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70" r:id="rId12"/>
    <p:sldId id="272" r:id="rId13"/>
    <p:sldId id="273" r:id="rId14"/>
    <p:sldId id="274" r:id="rId15"/>
    <p:sldId id="275" r:id="rId16"/>
    <p:sldId id="276" r:id="rId17"/>
  </p:sldIdLst>
  <p:sldSz cx="9144000" cy="5143500" type="screen16x9"/>
  <p:notesSz cx="6858000" cy="9144000"/>
  <p:embeddedFontLst>
    <p:embeddedFont>
      <p:font typeface="Alata" panose="020B0604020202020204" charset="0"/>
      <p:regular r:id="rId19"/>
    </p:embeddedFont>
    <p:embeddedFont>
      <p:font typeface="Assistant" pitchFamily="2" charset="-79"/>
      <p:regular r:id="rId20"/>
      <p:bold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Shabnam" panose="020B0603030804020204" pitchFamily="34" charset="-78"/>
      <p:regular r:id="rId26"/>
      <p:bold r:id="rId27"/>
    </p:embeddedFont>
    <p:embeddedFont>
      <p:font typeface="Unbounded" panose="020B0604020202020204" charset="0"/>
      <p:regular r:id="rId28"/>
      <p:bold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53C"/>
    <a:srgbClr val="8987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D87C71D-4939-4E42-A0A0-DBE4CB40C1AA}">
  <a:tblStyle styleId="{5D87C71D-4939-4E42-A0A0-DBE4CB40C1A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3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ged3401ed3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3" name="Google Shape;753;ged3401ed3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ge1d838b627_4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2" name="Google Shape;1412;ge1d838b627_4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" name="Google Shape;1543;ge20d9cf87a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4" name="Google Shape;1544;ge20d9cf87a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2" name="Google Shape;1602;ge1d838b627_4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3" name="Google Shape;1603;ge1d838b627_4_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Google Shape;1671;ge1d838b627_4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2" name="Google Shape;1672;ge1d838b627_4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5" name="Google Shape;1855;ge1d838b627_4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6" name="Google Shape;1856;ge1d838b627_4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2" name="Google Shape;1962;g135c9f142d8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3" name="Google Shape;1963;g135c9f142d8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6" name="Google Shape;2116;g2b07521730b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7" name="Google Shape;2117;g2b07521730b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ge1d838b627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3" name="Google Shape;993;ge1d838b627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ge207fd22f2_0_250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0" name="Google Shape;1010;ge207fd22f2_0_250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7" name="Google Shape;1017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ge1d838b627_4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8" name="Google Shape;1158;ge1d838b627_4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Google Shape;1164;ge1d838b627_4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5" name="Google Shape;1165;ge1d838b627_4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Google Shape;1182;ge1d838b627_4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3" name="Google Shape;1183;ge1d838b627_4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1202;ge1d838b627_4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3" name="Google Shape;1203;ge1d838b627_4_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ge1d838b627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1" name="Google Shape;1241;ge1d838b627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oogle Shape;10;p2"/>
          <p:cNvGrpSpPr/>
          <p:nvPr/>
        </p:nvGrpSpPr>
        <p:grpSpPr>
          <a:xfrm>
            <a:off x="-1933400" y="1394893"/>
            <a:ext cx="15318124" cy="6255615"/>
            <a:chOff x="-1933400" y="1394893"/>
            <a:chExt cx="15318124" cy="6255615"/>
          </a:xfrm>
        </p:grpSpPr>
        <p:sp>
          <p:nvSpPr>
            <p:cNvPr id="11" name="Google Shape;11;p2"/>
            <p:cNvSpPr/>
            <p:nvPr/>
          </p:nvSpPr>
          <p:spPr>
            <a:xfrm flipH="1">
              <a:off x="-1933400" y="2551938"/>
              <a:ext cx="9919175" cy="310070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 rot="8805605">
              <a:off x="4103417" y="3228438"/>
              <a:ext cx="7462636" cy="2588525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 rot="-213362">
              <a:off x="2547209" y="2273150"/>
              <a:ext cx="10751706" cy="3100699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2226750" y="837375"/>
            <a:ext cx="4690500" cy="160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2226750" y="2282700"/>
            <a:ext cx="4690500" cy="415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p16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1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324" name="Google Shape;324;p16"/>
          <p:cNvCxnSpPr>
            <a:stCxn id="323" idx="0"/>
          </p:cNvCxnSpPr>
          <p:nvPr/>
        </p:nvCxnSpPr>
        <p:spPr>
          <a:xfrm rot="10800000">
            <a:off x="4572000" y="-184975"/>
            <a:ext cx="0" cy="63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grpSp>
        <p:nvGrpSpPr>
          <p:cNvPr id="325" name="Google Shape;325;p16"/>
          <p:cNvGrpSpPr/>
          <p:nvPr/>
        </p:nvGrpSpPr>
        <p:grpSpPr>
          <a:xfrm>
            <a:off x="-1010951" y="2548323"/>
            <a:ext cx="10970101" cy="4504166"/>
            <a:chOff x="-1010951" y="2548323"/>
            <a:chExt cx="10970101" cy="4504166"/>
          </a:xfrm>
        </p:grpSpPr>
        <p:sp>
          <p:nvSpPr>
            <p:cNvPr id="326" name="Google Shape;326;p16"/>
            <p:cNvSpPr/>
            <p:nvPr/>
          </p:nvSpPr>
          <p:spPr>
            <a:xfrm flipH="1">
              <a:off x="-728150" y="4086650"/>
              <a:ext cx="6059325" cy="164510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16"/>
            <p:cNvSpPr/>
            <p:nvPr/>
          </p:nvSpPr>
          <p:spPr>
            <a:xfrm flipH="1">
              <a:off x="-1010951" y="4002075"/>
              <a:ext cx="3885751" cy="164510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" name="Google Shape;328;p16"/>
            <p:cNvSpPr/>
            <p:nvPr/>
          </p:nvSpPr>
          <p:spPr>
            <a:xfrm rot="-2378364">
              <a:off x="5340625" y="3712712"/>
              <a:ext cx="4434419" cy="2175388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16"/>
            <p:cNvSpPr/>
            <p:nvPr/>
          </p:nvSpPr>
          <p:spPr>
            <a:xfrm rot="9786984">
              <a:off x="5000600" y="4763689"/>
              <a:ext cx="4812424" cy="1368603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2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17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2" name="Google Shape;332;p17"/>
          <p:cNvGrpSpPr/>
          <p:nvPr/>
        </p:nvGrpSpPr>
        <p:grpSpPr>
          <a:xfrm>
            <a:off x="-1282008" y="3012787"/>
            <a:ext cx="12088269" cy="3276811"/>
            <a:chOff x="-1282008" y="3012787"/>
            <a:chExt cx="12088269" cy="3276811"/>
          </a:xfrm>
        </p:grpSpPr>
        <p:sp>
          <p:nvSpPr>
            <p:cNvPr id="333" name="Google Shape;333;p17"/>
            <p:cNvSpPr/>
            <p:nvPr/>
          </p:nvSpPr>
          <p:spPr>
            <a:xfrm rot="-8440379">
              <a:off x="-1293710" y="3992127"/>
              <a:ext cx="3527918" cy="1223711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Google Shape;334;p17"/>
            <p:cNvSpPr/>
            <p:nvPr/>
          </p:nvSpPr>
          <p:spPr>
            <a:xfrm>
              <a:off x="5543548" y="3864500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17"/>
            <p:cNvSpPr/>
            <p:nvPr/>
          </p:nvSpPr>
          <p:spPr>
            <a:xfrm flipH="1">
              <a:off x="-840952" y="4103752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Google Shape;336;p17"/>
            <p:cNvSpPr/>
            <p:nvPr/>
          </p:nvSpPr>
          <p:spPr>
            <a:xfrm rot="-558710" flipH="1">
              <a:off x="5559950" y="3769782"/>
              <a:ext cx="4434419" cy="2175387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7" name="Google Shape;337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338" name="Google Shape;338;p17"/>
          <p:cNvCxnSpPr>
            <a:stCxn id="337" idx="0"/>
          </p:cNvCxnSpPr>
          <p:nvPr/>
        </p:nvCxnSpPr>
        <p:spPr>
          <a:xfrm rot="10800000">
            <a:off x="4572000" y="-184975"/>
            <a:ext cx="0" cy="63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grpSp>
        <p:nvGrpSpPr>
          <p:cNvPr id="339" name="Google Shape;339;p17"/>
          <p:cNvGrpSpPr/>
          <p:nvPr/>
        </p:nvGrpSpPr>
        <p:grpSpPr>
          <a:xfrm flipH="1">
            <a:off x="-294907" y="3902950"/>
            <a:ext cx="1530299" cy="1402082"/>
            <a:chOff x="3553093" y="3760875"/>
            <a:chExt cx="1530299" cy="1402082"/>
          </a:xfrm>
        </p:grpSpPr>
        <p:grpSp>
          <p:nvGrpSpPr>
            <p:cNvPr id="340" name="Google Shape;340;p17"/>
            <p:cNvGrpSpPr/>
            <p:nvPr/>
          </p:nvGrpSpPr>
          <p:grpSpPr>
            <a:xfrm flipH="1">
              <a:off x="3553093" y="4238254"/>
              <a:ext cx="1530299" cy="924703"/>
              <a:chOff x="7394740" y="3695252"/>
              <a:chExt cx="1904305" cy="1150701"/>
            </a:xfrm>
          </p:grpSpPr>
          <p:sp>
            <p:nvSpPr>
              <p:cNvPr id="341" name="Google Shape;341;p17"/>
              <p:cNvSpPr/>
              <p:nvPr/>
            </p:nvSpPr>
            <p:spPr>
              <a:xfrm rot="7361292">
                <a:off x="7354937" y="4138152"/>
                <a:ext cx="876443" cy="174178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159" extrusionOk="0">
                    <a:moveTo>
                      <a:pt x="1251" y="159"/>
                    </a:moveTo>
                    <a:lnTo>
                      <a:pt x="667" y="130"/>
                    </a:lnTo>
                    <a:lnTo>
                      <a:pt x="634" y="69"/>
                    </a:lnTo>
                    <a:lnTo>
                      <a:pt x="36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4" y="154"/>
                    </a:lnTo>
                    <a:lnTo>
                      <a:pt x="1251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Google Shape;342;p17"/>
              <p:cNvSpPr/>
              <p:nvPr/>
            </p:nvSpPr>
            <p:spPr>
              <a:xfrm rot="-5876212">
                <a:off x="7659097" y="4002934"/>
                <a:ext cx="711184" cy="330358"/>
              </a:xfrm>
              <a:custGeom>
                <a:avLst/>
                <a:gdLst/>
                <a:ahLst/>
                <a:cxnLst/>
                <a:rect l="l" t="t" r="r" b="b"/>
                <a:pathLst>
                  <a:path w="1269" h="377" extrusionOk="0">
                    <a:moveTo>
                      <a:pt x="1146" y="19"/>
                    </a:moveTo>
                    <a:lnTo>
                      <a:pt x="1269" y="90"/>
                    </a:lnTo>
                    <a:lnTo>
                      <a:pt x="1006" y="235"/>
                    </a:lnTo>
                    <a:lnTo>
                      <a:pt x="707" y="235"/>
                    </a:lnTo>
                    <a:lnTo>
                      <a:pt x="335" y="377"/>
                    </a:lnTo>
                    <a:lnTo>
                      <a:pt x="0" y="373"/>
                    </a:lnTo>
                    <a:lnTo>
                      <a:pt x="323" y="358"/>
                    </a:lnTo>
                    <a:lnTo>
                      <a:pt x="688" y="209"/>
                    </a:lnTo>
                    <a:lnTo>
                      <a:pt x="987" y="214"/>
                    </a:lnTo>
                    <a:lnTo>
                      <a:pt x="1210" y="90"/>
                    </a:lnTo>
                    <a:lnTo>
                      <a:pt x="1042" y="0"/>
                    </a:lnTo>
                    <a:lnTo>
                      <a:pt x="1146" y="1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Google Shape;343;p17"/>
              <p:cNvSpPr/>
              <p:nvPr/>
            </p:nvSpPr>
            <p:spPr>
              <a:xfrm rot="7361292">
                <a:off x="7360269" y="4456587"/>
                <a:ext cx="496721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2" y="173"/>
                    </a:moveTo>
                    <a:lnTo>
                      <a:pt x="396" y="76"/>
                    </a:lnTo>
                    <a:lnTo>
                      <a:pt x="557" y="99"/>
                    </a:lnTo>
                    <a:lnTo>
                      <a:pt x="709" y="0"/>
                    </a:lnTo>
                    <a:lnTo>
                      <a:pt x="550" y="88"/>
                    </a:lnTo>
                    <a:lnTo>
                      <a:pt x="379" y="57"/>
                    </a:lnTo>
                    <a:lnTo>
                      <a:pt x="0" y="171"/>
                    </a:lnTo>
                    <a:lnTo>
                      <a:pt x="92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" name="Google Shape;344;p17"/>
              <p:cNvSpPr/>
              <p:nvPr/>
            </p:nvSpPr>
            <p:spPr>
              <a:xfrm rot="3437702">
                <a:off x="8306444" y="4553289"/>
                <a:ext cx="509930" cy="101423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6" y="128"/>
                    </a:lnTo>
                    <a:lnTo>
                      <a:pt x="633" y="69"/>
                    </a:lnTo>
                    <a:lnTo>
                      <a:pt x="35" y="0"/>
                    </a:lnTo>
                    <a:lnTo>
                      <a:pt x="0" y="28"/>
                    </a:lnTo>
                    <a:lnTo>
                      <a:pt x="612" y="93"/>
                    </a:lnTo>
                    <a:lnTo>
                      <a:pt x="633" y="154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" name="Google Shape;345;p17"/>
              <p:cNvSpPr/>
              <p:nvPr/>
            </p:nvSpPr>
            <p:spPr>
              <a:xfrm rot="-3533658">
                <a:off x="7973400" y="4120662"/>
                <a:ext cx="1090826" cy="171987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57" extrusionOk="0">
                    <a:moveTo>
                      <a:pt x="1557" y="67"/>
                    </a:moveTo>
                    <a:lnTo>
                      <a:pt x="833" y="0"/>
                    </a:lnTo>
                    <a:lnTo>
                      <a:pt x="463" y="129"/>
                    </a:lnTo>
                    <a:lnTo>
                      <a:pt x="0" y="119"/>
                    </a:lnTo>
                    <a:lnTo>
                      <a:pt x="499" y="157"/>
                    </a:lnTo>
                    <a:lnTo>
                      <a:pt x="840" y="43"/>
                    </a:lnTo>
                    <a:lnTo>
                      <a:pt x="1545" y="98"/>
                    </a:lnTo>
                    <a:lnTo>
                      <a:pt x="1557" y="6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" name="Google Shape;346;p17"/>
              <p:cNvSpPr/>
              <p:nvPr/>
            </p:nvSpPr>
            <p:spPr>
              <a:xfrm rot="265900">
                <a:off x="8795760" y="4153639"/>
                <a:ext cx="496722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3" y="173"/>
                    </a:moveTo>
                    <a:lnTo>
                      <a:pt x="396" y="76"/>
                    </a:lnTo>
                    <a:lnTo>
                      <a:pt x="558" y="97"/>
                    </a:lnTo>
                    <a:lnTo>
                      <a:pt x="709" y="0"/>
                    </a:lnTo>
                    <a:lnTo>
                      <a:pt x="550" y="85"/>
                    </a:lnTo>
                    <a:lnTo>
                      <a:pt x="382" y="57"/>
                    </a:lnTo>
                    <a:lnTo>
                      <a:pt x="0" y="171"/>
                    </a:lnTo>
                    <a:lnTo>
                      <a:pt x="93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" name="Google Shape;347;p17"/>
              <p:cNvSpPr/>
              <p:nvPr/>
            </p:nvSpPr>
            <p:spPr>
              <a:xfrm rot="-8282872">
                <a:off x="8459836" y="4259824"/>
                <a:ext cx="710676" cy="111193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156" extrusionOk="0">
                    <a:moveTo>
                      <a:pt x="1559" y="69"/>
                    </a:moveTo>
                    <a:lnTo>
                      <a:pt x="833" y="0"/>
                    </a:lnTo>
                    <a:lnTo>
                      <a:pt x="465" y="128"/>
                    </a:lnTo>
                    <a:lnTo>
                      <a:pt x="0" y="121"/>
                    </a:lnTo>
                    <a:lnTo>
                      <a:pt x="501" y="156"/>
                    </a:lnTo>
                    <a:lnTo>
                      <a:pt x="840" y="45"/>
                    </a:lnTo>
                    <a:lnTo>
                      <a:pt x="1545" y="99"/>
                    </a:lnTo>
                    <a:lnTo>
                      <a:pt x="1559" y="6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48" name="Google Shape;348;p17"/>
            <p:cNvGrpSpPr/>
            <p:nvPr/>
          </p:nvGrpSpPr>
          <p:grpSpPr>
            <a:xfrm>
              <a:off x="3849751" y="3760875"/>
              <a:ext cx="1205551" cy="811355"/>
              <a:chOff x="3359476" y="3830876"/>
              <a:chExt cx="1500188" cy="1009650"/>
            </a:xfrm>
          </p:grpSpPr>
          <p:sp>
            <p:nvSpPr>
              <p:cNvPr id="349" name="Google Shape;349;p17"/>
              <p:cNvSpPr/>
              <p:nvPr/>
            </p:nvSpPr>
            <p:spPr>
              <a:xfrm>
                <a:off x="3359476" y="3872151"/>
                <a:ext cx="1500188" cy="968375"/>
              </a:xfrm>
              <a:custGeom>
                <a:avLst/>
                <a:gdLst/>
                <a:ahLst/>
                <a:cxnLst/>
                <a:rect l="l" t="t" r="r" b="b"/>
                <a:pathLst>
                  <a:path w="945" h="610" extrusionOk="0">
                    <a:moveTo>
                      <a:pt x="0" y="604"/>
                    </a:moveTo>
                    <a:lnTo>
                      <a:pt x="103" y="240"/>
                    </a:lnTo>
                    <a:lnTo>
                      <a:pt x="53" y="80"/>
                    </a:lnTo>
                    <a:lnTo>
                      <a:pt x="417" y="0"/>
                    </a:lnTo>
                    <a:lnTo>
                      <a:pt x="877" y="121"/>
                    </a:lnTo>
                    <a:lnTo>
                      <a:pt x="738" y="419"/>
                    </a:lnTo>
                    <a:lnTo>
                      <a:pt x="945" y="610"/>
                    </a:lnTo>
                    <a:lnTo>
                      <a:pt x="0" y="60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" name="Google Shape;350;p17"/>
              <p:cNvSpPr/>
              <p:nvPr/>
            </p:nvSpPr>
            <p:spPr>
              <a:xfrm>
                <a:off x="3950013" y="4013438"/>
                <a:ext cx="906463" cy="817563"/>
              </a:xfrm>
              <a:custGeom>
                <a:avLst/>
                <a:gdLst/>
                <a:ahLst/>
                <a:cxnLst/>
                <a:rect l="l" t="t" r="r" b="b"/>
                <a:pathLst>
                  <a:path w="293" h="264" extrusionOk="0">
                    <a:moveTo>
                      <a:pt x="56" y="264"/>
                    </a:moveTo>
                    <a:cubicBezTo>
                      <a:pt x="51" y="254"/>
                      <a:pt x="51" y="254"/>
                      <a:pt x="51" y="254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45"/>
                      <a:pt x="185" y="0"/>
                      <a:pt x="186" y="27"/>
                    </a:cubicBezTo>
                    <a:cubicBezTo>
                      <a:pt x="187" y="54"/>
                      <a:pt x="164" y="165"/>
                      <a:pt x="164" y="165"/>
                    </a:cubicBezTo>
                    <a:cubicBezTo>
                      <a:pt x="293" y="264"/>
                      <a:pt x="293" y="264"/>
                      <a:pt x="293" y="264"/>
                    </a:cubicBezTo>
                  </a:path>
                </a:pathLst>
              </a:cu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" name="Google Shape;351;p17"/>
              <p:cNvSpPr/>
              <p:nvPr/>
            </p:nvSpPr>
            <p:spPr>
              <a:xfrm>
                <a:off x="3426951" y="3973751"/>
                <a:ext cx="642938" cy="857250"/>
              </a:xfrm>
              <a:custGeom>
                <a:avLst/>
                <a:gdLst/>
                <a:ahLst/>
                <a:cxnLst/>
                <a:rect l="l" t="t" r="r" b="b"/>
                <a:pathLst>
                  <a:path w="208" h="277" extrusionOk="0">
                    <a:moveTo>
                      <a:pt x="25" y="0"/>
                    </a:moveTo>
                    <a:cubicBezTo>
                      <a:pt x="208" y="50"/>
                      <a:pt x="208" y="50"/>
                      <a:pt x="208" y="50"/>
                    </a:cubicBezTo>
                    <a:cubicBezTo>
                      <a:pt x="25" y="277"/>
                      <a:pt x="25" y="277"/>
                      <a:pt x="25" y="277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277"/>
                      <a:pt x="40" y="146"/>
                      <a:pt x="40" y="139"/>
                    </a:cubicBezTo>
                    <a:cubicBezTo>
                      <a:pt x="40" y="131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" name="Google Shape;352;p17"/>
              <p:cNvSpPr/>
              <p:nvPr/>
            </p:nvSpPr>
            <p:spPr>
              <a:xfrm>
                <a:off x="3365826" y="3830876"/>
                <a:ext cx="1493838" cy="295275"/>
              </a:xfrm>
              <a:custGeom>
                <a:avLst/>
                <a:gdLst/>
                <a:ahLst/>
                <a:cxnLst/>
                <a:rect l="l" t="t" r="r" b="b"/>
                <a:pathLst>
                  <a:path w="941" h="186" extrusionOk="0">
                    <a:moveTo>
                      <a:pt x="0" y="86"/>
                    </a:moveTo>
                    <a:lnTo>
                      <a:pt x="555" y="186"/>
                    </a:lnTo>
                    <a:lnTo>
                      <a:pt x="941" y="119"/>
                    </a:lnTo>
                    <a:lnTo>
                      <a:pt x="397" y="0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" name="Google Shape;353;p17"/>
              <p:cNvSpPr/>
              <p:nvPr/>
            </p:nvSpPr>
            <p:spPr>
              <a:xfrm>
                <a:off x="3457901" y="3937238"/>
                <a:ext cx="769938" cy="169863"/>
              </a:xfrm>
              <a:custGeom>
                <a:avLst/>
                <a:gdLst/>
                <a:ahLst/>
                <a:cxnLst/>
                <a:rect l="l" t="t" r="r" b="b"/>
                <a:pathLst>
                  <a:path w="249" h="55" extrusionOk="0">
                    <a:moveTo>
                      <a:pt x="248" y="55"/>
                    </a:moveTo>
                    <a:cubicBezTo>
                      <a:pt x="248" y="53"/>
                      <a:pt x="248" y="53"/>
                      <a:pt x="248" y="53"/>
                    </a:cubicBezTo>
                    <a:cubicBezTo>
                      <a:pt x="247" y="55"/>
                      <a:pt x="247" y="55"/>
                      <a:pt x="247" y="55"/>
                    </a:cubicBezTo>
                    <a:cubicBezTo>
                      <a:pt x="247" y="54"/>
                      <a:pt x="244" y="54"/>
                      <a:pt x="240" y="53"/>
                    </a:cubicBezTo>
                    <a:cubicBezTo>
                      <a:pt x="234" y="52"/>
                      <a:pt x="234" y="52"/>
                      <a:pt x="234" y="52"/>
                    </a:cubicBezTo>
                    <a:cubicBezTo>
                      <a:pt x="232" y="52"/>
                      <a:pt x="230" y="50"/>
                      <a:pt x="229" y="48"/>
                    </a:cubicBezTo>
                    <a:cubicBezTo>
                      <a:pt x="227" y="46"/>
                      <a:pt x="225" y="44"/>
                      <a:pt x="223" y="44"/>
                    </a:cubicBezTo>
                    <a:cubicBezTo>
                      <a:pt x="222" y="43"/>
                      <a:pt x="220" y="44"/>
                      <a:pt x="218" y="45"/>
                    </a:cubicBezTo>
                    <a:cubicBezTo>
                      <a:pt x="215" y="47"/>
                      <a:pt x="212" y="48"/>
                      <a:pt x="210" y="48"/>
                    </a:cubicBezTo>
                    <a:cubicBezTo>
                      <a:pt x="207" y="47"/>
                      <a:pt x="205" y="45"/>
                      <a:pt x="203" y="43"/>
                    </a:cubicBezTo>
                    <a:cubicBezTo>
                      <a:pt x="202" y="41"/>
                      <a:pt x="200" y="39"/>
                      <a:pt x="198" y="39"/>
                    </a:cubicBezTo>
                    <a:cubicBezTo>
                      <a:pt x="197" y="39"/>
                      <a:pt x="195" y="40"/>
                      <a:pt x="193" y="41"/>
                    </a:cubicBezTo>
                    <a:cubicBezTo>
                      <a:pt x="190" y="42"/>
                      <a:pt x="187" y="44"/>
                      <a:pt x="185" y="43"/>
                    </a:cubicBezTo>
                    <a:cubicBezTo>
                      <a:pt x="182" y="43"/>
                      <a:pt x="180" y="40"/>
                      <a:pt x="178" y="38"/>
                    </a:cubicBezTo>
                    <a:cubicBezTo>
                      <a:pt x="177" y="37"/>
                      <a:pt x="175" y="35"/>
                      <a:pt x="173" y="34"/>
                    </a:cubicBezTo>
                    <a:cubicBezTo>
                      <a:pt x="172" y="34"/>
                      <a:pt x="170" y="35"/>
                      <a:pt x="168" y="36"/>
                    </a:cubicBezTo>
                    <a:cubicBezTo>
                      <a:pt x="165" y="38"/>
                      <a:pt x="162" y="39"/>
                      <a:pt x="160" y="39"/>
                    </a:cubicBezTo>
                    <a:cubicBezTo>
                      <a:pt x="157" y="38"/>
                      <a:pt x="155" y="36"/>
                      <a:pt x="153" y="34"/>
                    </a:cubicBezTo>
                    <a:cubicBezTo>
                      <a:pt x="152" y="32"/>
                      <a:pt x="150" y="30"/>
                      <a:pt x="149" y="30"/>
                    </a:cubicBezTo>
                    <a:cubicBezTo>
                      <a:pt x="147" y="30"/>
                      <a:pt x="145" y="31"/>
                      <a:pt x="143" y="32"/>
                    </a:cubicBezTo>
                    <a:cubicBezTo>
                      <a:pt x="140" y="33"/>
                      <a:pt x="138" y="35"/>
                      <a:pt x="135" y="34"/>
                    </a:cubicBezTo>
                    <a:cubicBezTo>
                      <a:pt x="132" y="34"/>
                      <a:pt x="130" y="31"/>
                      <a:pt x="128" y="29"/>
                    </a:cubicBezTo>
                    <a:cubicBezTo>
                      <a:pt x="127" y="28"/>
                      <a:pt x="125" y="26"/>
                      <a:pt x="124" y="25"/>
                    </a:cubicBezTo>
                    <a:cubicBezTo>
                      <a:pt x="122" y="25"/>
                      <a:pt x="120" y="26"/>
                      <a:pt x="118" y="27"/>
                    </a:cubicBezTo>
                    <a:cubicBezTo>
                      <a:pt x="115" y="29"/>
                      <a:pt x="113" y="30"/>
                      <a:pt x="110" y="30"/>
                    </a:cubicBezTo>
                    <a:cubicBezTo>
                      <a:pt x="107" y="29"/>
                      <a:pt x="105" y="27"/>
                      <a:pt x="104" y="25"/>
                    </a:cubicBezTo>
                    <a:cubicBezTo>
                      <a:pt x="102" y="23"/>
                      <a:pt x="100" y="21"/>
                      <a:pt x="99" y="21"/>
                    </a:cubicBezTo>
                    <a:cubicBezTo>
                      <a:pt x="97" y="21"/>
                      <a:pt x="95" y="22"/>
                      <a:pt x="93" y="23"/>
                    </a:cubicBezTo>
                    <a:cubicBezTo>
                      <a:pt x="90" y="24"/>
                      <a:pt x="88" y="25"/>
                      <a:pt x="85" y="25"/>
                    </a:cubicBezTo>
                    <a:cubicBezTo>
                      <a:pt x="83" y="25"/>
                      <a:pt x="81" y="22"/>
                      <a:pt x="79" y="20"/>
                    </a:cubicBezTo>
                    <a:cubicBezTo>
                      <a:pt x="77" y="18"/>
                      <a:pt x="75" y="17"/>
                      <a:pt x="74" y="16"/>
                    </a:cubicBezTo>
                    <a:cubicBezTo>
                      <a:pt x="72" y="16"/>
                      <a:pt x="70" y="17"/>
                      <a:pt x="68" y="18"/>
                    </a:cubicBezTo>
                    <a:cubicBezTo>
                      <a:pt x="66" y="20"/>
                      <a:pt x="63" y="21"/>
                      <a:pt x="60" y="21"/>
                    </a:cubicBezTo>
                    <a:cubicBezTo>
                      <a:pt x="58" y="20"/>
                      <a:pt x="56" y="18"/>
                      <a:pt x="54" y="16"/>
                    </a:cubicBezTo>
                    <a:cubicBezTo>
                      <a:pt x="52" y="14"/>
                      <a:pt x="51" y="12"/>
                      <a:pt x="49" y="12"/>
                    </a:cubicBezTo>
                    <a:cubicBezTo>
                      <a:pt x="47" y="12"/>
                      <a:pt x="45" y="13"/>
                      <a:pt x="43" y="14"/>
                    </a:cubicBezTo>
                    <a:cubicBezTo>
                      <a:pt x="41" y="15"/>
                      <a:pt x="38" y="17"/>
                      <a:pt x="36" y="16"/>
                    </a:cubicBezTo>
                    <a:cubicBezTo>
                      <a:pt x="33" y="16"/>
                      <a:pt x="31" y="13"/>
                      <a:pt x="29" y="11"/>
                    </a:cubicBezTo>
                    <a:cubicBezTo>
                      <a:pt x="27" y="9"/>
                      <a:pt x="26" y="8"/>
                      <a:pt x="24" y="7"/>
                    </a:cubicBezTo>
                    <a:cubicBezTo>
                      <a:pt x="22" y="7"/>
                      <a:pt x="20" y="8"/>
                      <a:pt x="18" y="10"/>
                    </a:cubicBezTo>
                    <a:cubicBezTo>
                      <a:pt x="15" y="11"/>
                      <a:pt x="13" y="12"/>
                      <a:pt x="11" y="12"/>
                    </a:cubicBezTo>
                    <a:cubicBezTo>
                      <a:pt x="6" y="11"/>
                      <a:pt x="4" y="8"/>
                      <a:pt x="3" y="6"/>
                    </a:cubicBezTo>
                    <a:cubicBezTo>
                      <a:pt x="2" y="4"/>
                      <a:pt x="2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"/>
                      <a:pt x="5" y="3"/>
                      <a:pt x="6" y="4"/>
                    </a:cubicBezTo>
                    <a:cubicBezTo>
                      <a:pt x="7" y="6"/>
                      <a:pt x="8" y="8"/>
                      <a:pt x="11" y="8"/>
                    </a:cubicBezTo>
                    <a:cubicBezTo>
                      <a:pt x="12" y="9"/>
                      <a:pt x="14" y="8"/>
                      <a:pt x="16" y="7"/>
                    </a:cubicBezTo>
                    <a:cubicBezTo>
                      <a:pt x="19" y="5"/>
                      <a:pt x="22" y="4"/>
                      <a:pt x="25" y="4"/>
                    </a:cubicBezTo>
                    <a:cubicBezTo>
                      <a:pt x="27" y="5"/>
                      <a:pt x="29" y="7"/>
                      <a:pt x="31" y="9"/>
                    </a:cubicBezTo>
                    <a:cubicBezTo>
                      <a:pt x="33" y="11"/>
                      <a:pt x="34" y="13"/>
                      <a:pt x="36" y="13"/>
                    </a:cubicBezTo>
                    <a:cubicBezTo>
                      <a:pt x="38" y="13"/>
                      <a:pt x="40" y="12"/>
                      <a:pt x="42" y="11"/>
                    </a:cubicBezTo>
                    <a:cubicBezTo>
                      <a:pt x="44" y="10"/>
                      <a:pt x="47" y="8"/>
                      <a:pt x="50" y="9"/>
                    </a:cubicBezTo>
                    <a:cubicBezTo>
                      <a:pt x="52" y="9"/>
                      <a:pt x="54" y="11"/>
                      <a:pt x="56" y="13"/>
                    </a:cubicBezTo>
                    <a:cubicBezTo>
                      <a:pt x="58" y="15"/>
                      <a:pt x="59" y="17"/>
                      <a:pt x="61" y="17"/>
                    </a:cubicBezTo>
                    <a:cubicBezTo>
                      <a:pt x="62" y="18"/>
                      <a:pt x="65" y="17"/>
                      <a:pt x="67" y="16"/>
                    </a:cubicBezTo>
                    <a:cubicBezTo>
                      <a:pt x="69" y="14"/>
                      <a:pt x="72" y="13"/>
                      <a:pt x="75" y="13"/>
                    </a:cubicBezTo>
                    <a:cubicBezTo>
                      <a:pt x="77" y="14"/>
                      <a:pt x="79" y="16"/>
                      <a:pt x="81" y="18"/>
                    </a:cubicBezTo>
                    <a:cubicBezTo>
                      <a:pt x="83" y="20"/>
                      <a:pt x="84" y="22"/>
                      <a:pt x="86" y="22"/>
                    </a:cubicBezTo>
                    <a:cubicBezTo>
                      <a:pt x="87" y="22"/>
                      <a:pt x="89" y="21"/>
                      <a:pt x="92" y="20"/>
                    </a:cubicBezTo>
                    <a:cubicBezTo>
                      <a:pt x="94" y="19"/>
                      <a:pt x="97" y="17"/>
                      <a:pt x="99" y="18"/>
                    </a:cubicBezTo>
                    <a:cubicBezTo>
                      <a:pt x="102" y="18"/>
                      <a:pt x="104" y="20"/>
                      <a:pt x="106" y="23"/>
                    </a:cubicBezTo>
                    <a:cubicBezTo>
                      <a:pt x="107" y="24"/>
                      <a:pt x="109" y="26"/>
                      <a:pt x="111" y="26"/>
                    </a:cubicBezTo>
                    <a:cubicBezTo>
                      <a:pt x="112" y="27"/>
                      <a:pt x="114" y="26"/>
                      <a:pt x="116" y="24"/>
                    </a:cubicBezTo>
                    <a:cubicBezTo>
                      <a:pt x="119" y="23"/>
                      <a:pt x="122" y="22"/>
                      <a:pt x="124" y="22"/>
                    </a:cubicBezTo>
                    <a:cubicBezTo>
                      <a:pt x="127" y="23"/>
                      <a:pt x="129" y="25"/>
                      <a:pt x="131" y="27"/>
                    </a:cubicBezTo>
                    <a:cubicBezTo>
                      <a:pt x="132" y="29"/>
                      <a:pt x="134" y="31"/>
                      <a:pt x="136" y="31"/>
                    </a:cubicBezTo>
                    <a:cubicBezTo>
                      <a:pt x="137" y="31"/>
                      <a:pt x="139" y="30"/>
                      <a:pt x="141" y="29"/>
                    </a:cubicBezTo>
                    <a:cubicBezTo>
                      <a:pt x="144" y="28"/>
                      <a:pt x="147" y="26"/>
                      <a:pt x="149" y="27"/>
                    </a:cubicBezTo>
                    <a:cubicBezTo>
                      <a:pt x="152" y="27"/>
                      <a:pt x="154" y="29"/>
                      <a:pt x="156" y="32"/>
                    </a:cubicBezTo>
                    <a:cubicBezTo>
                      <a:pt x="157" y="33"/>
                      <a:pt x="159" y="35"/>
                      <a:pt x="160" y="35"/>
                    </a:cubicBezTo>
                    <a:cubicBezTo>
                      <a:pt x="162" y="36"/>
                      <a:pt x="164" y="35"/>
                      <a:pt x="166" y="33"/>
                    </a:cubicBezTo>
                    <a:cubicBezTo>
                      <a:pt x="169" y="32"/>
                      <a:pt x="171" y="31"/>
                      <a:pt x="174" y="31"/>
                    </a:cubicBezTo>
                    <a:cubicBezTo>
                      <a:pt x="177" y="32"/>
                      <a:pt x="179" y="34"/>
                      <a:pt x="181" y="36"/>
                    </a:cubicBezTo>
                    <a:cubicBezTo>
                      <a:pt x="182" y="38"/>
                      <a:pt x="184" y="40"/>
                      <a:pt x="185" y="40"/>
                    </a:cubicBezTo>
                    <a:cubicBezTo>
                      <a:pt x="187" y="40"/>
                      <a:pt x="189" y="39"/>
                      <a:pt x="191" y="38"/>
                    </a:cubicBezTo>
                    <a:cubicBezTo>
                      <a:pt x="194" y="37"/>
                      <a:pt x="196" y="35"/>
                      <a:pt x="199" y="36"/>
                    </a:cubicBezTo>
                    <a:cubicBezTo>
                      <a:pt x="202" y="36"/>
                      <a:pt x="204" y="39"/>
                      <a:pt x="206" y="41"/>
                    </a:cubicBezTo>
                    <a:cubicBezTo>
                      <a:pt x="207" y="42"/>
                      <a:pt x="209" y="44"/>
                      <a:pt x="210" y="44"/>
                    </a:cubicBezTo>
                    <a:cubicBezTo>
                      <a:pt x="212" y="45"/>
                      <a:pt x="214" y="44"/>
                      <a:pt x="216" y="42"/>
                    </a:cubicBezTo>
                    <a:cubicBezTo>
                      <a:pt x="219" y="41"/>
                      <a:pt x="221" y="40"/>
                      <a:pt x="224" y="40"/>
                    </a:cubicBezTo>
                    <a:cubicBezTo>
                      <a:pt x="227" y="41"/>
                      <a:pt x="229" y="43"/>
                      <a:pt x="231" y="46"/>
                    </a:cubicBezTo>
                    <a:cubicBezTo>
                      <a:pt x="232" y="47"/>
                      <a:pt x="234" y="49"/>
                      <a:pt x="235" y="49"/>
                    </a:cubicBezTo>
                    <a:cubicBezTo>
                      <a:pt x="240" y="50"/>
                      <a:pt x="240" y="50"/>
                      <a:pt x="240" y="50"/>
                    </a:cubicBezTo>
                    <a:cubicBezTo>
                      <a:pt x="244" y="51"/>
                      <a:pt x="246" y="51"/>
                      <a:pt x="248" y="51"/>
                    </a:cubicBezTo>
                    <a:cubicBezTo>
                      <a:pt x="248" y="51"/>
                      <a:pt x="248" y="51"/>
                      <a:pt x="248" y="51"/>
                    </a:cubicBezTo>
                    <a:cubicBezTo>
                      <a:pt x="248" y="51"/>
                      <a:pt x="248" y="51"/>
                      <a:pt x="248" y="51"/>
                    </a:cubicBezTo>
                    <a:cubicBezTo>
                      <a:pt x="249" y="52"/>
                      <a:pt x="249" y="52"/>
                      <a:pt x="249" y="53"/>
                    </a:cubicBezTo>
                    <a:cubicBezTo>
                      <a:pt x="249" y="55"/>
                      <a:pt x="249" y="55"/>
                      <a:pt x="249" y="55"/>
                    </a:cubicBezTo>
                    <a:lnTo>
                      <a:pt x="248" y="5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" name="Google Shape;354;p17"/>
              <p:cNvSpPr/>
              <p:nvPr/>
            </p:nvSpPr>
            <p:spPr>
              <a:xfrm>
                <a:off x="4329138" y="4286488"/>
                <a:ext cx="254000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160" h="66" extrusionOk="0">
                    <a:moveTo>
                      <a:pt x="158" y="0"/>
                    </a:moveTo>
                    <a:lnTo>
                      <a:pt x="134" y="10"/>
                    </a:lnTo>
                    <a:lnTo>
                      <a:pt x="130" y="35"/>
                    </a:lnTo>
                    <a:lnTo>
                      <a:pt x="0" y="66"/>
                    </a:lnTo>
                    <a:lnTo>
                      <a:pt x="138" y="43"/>
                    </a:lnTo>
                    <a:lnTo>
                      <a:pt x="140" y="20"/>
                    </a:lnTo>
                    <a:lnTo>
                      <a:pt x="160" y="12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" name="Google Shape;355;p17"/>
              <p:cNvSpPr/>
              <p:nvPr/>
            </p:nvSpPr>
            <p:spPr>
              <a:xfrm>
                <a:off x="4146576" y="4410313"/>
                <a:ext cx="500063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34" extrusionOk="0">
                    <a:moveTo>
                      <a:pt x="306" y="39"/>
                    </a:moveTo>
                    <a:lnTo>
                      <a:pt x="265" y="0"/>
                    </a:lnTo>
                    <a:lnTo>
                      <a:pt x="150" y="33"/>
                    </a:lnTo>
                    <a:lnTo>
                      <a:pt x="134" y="99"/>
                    </a:lnTo>
                    <a:lnTo>
                      <a:pt x="13" y="160"/>
                    </a:lnTo>
                    <a:lnTo>
                      <a:pt x="0" y="234"/>
                    </a:lnTo>
                    <a:lnTo>
                      <a:pt x="27" y="164"/>
                    </a:lnTo>
                    <a:lnTo>
                      <a:pt x="150" y="109"/>
                    </a:lnTo>
                    <a:lnTo>
                      <a:pt x="163" y="41"/>
                    </a:lnTo>
                    <a:lnTo>
                      <a:pt x="261" y="14"/>
                    </a:lnTo>
                    <a:lnTo>
                      <a:pt x="315" y="66"/>
                    </a:lnTo>
                    <a:lnTo>
                      <a:pt x="306" y="3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" name="Google Shape;356;p17"/>
              <p:cNvSpPr/>
              <p:nvPr/>
            </p:nvSpPr>
            <p:spPr>
              <a:xfrm>
                <a:off x="3889401" y="4397613"/>
                <a:ext cx="430213" cy="211138"/>
              </a:xfrm>
              <a:custGeom>
                <a:avLst/>
                <a:gdLst/>
                <a:ahLst/>
                <a:cxnLst/>
                <a:rect l="l" t="t" r="r" b="b"/>
                <a:pathLst>
                  <a:path w="271" h="133" extrusionOk="0">
                    <a:moveTo>
                      <a:pt x="267" y="133"/>
                    </a:moveTo>
                    <a:lnTo>
                      <a:pt x="125" y="109"/>
                    </a:lnTo>
                    <a:lnTo>
                      <a:pt x="84" y="30"/>
                    </a:lnTo>
                    <a:lnTo>
                      <a:pt x="0" y="0"/>
                    </a:lnTo>
                    <a:lnTo>
                      <a:pt x="98" y="22"/>
                    </a:lnTo>
                    <a:lnTo>
                      <a:pt x="135" y="92"/>
                    </a:lnTo>
                    <a:lnTo>
                      <a:pt x="271" y="119"/>
                    </a:lnTo>
                    <a:lnTo>
                      <a:pt x="267" y="13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" name="Google Shape;357;p17"/>
              <p:cNvSpPr/>
              <p:nvPr/>
            </p:nvSpPr>
            <p:spPr>
              <a:xfrm>
                <a:off x="4341838" y="4259501"/>
                <a:ext cx="320675" cy="730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46" extrusionOk="0">
                    <a:moveTo>
                      <a:pt x="185" y="33"/>
                    </a:moveTo>
                    <a:lnTo>
                      <a:pt x="89" y="13"/>
                    </a:lnTo>
                    <a:lnTo>
                      <a:pt x="66" y="46"/>
                    </a:lnTo>
                    <a:lnTo>
                      <a:pt x="0" y="5"/>
                    </a:lnTo>
                    <a:lnTo>
                      <a:pt x="64" y="39"/>
                    </a:lnTo>
                    <a:lnTo>
                      <a:pt x="85" y="0"/>
                    </a:lnTo>
                    <a:lnTo>
                      <a:pt x="202" y="21"/>
                    </a:lnTo>
                    <a:lnTo>
                      <a:pt x="185" y="3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58" name="Google Shape;358;p17"/>
              <p:cNvGrpSpPr/>
              <p:nvPr/>
            </p:nvGrpSpPr>
            <p:grpSpPr>
              <a:xfrm>
                <a:off x="3558738" y="4126145"/>
                <a:ext cx="273200" cy="373929"/>
                <a:chOff x="3822238" y="2874970"/>
                <a:chExt cx="273200" cy="373929"/>
              </a:xfrm>
            </p:grpSpPr>
            <p:sp>
              <p:nvSpPr>
                <p:cNvPr id="359" name="Google Shape;359;p17"/>
                <p:cNvSpPr/>
                <p:nvPr/>
              </p:nvSpPr>
              <p:spPr>
                <a:xfrm>
                  <a:off x="3856389" y="2879956"/>
                  <a:ext cx="206909" cy="336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" h="135" extrusionOk="0">
                      <a:moveTo>
                        <a:pt x="103" y="52"/>
                      </a:moveTo>
                      <a:lnTo>
                        <a:pt x="78" y="135"/>
                      </a:lnTo>
                      <a:lnTo>
                        <a:pt x="54" y="129"/>
                      </a:lnTo>
                      <a:lnTo>
                        <a:pt x="5" y="118"/>
                      </a:lnTo>
                      <a:lnTo>
                        <a:pt x="17" y="98"/>
                      </a:lnTo>
                      <a:lnTo>
                        <a:pt x="17" y="90"/>
                      </a:lnTo>
                      <a:lnTo>
                        <a:pt x="14" y="64"/>
                      </a:lnTo>
                      <a:lnTo>
                        <a:pt x="0" y="21"/>
                      </a:lnTo>
                      <a:lnTo>
                        <a:pt x="14" y="18"/>
                      </a:lnTo>
                      <a:lnTo>
                        <a:pt x="86" y="0"/>
                      </a:lnTo>
                      <a:lnTo>
                        <a:pt x="103" y="5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0" name="Google Shape;360;p17"/>
                <p:cNvSpPr/>
                <p:nvPr/>
              </p:nvSpPr>
              <p:spPr>
                <a:xfrm>
                  <a:off x="3856389" y="2924827"/>
                  <a:ext cx="140618" cy="2767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" h="111" extrusionOk="0">
                      <a:moveTo>
                        <a:pt x="70" y="85"/>
                      </a:moveTo>
                      <a:lnTo>
                        <a:pt x="54" y="111"/>
                      </a:lnTo>
                      <a:lnTo>
                        <a:pt x="5" y="100"/>
                      </a:lnTo>
                      <a:lnTo>
                        <a:pt x="17" y="80"/>
                      </a:lnTo>
                      <a:lnTo>
                        <a:pt x="17" y="72"/>
                      </a:lnTo>
                      <a:lnTo>
                        <a:pt x="14" y="46"/>
                      </a:lnTo>
                      <a:lnTo>
                        <a:pt x="0" y="3"/>
                      </a:lnTo>
                      <a:lnTo>
                        <a:pt x="14" y="0"/>
                      </a:lnTo>
                      <a:lnTo>
                        <a:pt x="46" y="37"/>
                      </a:lnTo>
                      <a:lnTo>
                        <a:pt x="47" y="64"/>
                      </a:lnTo>
                      <a:lnTo>
                        <a:pt x="70" y="85"/>
                      </a:lnTo>
                      <a:close/>
                    </a:path>
                  </a:pathLst>
                </a:custGeom>
                <a:solidFill>
                  <a:srgbClr val="4E453C">
                    <a:alpha val="3544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1" name="Google Shape;361;p17"/>
                <p:cNvSpPr/>
                <p:nvPr/>
              </p:nvSpPr>
              <p:spPr>
                <a:xfrm>
                  <a:off x="3864424" y="2874970"/>
                  <a:ext cx="200882" cy="344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" h="105" extrusionOk="0">
                      <a:moveTo>
                        <a:pt x="56" y="105"/>
                      </a:moveTo>
                      <a:cubicBezTo>
                        <a:pt x="56" y="105"/>
                        <a:pt x="56" y="105"/>
                        <a:pt x="56" y="105"/>
                      </a:cubicBezTo>
                      <a:cubicBezTo>
                        <a:pt x="0" y="92"/>
                        <a:pt x="0" y="92"/>
                        <a:pt x="0" y="92"/>
                      </a:cubicBezTo>
                      <a:cubicBezTo>
                        <a:pt x="0" y="92"/>
                        <a:pt x="0" y="91"/>
                        <a:pt x="0" y="91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9" y="76"/>
                        <a:pt x="9" y="76"/>
                        <a:pt x="9" y="76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7" y="49"/>
                        <a:pt x="7" y="49"/>
                        <a:pt x="8" y="49"/>
                      </a:cubicBezTo>
                      <a:cubicBezTo>
                        <a:pt x="9" y="49"/>
                        <a:pt x="9" y="49"/>
                        <a:pt x="9" y="50"/>
                      </a:cubicBezTo>
                      <a:cubicBezTo>
                        <a:pt x="11" y="76"/>
                        <a:pt x="11" y="76"/>
                        <a:pt x="11" y="76"/>
                      </a:cubicBezTo>
                      <a:cubicBezTo>
                        <a:pt x="11" y="76"/>
                        <a:pt x="11" y="76"/>
                        <a:pt x="11" y="76"/>
                      </a:cubicBezTo>
                      <a:cubicBezTo>
                        <a:pt x="3" y="90"/>
                        <a:pt x="3" y="90"/>
                        <a:pt x="3" y="90"/>
                      </a:cubicBezTo>
                      <a:cubicBezTo>
                        <a:pt x="56" y="102"/>
                        <a:pt x="56" y="102"/>
                        <a:pt x="56" y="102"/>
                      </a:cubicBezTo>
                      <a:cubicBezTo>
                        <a:pt x="74" y="41"/>
                        <a:pt x="74" y="41"/>
                        <a:pt x="74" y="41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1"/>
                        <a:pt x="61" y="1"/>
                        <a:pt x="62" y="1"/>
                      </a:cubicBezTo>
                      <a:cubicBezTo>
                        <a:pt x="62" y="0"/>
                        <a:pt x="63" y="1"/>
                        <a:pt x="63" y="1"/>
                      </a:cubicBezTo>
                      <a:cubicBezTo>
                        <a:pt x="76" y="40"/>
                        <a:pt x="76" y="40"/>
                        <a:pt x="76" y="40"/>
                      </a:cubicBezTo>
                      <a:cubicBezTo>
                        <a:pt x="76" y="41"/>
                        <a:pt x="76" y="41"/>
                        <a:pt x="76" y="41"/>
                      </a:cubicBezTo>
                      <a:cubicBezTo>
                        <a:pt x="57" y="104"/>
                        <a:pt x="57" y="104"/>
                        <a:pt x="57" y="104"/>
                      </a:cubicBezTo>
                      <a:cubicBezTo>
                        <a:pt x="57" y="105"/>
                        <a:pt x="57" y="105"/>
                        <a:pt x="56" y="10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2" name="Google Shape;362;p17"/>
                <p:cNvSpPr/>
                <p:nvPr/>
              </p:nvSpPr>
              <p:spPr>
                <a:xfrm>
                  <a:off x="3890538" y="3049470"/>
                  <a:ext cx="162715" cy="124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" h="5" extrusionOk="0">
                      <a:moveTo>
                        <a:pt x="0" y="5"/>
                      </a:moveTo>
                      <a:lnTo>
                        <a:pt x="0" y="2"/>
                      </a:lnTo>
                      <a:lnTo>
                        <a:pt x="81" y="0"/>
                      </a:lnTo>
                      <a:lnTo>
                        <a:pt x="81" y="4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3" name="Google Shape;363;p17"/>
                <p:cNvSpPr/>
                <p:nvPr/>
              </p:nvSpPr>
              <p:spPr>
                <a:xfrm>
                  <a:off x="3932724" y="2907378"/>
                  <a:ext cx="48212" cy="2841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" h="114" extrusionOk="0">
                      <a:moveTo>
                        <a:pt x="3" y="114"/>
                      </a:moveTo>
                      <a:lnTo>
                        <a:pt x="0" y="112"/>
                      </a:lnTo>
                      <a:lnTo>
                        <a:pt x="20" y="61"/>
                      </a:ln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24" y="61"/>
                      </a:lnTo>
                      <a:lnTo>
                        <a:pt x="3" y="114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4" name="Google Shape;364;p17"/>
                <p:cNvSpPr/>
                <p:nvPr/>
              </p:nvSpPr>
              <p:spPr>
                <a:xfrm>
                  <a:off x="3822238" y="3116778"/>
                  <a:ext cx="273200" cy="132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" h="40" extrusionOk="0">
                      <a:moveTo>
                        <a:pt x="101" y="14"/>
                      </a:moveTo>
                      <a:cubicBezTo>
                        <a:pt x="98" y="23"/>
                        <a:pt x="94" y="31"/>
                        <a:pt x="89" y="38"/>
                      </a:cubicBezTo>
                      <a:cubicBezTo>
                        <a:pt x="86" y="37"/>
                        <a:pt x="82" y="36"/>
                        <a:pt x="78" y="35"/>
                      </a:cubicBezTo>
                      <a:cubicBezTo>
                        <a:pt x="79" y="35"/>
                        <a:pt x="79" y="35"/>
                        <a:pt x="79" y="35"/>
                      </a:cubicBezTo>
                      <a:cubicBezTo>
                        <a:pt x="79" y="34"/>
                        <a:pt x="79" y="33"/>
                        <a:pt x="79" y="33"/>
                      </a:cubicBezTo>
                      <a:cubicBezTo>
                        <a:pt x="80" y="31"/>
                        <a:pt x="80" y="30"/>
                        <a:pt x="81" y="28"/>
                      </a:cubicBezTo>
                      <a:cubicBezTo>
                        <a:pt x="82" y="25"/>
                        <a:pt x="83" y="22"/>
                        <a:pt x="85" y="20"/>
                      </a:cubicBezTo>
                      <a:cubicBezTo>
                        <a:pt x="86" y="19"/>
                        <a:pt x="85" y="18"/>
                        <a:pt x="84" y="19"/>
                      </a:cubicBezTo>
                      <a:cubicBezTo>
                        <a:pt x="82" y="22"/>
                        <a:pt x="81" y="24"/>
                        <a:pt x="80" y="27"/>
                      </a:cubicBezTo>
                      <a:cubicBezTo>
                        <a:pt x="79" y="29"/>
                        <a:pt x="78" y="30"/>
                        <a:pt x="78" y="32"/>
                      </a:cubicBezTo>
                      <a:cubicBezTo>
                        <a:pt x="78" y="33"/>
                        <a:pt x="78" y="33"/>
                        <a:pt x="77" y="34"/>
                      </a:cubicBezTo>
                      <a:cubicBezTo>
                        <a:pt x="77" y="35"/>
                        <a:pt x="77" y="35"/>
                        <a:pt x="77" y="35"/>
                      </a:cubicBezTo>
                      <a:cubicBezTo>
                        <a:pt x="76" y="35"/>
                        <a:pt x="75" y="35"/>
                        <a:pt x="73" y="35"/>
                      </a:cubicBezTo>
                      <a:cubicBezTo>
                        <a:pt x="69" y="34"/>
                        <a:pt x="65" y="34"/>
                        <a:pt x="61" y="33"/>
                      </a:cubicBezTo>
                      <a:cubicBezTo>
                        <a:pt x="63" y="28"/>
                        <a:pt x="65" y="24"/>
                        <a:pt x="67" y="19"/>
                      </a:cubicBezTo>
                      <a:cubicBezTo>
                        <a:pt x="67" y="19"/>
                        <a:pt x="66" y="18"/>
                        <a:pt x="66" y="19"/>
                      </a:cubicBezTo>
                      <a:cubicBezTo>
                        <a:pt x="64" y="24"/>
                        <a:pt x="62" y="28"/>
                        <a:pt x="60" y="33"/>
                      </a:cubicBezTo>
                      <a:cubicBezTo>
                        <a:pt x="58" y="33"/>
                        <a:pt x="57" y="32"/>
                        <a:pt x="56" y="32"/>
                      </a:cubicBezTo>
                      <a:cubicBezTo>
                        <a:pt x="52" y="31"/>
                        <a:pt x="49" y="31"/>
                        <a:pt x="46" y="30"/>
                      </a:cubicBezTo>
                      <a:cubicBezTo>
                        <a:pt x="48" y="28"/>
                        <a:pt x="49" y="25"/>
                        <a:pt x="51" y="23"/>
                      </a:cubicBezTo>
                      <a:cubicBezTo>
                        <a:pt x="52" y="21"/>
                        <a:pt x="52" y="20"/>
                        <a:pt x="53" y="19"/>
                      </a:cubicBezTo>
                      <a:cubicBezTo>
                        <a:pt x="53" y="19"/>
                        <a:pt x="54" y="18"/>
                        <a:pt x="54" y="18"/>
                      </a:cubicBezTo>
                      <a:cubicBezTo>
                        <a:pt x="55" y="18"/>
                        <a:pt x="55" y="18"/>
                        <a:pt x="55" y="18"/>
                      </a:cubicBezTo>
                      <a:cubicBezTo>
                        <a:pt x="55" y="18"/>
                        <a:pt x="55" y="18"/>
                        <a:pt x="55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5" y="17"/>
                        <a:pt x="55" y="17"/>
                        <a:pt x="55" y="17"/>
                      </a:cubicBezTo>
                      <a:cubicBezTo>
                        <a:pt x="55" y="16"/>
                        <a:pt x="55" y="16"/>
                        <a:pt x="55" y="16"/>
                      </a:cubicBezTo>
                      <a:cubicBezTo>
                        <a:pt x="54" y="17"/>
                        <a:pt x="53" y="17"/>
                        <a:pt x="52" y="18"/>
                      </a:cubicBezTo>
                      <a:cubicBezTo>
                        <a:pt x="51" y="19"/>
                        <a:pt x="51" y="20"/>
                        <a:pt x="50" y="22"/>
                      </a:cubicBezTo>
                      <a:cubicBezTo>
                        <a:pt x="48" y="24"/>
                        <a:pt x="46" y="27"/>
                        <a:pt x="44" y="30"/>
                      </a:cubicBezTo>
                      <a:cubicBezTo>
                        <a:pt x="42" y="29"/>
                        <a:pt x="40" y="28"/>
                        <a:pt x="38" y="28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cubicBezTo>
                        <a:pt x="37" y="26"/>
                        <a:pt x="37" y="26"/>
                        <a:pt x="37" y="26"/>
                      </a:cubicBezTo>
                      <a:cubicBezTo>
                        <a:pt x="37" y="25"/>
                        <a:pt x="37" y="24"/>
                        <a:pt x="38" y="24"/>
                      </a:cubicBezTo>
                      <a:cubicBezTo>
                        <a:pt x="38" y="22"/>
                        <a:pt x="39" y="21"/>
                        <a:pt x="39" y="20"/>
                      </a:cubicBezTo>
                      <a:cubicBezTo>
                        <a:pt x="40" y="19"/>
                        <a:pt x="41" y="17"/>
                        <a:pt x="42" y="16"/>
                      </a:cubicBezTo>
                      <a:cubicBezTo>
                        <a:pt x="42" y="16"/>
                        <a:pt x="43" y="15"/>
                        <a:pt x="43" y="15"/>
                      </a:cubicBezTo>
                      <a:cubicBezTo>
                        <a:pt x="44" y="14"/>
                        <a:pt x="44" y="13"/>
                        <a:pt x="44" y="13"/>
                      </a:cubicBezTo>
                      <a:cubicBezTo>
                        <a:pt x="44" y="13"/>
                        <a:pt x="44" y="13"/>
                        <a:pt x="44" y="13"/>
                      </a:cubicBezTo>
                      <a:cubicBezTo>
                        <a:pt x="43" y="13"/>
                        <a:pt x="43" y="13"/>
                        <a:pt x="42" y="14"/>
                      </a:cubicBezTo>
                      <a:cubicBezTo>
                        <a:pt x="42" y="15"/>
                        <a:pt x="41" y="15"/>
                        <a:pt x="41" y="16"/>
                      </a:cubicBezTo>
                      <a:cubicBezTo>
                        <a:pt x="40" y="17"/>
                        <a:pt x="39" y="18"/>
                        <a:pt x="38" y="19"/>
                      </a:cubicBezTo>
                      <a:cubicBezTo>
                        <a:pt x="38" y="20"/>
                        <a:pt x="37" y="22"/>
                        <a:pt x="36" y="23"/>
                      </a:cubicBezTo>
                      <a:cubicBezTo>
                        <a:pt x="36" y="24"/>
                        <a:pt x="36" y="24"/>
                        <a:pt x="36" y="25"/>
                      </a:cubicBezTo>
                      <a:cubicBezTo>
                        <a:pt x="35" y="26"/>
                        <a:pt x="35" y="26"/>
                        <a:pt x="35" y="27"/>
                      </a:cubicBezTo>
                      <a:cubicBezTo>
                        <a:pt x="30" y="26"/>
                        <a:pt x="25" y="24"/>
                        <a:pt x="21" y="22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22"/>
                        <a:pt x="21" y="21"/>
                        <a:pt x="22" y="21"/>
                      </a:cubicBezTo>
                      <a:cubicBezTo>
                        <a:pt x="23" y="20"/>
                        <a:pt x="23" y="19"/>
                        <a:pt x="24" y="18"/>
                      </a:cubicBezTo>
                      <a:cubicBezTo>
                        <a:pt x="26" y="16"/>
                        <a:pt x="27" y="13"/>
                        <a:pt x="29" y="11"/>
                      </a:cubicBezTo>
                      <a:cubicBezTo>
                        <a:pt x="29" y="11"/>
                        <a:pt x="29" y="10"/>
                        <a:pt x="28" y="11"/>
                      </a:cubicBezTo>
                      <a:cubicBezTo>
                        <a:pt x="26" y="13"/>
                        <a:pt x="25" y="15"/>
                        <a:pt x="23" y="17"/>
                      </a:cubicBezTo>
                      <a:cubicBezTo>
                        <a:pt x="22" y="18"/>
                        <a:pt x="22" y="19"/>
                        <a:pt x="21" y="20"/>
                      </a:cubicBezTo>
                      <a:cubicBezTo>
                        <a:pt x="20" y="20"/>
                        <a:pt x="20" y="21"/>
                        <a:pt x="20" y="21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7" y="21"/>
                        <a:pt x="15" y="21"/>
                        <a:pt x="13" y="20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6" y="15"/>
                        <a:pt x="18" y="11"/>
                        <a:pt x="20" y="6"/>
                      </a:cubicBezTo>
                      <a:cubicBezTo>
                        <a:pt x="21" y="6"/>
                        <a:pt x="19" y="5"/>
                        <a:pt x="19" y="6"/>
                      </a:cubicBezTo>
                      <a:cubicBezTo>
                        <a:pt x="17" y="10"/>
                        <a:pt x="14" y="15"/>
                        <a:pt x="12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8" y="18"/>
                        <a:pt x="5" y="17"/>
                        <a:pt x="2" y="16"/>
                      </a:cubicBezTo>
                      <a:cubicBezTo>
                        <a:pt x="3" y="15"/>
                        <a:pt x="4" y="14"/>
                        <a:pt x="4" y="13"/>
                      </a:cubicBezTo>
                      <a:cubicBezTo>
                        <a:pt x="5" y="11"/>
                        <a:pt x="6" y="10"/>
                        <a:pt x="7" y="9"/>
                      </a:cubicBezTo>
                      <a:cubicBezTo>
                        <a:pt x="9" y="6"/>
                        <a:pt x="11" y="3"/>
                        <a:pt x="12" y="1"/>
                      </a:cubicBezTo>
                      <a:cubicBezTo>
                        <a:pt x="13" y="0"/>
                        <a:pt x="12" y="0"/>
                        <a:pt x="12" y="0"/>
                      </a:cubicBezTo>
                      <a:cubicBezTo>
                        <a:pt x="10" y="3"/>
                        <a:pt x="8" y="5"/>
                        <a:pt x="6" y="8"/>
                      </a:cubicBezTo>
                      <a:cubicBezTo>
                        <a:pt x="5" y="9"/>
                        <a:pt x="4" y="11"/>
                        <a:pt x="4" y="12"/>
                      </a:cubicBezTo>
                      <a:cubicBezTo>
                        <a:pt x="3" y="13"/>
                        <a:pt x="2" y="15"/>
                        <a:pt x="1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ubicBezTo>
                        <a:pt x="4" y="18"/>
                        <a:pt x="7" y="19"/>
                        <a:pt x="9" y="20"/>
                      </a:cubicBezTo>
                      <a:cubicBezTo>
                        <a:pt x="10" y="20"/>
                        <a:pt x="10" y="21"/>
                        <a:pt x="11" y="21"/>
                      </a:cubicBezTo>
                      <a:cubicBezTo>
                        <a:pt x="11" y="21"/>
                        <a:pt x="12" y="22"/>
                        <a:pt x="12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4" y="22"/>
                        <a:pt x="16" y="23"/>
                        <a:pt x="18" y="23"/>
                      </a:cubicBezTo>
                      <a:cubicBezTo>
                        <a:pt x="24" y="25"/>
                        <a:pt x="30" y="27"/>
                        <a:pt x="35" y="29"/>
                      </a:cubicBezTo>
                      <a:cubicBezTo>
                        <a:pt x="43" y="31"/>
                        <a:pt x="51" y="33"/>
                        <a:pt x="59" y="34"/>
                      </a:cubicBezTo>
                      <a:cubicBezTo>
                        <a:pt x="59" y="35"/>
                        <a:pt x="59" y="35"/>
                        <a:pt x="59" y="35"/>
                      </a:cubicBezTo>
                      <a:cubicBezTo>
                        <a:pt x="59" y="35"/>
                        <a:pt x="59" y="35"/>
                        <a:pt x="60" y="35"/>
                      </a:cubicBezTo>
                      <a:cubicBezTo>
                        <a:pt x="60" y="34"/>
                        <a:pt x="60" y="34"/>
                        <a:pt x="60" y="34"/>
                      </a:cubicBezTo>
                      <a:cubicBezTo>
                        <a:pt x="64" y="35"/>
                        <a:pt x="67" y="36"/>
                        <a:pt x="71" y="36"/>
                      </a:cubicBezTo>
                      <a:cubicBezTo>
                        <a:pt x="73" y="36"/>
                        <a:pt x="75" y="36"/>
                        <a:pt x="77" y="37"/>
                      </a:cubicBezTo>
                      <a:cubicBezTo>
                        <a:pt x="78" y="37"/>
                        <a:pt x="78" y="37"/>
                        <a:pt x="78" y="37"/>
                      </a:cubicBezTo>
                      <a:cubicBezTo>
                        <a:pt x="78" y="37"/>
                        <a:pt x="78" y="37"/>
                        <a:pt x="78" y="37"/>
                      </a:cubicBezTo>
                      <a:cubicBezTo>
                        <a:pt x="82" y="37"/>
                        <a:pt x="85" y="38"/>
                        <a:pt x="89" y="40"/>
                      </a:cubicBezTo>
                      <a:cubicBezTo>
                        <a:pt x="90" y="40"/>
                        <a:pt x="90" y="40"/>
                        <a:pt x="90" y="40"/>
                      </a:cubicBezTo>
                      <a:cubicBezTo>
                        <a:pt x="92" y="36"/>
                        <a:pt x="95" y="32"/>
                        <a:pt x="97" y="28"/>
                      </a:cubicBezTo>
                      <a:cubicBezTo>
                        <a:pt x="99" y="23"/>
                        <a:pt x="101" y="19"/>
                        <a:pt x="103" y="15"/>
                      </a:cubicBezTo>
                      <a:cubicBezTo>
                        <a:pt x="103" y="14"/>
                        <a:pt x="102" y="13"/>
                        <a:pt x="101" y="1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65" name="Google Shape;365;p17"/>
              <p:cNvGrpSpPr/>
              <p:nvPr/>
            </p:nvGrpSpPr>
            <p:grpSpPr>
              <a:xfrm>
                <a:off x="4111752" y="4221433"/>
                <a:ext cx="172530" cy="234906"/>
                <a:chOff x="2179302" y="3556545"/>
                <a:chExt cx="172530" cy="234906"/>
              </a:xfrm>
            </p:grpSpPr>
            <p:sp>
              <p:nvSpPr>
                <p:cNvPr id="366" name="Google Shape;366;p17"/>
                <p:cNvSpPr/>
                <p:nvPr/>
              </p:nvSpPr>
              <p:spPr>
                <a:xfrm>
                  <a:off x="2181957" y="3556545"/>
                  <a:ext cx="165894" cy="2309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" h="174" extrusionOk="0">
                      <a:moveTo>
                        <a:pt x="105" y="88"/>
                      </a:moveTo>
                      <a:lnTo>
                        <a:pt x="125" y="152"/>
                      </a:lnTo>
                      <a:lnTo>
                        <a:pt x="29" y="174"/>
                      </a:lnTo>
                      <a:lnTo>
                        <a:pt x="0" y="99"/>
                      </a:lnTo>
                      <a:lnTo>
                        <a:pt x="12" y="16"/>
                      </a:lnTo>
                      <a:lnTo>
                        <a:pt x="52" y="8"/>
                      </a:lnTo>
                      <a:lnTo>
                        <a:pt x="95" y="0"/>
                      </a:lnTo>
                      <a:lnTo>
                        <a:pt x="95" y="57"/>
                      </a:lnTo>
                      <a:lnTo>
                        <a:pt x="105" y="8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7" name="Google Shape;367;p17"/>
                <p:cNvSpPr/>
                <p:nvPr/>
              </p:nvSpPr>
              <p:spPr>
                <a:xfrm>
                  <a:off x="2250968" y="3556545"/>
                  <a:ext cx="70339" cy="1247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" h="94" extrusionOk="0">
                      <a:moveTo>
                        <a:pt x="43" y="57"/>
                      </a:moveTo>
                      <a:lnTo>
                        <a:pt x="53" y="88"/>
                      </a:lnTo>
                      <a:lnTo>
                        <a:pt x="39" y="94"/>
                      </a:lnTo>
                      <a:lnTo>
                        <a:pt x="2" y="66"/>
                      </a:lnTo>
                      <a:lnTo>
                        <a:pt x="0" y="8"/>
                      </a:lnTo>
                      <a:lnTo>
                        <a:pt x="43" y="0"/>
                      </a:lnTo>
                      <a:lnTo>
                        <a:pt x="43" y="57"/>
                      </a:lnTo>
                      <a:close/>
                    </a:path>
                  </a:pathLst>
                </a:custGeom>
                <a:solidFill>
                  <a:srgbClr val="4E453C">
                    <a:alpha val="3544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8" name="Google Shape;368;p17"/>
                <p:cNvSpPr/>
                <p:nvPr/>
              </p:nvSpPr>
              <p:spPr>
                <a:xfrm>
                  <a:off x="2179302" y="3572471"/>
                  <a:ext cx="172530" cy="218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" h="85" extrusionOk="0">
                      <a:moveTo>
                        <a:pt x="66" y="73"/>
                      </a:moveTo>
                      <a:cubicBezTo>
                        <a:pt x="16" y="85"/>
                        <a:pt x="16" y="85"/>
                        <a:pt x="16" y="85"/>
                      </a:cubicBezTo>
                      <a:cubicBezTo>
                        <a:pt x="15" y="85"/>
                        <a:pt x="15" y="85"/>
                        <a:pt x="15" y="84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5"/>
                        <a:pt x="0" y="45"/>
                        <a:pt x="0" y="45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7" y="0"/>
                        <a:pt x="8" y="1"/>
                      </a:cubicBezTo>
                      <a:cubicBezTo>
                        <a:pt x="8" y="1"/>
                        <a:pt x="9" y="1"/>
                        <a:pt x="9" y="2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17" y="82"/>
                        <a:pt x="17" y="82"/>
                        <a:pt x="17" y="82"/>
                      </a:cubicBezTo>
                      <a:cubicBezTo>
                        <a:pt x="64" y="71"/>
                        <a:pt x="64" y="71"/>
                        <a:pt x="64" y="71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2"/>
                        <a:pt x="49" y="22"/>
                        <a:pt x="50" y="21"/>
                      </a:cubicBezTo>
                      <a:cubicBezTo>
                        <a:pt x="51" y="21"/>
                        <a:pt x="51" y="22"/>
                        <a:pt x="52" y="22"/>
                      </a:cubicBezTo>
                      <a:cubicBezTo>
                        <a:pt x="67" y="72"/>
                        <a:pt x="67" y="72"/>
                        <a:pt x="67" y="72"/>
                      </a:cubicBezTo>
                      <a:cubicBezTo>
                        <a:pt x="67" y="72"/>
                        <a:pt x="67" y="72"/>
                        <a:pt x="66" y="73"/>
                      </a:cubicBezTo>
                      <a:cubicBezTo>
                        <a:pt x="66" y="73"/>
                        <a:pt x="66" y="73"/>
                        <a:pt x="66" y="7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9" name="Google Shape;369;p17"/>
                <p:cNvSpPr/>
                <p:nvPr/>
              </p:nvSpPr>
              <p:spPr>
                <a:xfrm>
                  <a:off x="2244333" y="3567162"/>
                  <a:ext cx="43796" cy="2096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" h="158" extrusionOk="0">
                      <a:moveTo>
                        <a:pt x="29" y="158"/>
                      </a:moveTo>
                      <a:lnTo>
                        <a:pt x="0" y="76"/>
                      </a:lnTo>
                      <a:lnTo>
                        <a:pt x="3" y="0"/>
                      </a:lnTo>
                      <a:lnTo>
                        <a:pt x="7" y="0"/>
                      </a:lnTo>
                      <a:lnTo>
                        <a:pt x="5" y="76"/>
                      </a:lnTo>
                      <a:lnTo>
                        <a:pt x="33" y="156"/>
                      </a:lnTo>
                      <a:lnTo>
                        <a:pt x="29" y="158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0" name="Google Shape;370;p17"/>
                <p:cNvSpPr/>
                <p:nvPr/>
              </p:nvSpPr>
              <p:spPr>
                <a:xfrm>
                  <a:off x="2192574" y="3678643"/>
                  <a:ext cx="136697" cy="384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" h="29" extrusionOk="0">
                      <a:moveTo>
                        <a:pt x="2" y="29"/>
                      </a:moveTo>
                      <a:lnTo>
                        <a:pt x="0" y="23"/>
                      </a:lnTo>
                      <a:lnTo>
                        <a:pt x="101" y="0"/>
                      </a:lnTo>
                      <a:lnTo>
                        <a:pt x="103" y="4"/>
                      </a:lnTo>
                      <a:lnTo>
                        <a:pt x="2" y="29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Google Shape;372;p18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18"/>
          <p:cNvSpPr txBox="1">
            <a:spLocks noGrp="1"/>
          </p:cNvSpPr>
          <p:nvPr>
            <p:ph type="subTitle" idx="1"/>
          </p:nvPr>
        </p:nvSpPr>
        <p:spPr>
          <a:xfrm>
            <a:off x="1088750" y="2331275"/>
            <a:ext cx="2494800" cy="77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18"/>
          <p:cNvSpPr txBox="1">
            <a:spLocks noGrp="1"/>
          </p:cNvSpPr>
          <p:nvPr>
            <p:ph type="subTitle" idx="2"/>
          </p:nvPr>
        </p:nvSpPr>
        <p:spPr>
          <a:xfrm>
            <a:off x="3324603" y="3625650"/>
            <a:ext cx="2494800" cy="77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18"/>
          <p:cNvSpPr txBox="1">
            <a:spLocks noGrp="1"/>
          </p:cNvSpPr>
          <p:nvPr>
            <p:ph type="subTitle" idx="3"/>
          </p:nvPr>
        </p:nvSpPr>
        <p:spPr>
          <a:xfrm>
            <a:off x="5560456" y="2331275"/>
            <a:ext cx="2494800" cy="77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6" name="Google Shape;376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77" name="Google Shape;377;p18"/>
          <p:cNvSpPr txBox="1">
            <a:spLocks noGrp="1"/>
          </p:cNvSpPr>
          <p:nvPr>
            <p:ph type="subTitle" idx="4"/>
          </p:nvPr>
        </p:nvSpPr>
        <p:spPr>
          <a:xfrm>
            <a:off x="1088750" y="2035825"/>
            <a:ext cx="2494800" cy="4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378" name="Google Shape;378;p18"/>
          <p:cNvSpPr txBox="1">
            <a:spLocks noGrp="1"/>
          </p:cNvSpPr>
          <p:nvPr>
            <p:ph type="subTitle" idx="5"/>
          </p:nvPr>
        </p:nvSpPr>
        <p:spPr>
          <a:xfrm>
            <a:off x="5560456" y="2035825"/>
            <a:ext cx="2494800" cy="4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379" name="Google Shape;379;p18"/>
          <p:cNvSpPr txBox="1">
            <a:spLocks noGrp="1"/>
          </p:cNvSpPr>
          <p:nvPr>
            <p:ph type="subTitle" idx="6"/>
          </p:nvPr>
        </p:nvSpPr>
        <p:spPr>
          <a:xfrm>
            <a:off x="3324603" y="3331124"/>
            <a:ext cx="2494800" cy="4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cxnSp>
        <p:nvCxnSpPr>
          <p:cNvPr id="380" name="Google Shape;380;p18"/>
          <p:cNvCxnSpPr>
            <a:stCxn id="376" idx="0"/>
          </p:cNvCxnSpPr>
          <p:nvPr/>
        </p:nvCxnSpPr>
        <p:spPr>
          <a:xfrm rot="10800000">
            <a:off x="4572000" y="-184975"/>
            <a:ext cx="0" cy="63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grpSp>
        <p:nvGrpSpPr>
          <p:cNvPr id="381" name="Google Shape;381;p18"/>
          <p:cNvGrpSpPr/>
          <p:nvPr/>
        </p:nvGrpSpPr>
        <p:grpSpPr>
          <a:xfrm>
            <a:off x="-852255" y="3226321"/>
            <a:ext cx="11409901" cy="3076216"/>
            <a:chOff x="-852255" y="3226321"/>
            <a:chExt cx="11409901" cy="3076216"/>
          </a:xfrm>
        </p:grpSpPr>
        <p:sp>
          <p:nvSpPr>
            <p:cNvPr id="382" name="Google Shape;382;p18"/>
            <p:cNvSpPr/>
            <p:nvPr/>
          </p:nvSpPr>
          <p:spPr>
            <a:xfrm>
              <a:off x="4306690" y="3823219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383;p18"/>
            <p:cNvSpPr/>
            <p:nvPr/>
          </p:nvSpPr>
          <p:spPr>
            <a:xfrm rot="-993129">
              <a:off x="5169640" y="3941877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384;p18"/>
            <p:cNvSpPr/>
            <p:nvPr/>
          </p:nvSpPr>
          <p:spPr>
            <a:xfrm rot="319951">
              <a:off x="-613769" y="3594937"/>
              <a:ext cx="4434419" cy="2175388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18"/>
            <p:cNvSpPr/>
            <p:nvPr/>
          </p:nvSpPr>
          <p:spPr>
            <a:xfrm rot="-9821109" flipH="1">
              <a:off x="-751407" y="4363089"/>
              <a:ext cx="3527916" cy="1223711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6" name="Google Shape;386;p18"/>
          <p:cNvGrpSpPr/>
          <p:nvPr/>
        </p:nvGrpSpPr>
        <p:grpSpPr>
          <a:xfrm>
            <a:off x="-158600" y="3752051"/>
            <a:ext cx="1530349" cy="1108075"/>
            <a:chOff x="3999600" y="2616051"/>
            <a:chExt cx="1530349" cy="1108075"/>
          </a:xfrm>
        </p:grpSpPr>
        <p:sp>
          <p:nvSpPr>
            <p:cNvPr id="387" name="Google Shape;387;p18"/>
            <p:cNvSpPr/>
            <p:nvPr/>
          </p:nvSpPr>
          <p:spPr>
            <a:xfrm>
              <a:off x="4559988" y="2623988"/>
              <a:ext cx="438150" cy="400050"/>
            </a:xfrm>
            <a:custGeom>
              <a:avLst/>
              <a:gdLst/>
              <a:ahLst/>
              <a:cxnLst/>
              <a:rect l="l" t="t" r="r" b="b"/>
              <a:pathLst>
                <a:path w="142" h="129" extrusionOk="0">
                  <a:moveTo>
                    <a:pt x="139" y="79"/>
                  </a:moveTo>
                  <a:cubicBezTo>
                    <a:pt x="140" y="78"/>
                    <a:pt x="140" y="77"/>
                    <a:pt x="140" y="76"/>
                  </a:cubicBezTo>
                  <a:cubicBezTo>
                    <a:pt x="139" y="73"/>
                    <a:pt x="135" y="72"/>
                    <a:pt x="135" y="69"/>
                  </a:cubicBezTo>
                  <a:cubicBezTo>
                    <a:pt x="134" y="67"/>
                    <a:pt x="136" y="66"/>
                    <a:pt x="138" y="64"/>
                  </a:cubicBezTo>
                  <a:cubicBezTo>
                    <a:pt x="141" y="61"/>
                    <a:pt x="142" y="56"/>
                    <a:pt x="140" y="52"/>
                  </a:cubicBezTo>
                  <a:cubicBezTo>
                    <a:pt x="139" y="48"/>
                    <a:pt x="136" y="45"/>
                    <a:pt x="132" y="42"/>
                  </a:cubicBezTo>
                  <a:cubicBezTo>
                    <a:pt x="131" y="41"/>
                    <a:pt x="121" y="38"/>
                    <a:pt x="119" y="40"/>
                  </a:cubicBezTo>
                  <a:cubicBezTo>
                    <a:pt x="125" y="29"/>
                    <a:pt x="114" y="18"/>
                    <a:pt x="97" y="24"/>
                  </a:cubicBezTo>
                  <a:cubicBezTo>
                    <a:pt x="98" y="11"/>
                    <a:pt x="89" y="10"/>
                    <a:pt x="78" y="15"/>
                  </a:cubicBezTo>
                  <a:cubicBezTo>
                    <a:pt x="76" y="0"/>
                    <a:pt x="51" y="6"/>
                    <a:pt x="50" y="19"/>
                  </a:cubicBezTo>
                  <a:cubicBezTo>
                    <a:pt x="42" y="6"/>
                    <a:pt x="28" y="25"/>
                    <a:pt x="28" y="34"/>
                  </a:cubicBezTo>
                  <a:cubicBezTo>
                    <a:pt x="21" y="33"/>
                    <a:pt x="17" y="38"/>
                    <a:pt x="19" y="44"/>
                  </a:cubicBezTo>
                  <a:cubicBezTo>
                    <a:pt x="6" y="43"/>
                    <a:pt x="6" y="59"/>
                    <a:pt x="10" y="67"/>
                  </a:cubicBezTo>
                  <a:cubicBezTo>
                    <a:pt x="5" y="68"/>
                    <a:pt x="0" y="75"/>
                    <a:pt x="2" y="80"/>
                  </a:cubicBezTo>
                  <a:cubicBezTo>
                    <a:pt x="3" y="84"/>
                    <a:pt x="7" y="85"/>
                    <a:pt x="10" y="88"/>
                  </a:cubicBezTo>
                  <a:cubicBezTo>
                    <a:pt x="13" y="92"/>
                    <a:pt x="10" y="95"/>
                    <a:pt x="10" y="100"/>
                  </a:cubicBezTo>
                  <a:cubicBezTo>
                    <a:pt x="9" y="107"/>
                    <a:pt x="19" y="109"/>
                    <a:pt x="25" y="108"/>
                  </a:cubicBezTo>
                  <a:cubicBezTo>
                    <a:pt x="26" y="119"/>
                    <a:pt x="41" y="121"/>
                    <a:pt x="51" y="119"/>
                  </a:cubicBezTo>
                  <a:cubicBezTo>
                    <a:pt x="58" y="129"/>
                    <a:pt x="73" y="127"/>
                    <a:pt x="83" y="121"/>
                  </a:cubicBezTo>
                  <a:cubicBezTo>
                    <a:pt x="91" y="126"/>
                    <a:pt x="106" y="121"/>
                    <a:pt x="113" y="117"/>
                  </a:cubicBezTo>
                  <a:cubicBezTo>
                    <a:pt x="119" y="115"/>
                    <a:pt x="121" y="111"/>
                    <a:pt x="125" y="108"/>
                  </a:cubicBezTo>
                  <a:cubicBezTo>
                    <a:pt x="130" y="102"/>
                    <a:pt x="134" y="102"/>
                    <a:pt x="132" y="94"/>
                  </a:cubicBezTo>
                  <a:cubicBezTo>
                    <a:pt x="131" y="89"/>
                    <a:pt x="131" y="88"/>
                    <a:pt x="135" y="85"/>
                  </a:cubicBezTo>
                  <a:cubicBezTo>
                    <a:pt x="137" y="83"/>
                    <a:pt x="139" y="82"/>
                    <a:pt x="139" y="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Google Shape;388;p18"/>
            <p:cNvSpPr/>
            <p:nvPr/>
          </p:nvSpPr>
          <p:spPr>
            <a:xfrm>
              <a:off x="3999600" y="2887512"/>
              <a:ext cx="1530349" cy="836613"/>
            </a:xfrm>
            <a:custGeom>
              <a:avLst/>
              <a:gdLst/>
              <a:ahLst/>
              <a:cxnLst/>
              <a:rect l="l" t="t" r="r" b="b"/>
              <a:pathLst>
                <a:path w="495" h="270" extrusionOk="0">
                  <a:moveTo>
                    <a:pt x="472" y="228"/>
                  </a:moveTo>
                  <a:cubicBezTo>
                    <a:pt x="452" y="232"/>
                    <a:pt x="441" y="225"/>
                    <a:pt x="426" y="238"/>
                  </a:cubicBezTo>
                  <a:cubicBezTo>
                    <a:pt x="413" y="250"/>
                    <a:pt x="415" y="257"/>
                    <a:pt x="395" y="258"/>
                  </a:cubicBezTo>
                  <a:cubicBezTo>
                    <a:pt x="378" y="259"/>
                    <a:pt x="359" y="259"/>
                    <a:pt x="342" y="257"/>
                  </a:cubicBezTo>
                  <a:cubicBezTo>
                    <a:pt x="328" y="255"/>
                    <a:pt x="310" y="248"/>
                    <a:pt x="295" y="254"/>
                  </a:cubicBezTo>
                  <a:cubicBezTo>
                    <a:pt x="280" y="259"/>
                    <a:pt x="277" y="268"/>
                    <a:pt x="259" y="269"/>
                  </a:cubicBezTo>
                  <a:cubicBezTo>
                    <a:pt x="242" y="270"/>
                    <a:pt x="226" y="266"/>
                    <a:pt x="210" y="263"/>
                  </a:cubicBezTo>
                  <a:cubicBezTo>
                    <a:pt x="195" y="260"/>
                    <a:pt x="180" y="256"/>
                    <a:pt x="164" y="257"/>
                  </a:cubicBezTo>
                  <a:cubicBezTo>
                    <a:pt x="150" y="257"/>
                    <a:pt x="139" y="259"/>
                    <a:pt x="126" y="254"/>
                  </a:cubicBezTo>
                  <a:cubicBezTo>
                    <a:pt x="113" y="249"/>
                    <a:pt x="103" y="243"/>
                    <a:pt x="89" y="242"/>
                  </a:cubicBezTo>
                  <a:cubicBezTo>
                    <a:pt x="83" y="241"/>
                    <a:pt x="74" y="241"/>
                    <a:pt x="65" y="241"/>
                  </a:cubicBezTo>
                  <a:cubicBezTo>
                    <a:pt x="50" y="241"/>
                    <a:pt x="33" y="242"/>
                    <a:pt x="22" y="236"/>
                  </a:cubicBezTo>
                  <a:cubicBezTo>
                    <a:pt x="0" y="224"/>
                    <a:pt x="28" y="216"/>
                    <a:pt x="40" y="210"/>
                  </a:cubicBezTo>
                  <a:cubicBezTo>
                    <a:pt x="50" y="205"/>
                    <a:pt x="57" y="194"/>
                    <a:pt x="64" y="187"/>
                  </a:cubicBezTo>
                  <a:cubicBezTo>
                    <a:pt x="79" y="174"/>
                    <a:pt x="95" y="166"/>
                    <a:pt x="107" y="150"/>
                  </a:cubicBezTo>
                  <a:cubicBezTo>
                    <a:pt x="116" y="139"/>
                    <a:pt x="124" y="128"/>
                    <a:pt x="132" y="117"/>
                  </a:cubicBezTo>
                  <a:cubicBezTo>
                    <a:pt x="136" y="109"/>
                    <a:pt x="141" y="101"/>
                    <a:pt x="143" y="92"/>
                  </a:cubicBezTo>
                  <a:cubicBezTo>
                    <a:pt x="146" y="82"/>
                    <a:pt x="150" y="73"/>
                    <a:pt x="155" y="63"/>
                  </a:cubicBezTo>
                  <a:cubicBezTo>
                    <a:pt x="157" y="60"/>
                    <a:pt x="172" y="33"/>
                    <a:pt x="181" y="16"/>
                  </a:cubicBezTo>
                  <a:cubicBezTo>
                    <a:pt x="185" y="7"/>
                    <a:pt x="188" y="1"/>
                    <a:pt x="188" y="0"/>
                  </a:cubicBezTo>
                  <a:cubicBezTo>
                    <a:pt x="199" y="7"/>
                    <a:pt x="221" y="24"/>
                    <a:pt x="235" y="27"/>
                  </a:cubicBezTo>
                  <a:cubicBezTo>
                    <a:pt x="238" y="28"/>
                    <a:pt x="243" y="27"/>
                    <a:pt x="248" y="26"/>
                  </a:cubicBezTo>
                  <a:cubicBezTo>
                    <a:pt x="252" y="25"/>
                    <a:pt x="257" y="24"/>
                    <a:pt x="261" y="25"/>
                  </a:cubicBezTo>
                  <a:cubicBezTo>
                    <a:pt x="269" y="26"/>
                    <a:pt x="277" y="31"/>
                    <a:pt x="285" y="26"/>
                  </a:cubicBezTo>
                  <a:cubicBezTo>
                    <a:pt x="294" y="20"/>
                    <a:pt x="292" y="3"/>
                    <a:pt x="306" y="15"/>
                  </a:cubicBezTo>
                  <a:cubicBezTo>
                    <a:pt x="306" y="10"/>
                    <a:pt x="310" y="7"/>
                    <a:pt x="311" y="3"/>
                  </a:cubicBezTo>
                  <a:cubicBezTo>
                    <a:pt x="315" y="7"/>
                    <a:pt x="317" y="14"/>
                    <a:pt x="318" y="21"/>
                  </a:cubicBezTo>
                  <a:cubicBezTo>
                    <a:pt x="318" y="21"/>
                    <a:pt x="318" y="21"/>
                    <a:pt x="318" y="21"/>
                  </a:cubicBezTo>
                  <a:cubicBezTo>
                    <a:pt x="319" y="29"/>
                    <a:pt x="320" y="37"/>
                    <a:pt x="322" y="43"/>
                  </a:cubicBezTo>
                  <a:cubicBezTo>
                    <a:pt x="330" y="59"/>
                    <a:pt x="339" y="76"/>
                    <a:pt x="347" y="92"/>
                  </a:cubicBezTo>
                  <a:cubicBezTo>
                    <a:pt x="348" y="94"/>
                    <a:pt x="349" y="96"/>
                    <a:pt x="350" y="98"/>
                  </a:cubicBezTo>
                  <a:cubicBezTo>
                    <a:pt x="364" y="124"/>
                    <a:pt x="381" y="149"/>
                    <a:pt x="403" y="169"/>
                  </a:cubicBezTo>
                  <a:cubicBezTo>
                    <a:pt x="412" y="178"/>
                    <a:pt x="421" y="189"/>
                    <a:pt x="433" y="195"/>
                  </a:cubicBezTo>
                  <a:cubicBezTo>
                    <a:pt x="446" y="203"/>
                    <a:pt x="463" y="201"/>
                    <a:pt x="477" y="208"/>
                  </a:cubicBezTo>
                  <a:cubicBezTo>
                    <a:pt x="495" y="217"/>
                    <a:pt x="489" y="224"/>
                    <a:pt x="472" y="22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9" name="Google Shape;389;p18"/>
            <p:cNvSpPr/>
            <p:nvPr/>
          </p:nvSpPr>
          <p:spPr>
            <a:xfrm>
              <a:off x="3999600" y="3051025"/>
              <a:ext cx="1530349" cy="673100"/>
            </a:xfrm>
            <a:custGeom>
              <a:avLst/>
              <a:gdLst/>
              <a:ahLst/>
              <a:cxnLst/>
              <a:rect l="l" t="t" r="r" b="b"/>
              <a:pathLst>
                <a:path w="495" h="217" extrusionOk="0">
                  <a:moveTo>
                    <a:pt x="472" y="175"/>
                  </a:moveTo>
                  <a:cubicBezTo>
                    <a:pt x="452" y="179"/>
                    <a:pt x="441" y="172"/>
                    <a:pt x="426" y="185"/>
                  </a:cubicBezTo>
                  <a:cubicBezTo>
                    <a:pt x="413" y="197"/>
                    <a:pt x="415" y="204"/>
                    <a:pt x="395" y="205"/>
                  </a:cubicBezTo>
                  <a:cubicBezTo>
                    <a:pt x="378" y="206"/>
                    <a:pt x="359" y="206"/>
                    <a:pt x="342" y="204"/>
                  </a:cubicBezTo>
                  <a:cubicBezTo>
                    <a:pt x="328" y="202"/>
                    <a:pt x="310" y="195"/>
                    <a:pt x="295" y="201"/>
                  </a:cubicBezTo>
                  <a:cubicBezTo>
                    <a:pt x="280" y="206"/>
                    <a:pt x="277" y="215"/>
                    <a:pt x="259" y="216"/>
                  </a:cubicBezTo>
                  <a:cubicBezTo>
                    <a:pt x="242" y="217"/>
                    <a:pt x="226" y="213"/>
                    <a:pt x="210" y="210"/>
                  </a:cubicBezTo>
                  <a:cubicBezTo>
                    <a:pt x="195" y="207"/>
                    <a:pt x="180" y="203"/>
                    <a:pt x="164" y="204"/>
                  </a:cubicBezTo>
                  <a:cubicBezTo>
                    <a:pt x="150" y="204"/>
                    <a:pt x="139" y="206"/>
                    <a:pt x="126" y="201"/>
                  </a:cubicBezTo>
                  <a:cubicBezTo>
                    <a:pt x="113" y="196"/>
                    <a:pt x="103" y="190"/>
                    <a:pt x="89" y="189"/>
                  </a:cubicBezTo>
                  <a:cubicBezTo>
                    <a:pt x="83" y="188"/>
                    <a:pt x="74" y="188"/>
                    <a:pt x="65" y="188"/>
                  </a:cubicBezTo>
                  <a:cubicBezTo>
                    <a:pt x="50" y="188"/>
                    <a:pt x="33" y="189"/>
                    <a:pt x="22" y="183"/>
                  </a:cubicBezTo>
                  <a:cubicBezTo>
                    <a:pt x="0" y="171"/>
                    <a:pt x="28" y="163"/>
                    <a:pt x="40" y="157"/>
                  </a:cubicBezTo>
                  <a:cubicBezTo>
                    <a:pt x="50" y="152"/>
                    <a:pt x="57" y="141"/>
                    <a:pt x="64" y="134"/>
                  </a:cubicBezTo>
                  <a:cubicBezTo>
                    <a:pt x="79" y="121"/>
                    <a:pt x="95" y="113"/>
                    <a:pt x="107" y="97"/>
                  </a:cubicBezTo>
                  <a:cubicBezTo>
                    <a:pt x="116" y="86"/>
                    <a:pt x="124" y="75"/>
                    <a:pt x="132" y="64"/>
                  </a:cubicBezTo>
                  <a:cubicBezTo>
                    <a:pt x="129" y="69"/>
                    <a:pt x="126" y="73"/>
                    <a:pt x="125" y="75"/>
                  </a:cubicBezTo>
                  <a:cubicBezTo>
                    <a:pt x="118" y="89"/>
                    <a:pt x="112" y="104"/>
                    <a:pt x="102" y="117"/>
                  </a:cubicBezTo>
                  <a:cubicBezTo>
                    <a:pt x="95" y="125"/>
                    <a:pt x="73" y="136"/>
                    <a:pt x="75" y="146"/>
                  </a:cubicBezTo>
                  <a:cubicBezTo>
                    <a:pt x="86" y="146"/>
                    <a:pt x="107" y="138"/>
                    <a:pt x="116" y="131"/>
                  </a:cubicBezTo>
                  <a:cubicBezTo>
                    <a:pt x="125" y="124"/>
                    <a:pt x="129" y="113"/>
                    <a:pt x="135" y="104"/>
                  </a:cubicBezTo>
                  <a:cubicBezTo>
                    <a:pt x="144" y="90"/>
                    <a:pt x="156" y="77"/>
                    <a:pt x="165" y="63"/>
                  </a:cubicBezTo>
                  <a:cubicBezTo>
                    <a:pt x="175" y="48"/>
                    <a:pt x="183" y="39"/>
                    <a:pt x="191" y="24"/>
                  </a:cubicBezTo>
                  <a:cubicBezTo>
                    <a:pt x="193" y="20"/>
                    <a:pt x="198" y="11"/>
                    <a:pt x="205" y="2"/>
                  </a:cubicBezTo>
                  <a:cubicBezTo>
                    <a:pt x="202" y="10"/>
                    <a:pt x="201" y="19"/>
                    <a:pt x="197" y="27"/>
                  </a:cubicBezTo>
                  <a:cubicBezTo>
                    <a:pt x="188" y="47"/>
                    <a:pt x="172" y="62"/>
                    <a:pt x="160" y="80"/>
                  </a:cubicBezTo>
                  <a:cubicBezTo>
                    <a:pt x="153" y="90"/>
                    <a:pt x="114" y="143"/>
                    <a:pt x="138" y="149"/>
                  </a:cubicBezTo>
                  <a:cubicBezTo>
                    <a:pt x="165" y="155"/>
                    <a:pt x="163" y="106"/>
                    <a:pt x="178" y="97"/>
                  </a:cubicBezTo>
                  <a:cubicBezTo>
                    <a:pt x="176" y="105"/>
                    <a:pt x="173" y="113"/>
                    <a:pt x="172" y="121"/>
                  </a:cubicBezTo>
                  <a:cubicBezTo>
                    <a:pt x="171" y="128"/>
                    <a:pt x="164" y="140"/>
                    <a:pt x="164" y="147"/>
                  </a:cubicBezTo>
                  <a:cubicBezTo>
                    <a:pt x="166" y="159"/>
                    <a:pt x="184" y="154"/>
                    <a:pt x="195" y="156"/>
                  </a:cubicBezTo>
                  <a:cubicBezTo>
                    <a:pt x="206" y="159"/>
                    <a:pt x="213" y="164"/>
                    <a:pt x="221" y="154"/>
                  </a:cubicBezTo>
                  <a:cubicBezTo>
                    <a:pt x="231" y="140"/>
                    <a:pt x="230" y="120"/>
                    <a:pt x="236" y="105"/>
                  </a:cubicBezTo>
                  <a:cubicBezTo>
                    <a:pt x="235" y="113"/>
                    <a:pt x="232" y="124"/>
                    <a:pt x="236" y="132"/>
                  </a:cubicBezTo>
                  <a:cubicBezTo>
                    <a:pt x="238" y="117"/>
                    <a:pt x="240" y="99"/>
                    <a:pt x="246" y="85"/>
                  </a:cubicBezTo>
                  <a:cubicBezTo>
                    <a:pt x="248" y="111"/>
                    <a:pt x="239" y="137"/>
                    <a:pt x="241" y="163"/>
                  </a:cubicBezTo>
                  <a:cubicBezTo>
                    <a:pt x="243" y="160"/>
                    <a:pt x="246" y="160"/>
                    <a:pt x="249" y="159"/>
                  </a:cubicBezTo>
                  <a:cubicBezTo>
                    <a:pt x="249" y="171"/>
                    <a:pt x="257" y="163"/>
                    <a:pt x="260" y="157"/>
                  </a:cubicBezTo>
                  <a:cubicBezTo>
                    <a:pt x="265" y="146"/>
                    <a:pt x="262" y="130"/>
                    <a:pt x="262" y="119"/>
                  </a:cubicBezTo>
                  <a:cubicBezTo>
                    <a:pt x="260" y="80"/>
                    <a:pt x="255" y="39"/>
                    <a:pt x="257" y="0"/>
                  </a:cubicBezTo>
                  <a:cubicBezTo>
                    <a:pt x="257" y="7"/>
                    <a:pt x="260" y="14"/>
                    <a:pt x="262" y="20"/>
                  </a:cubicBezTo>
                  <a:cubicBezTo>
                    <a:pt x="264" y="32"/>
                    <a:pt x="263" y="44"/>
                    <a:pt x="264" y="55"/>
                  </a:cubicBezTo>
                  <a:cubicBezTo>
                    <a:pt x="267" y="76"/>
                    <a:pt x="270" y="97"/>
                    <a:pt x="271" y="119"/>
                  </a:cubicBezTo>
                  <a:cubicBezTo>
                    <a:pt x="272" y="132"/>
                    <a:pt x="268" y="176"/>
                    <a:pt x="284" y="183"/>
                  </a:cubicBezTo>
                  <a:cubicBezTo>
                    <a:pt x="287" y="180"/>
                    <a:pt x="291" y="180"/>
                    <a:pt x="293" y="178"/>
                  </a:cubicBezTo>
                  <a:cubicBezTo>
                    <a:pt x="297" y="175"/>
                    <a:pt x="299" y="170"/>
                    <a:pt x="302" y="166"/>
                  </a:cubicBezTo>
                  <a:cubicBezTo>
                    <a:pt x="303" y="169"/>
                    <a:pt x="305" y="171"/>
                    <a:pt x="307" y="173"/>
                  </a:cubicBezTo>
                  <a:cubicBezTo>
                    <a:pt x="309" y="166"/>
                    <a:pt x="309" y="158"/>
                    <a:pt x="308" y="150"/>
                  </a:cubicBezTo>
                  <a:cubicBezTo>
                    <a:pt x="315" y="156"/>
                    <a:pt x="314" y="176"/>
                    <a:pt x="325" y="177"/>
                  </a:cubicBezTo>
                  <a:cubicBezTo>
                    <a:pt x="325" y="175"/>
                    <a:pt x="326" y="174"/>
                    <a:pt x="326" y="172"/>
                  </a:cubicBezTo>
                  <a:cubicBezTo>
                    <a:pt x="344" y="178"/>
                    <a:pt x="341" y="160"/>
                    <a:pt x="337" y="151"/>
                  </a:cubicBezTo>
                  <a:cubicBezTo>
                    <a:pt x="331" y="133"/>
                    <a:pt x="326" y="113"/>
                    <a:pt x="325" y="94"/>
                  </a:cubicBezTo>
                  <a:cubicBezTo>
                    <a:pt x="340" y="114"/>
                    <a:pt x="348" y="137"/>
                    <a:pt x="365" y="157"/>
                  </a:cubicBezTo>
                  <a:cubicBezTo>
                    <a:pt x="372" y="165"/>
                    <a:pt x="378" y="173"/>
                    <a:pt x="390" y="170"/>
                  </a:cubicBezTo>
                  <a:cubicBezTo>
                    <a:pt x="394" y="169"/>
                    <a:pt x="398" y="167"/>
                    <a:pt x="402" y="166"/>
                  </a:cubicBezTo>
                  <a:cubicBezTo>
                    <a:pt x="403" y="166"/>
                    <a:pt x="405" y="166"/>
                    <a:pt x="407" y="166"/>
                  </a:cubicBezTo>
                  <a:cubicBezTo>
                    <a:pt x="409" y="166"/>
                    <a:pt x="411" y="167"/>
                    <a:pt x="414" y="166"/>
                  </a:cubicBezTo>
                  <a:cubicBezTo>
                    <a:pt x="417" y="154"/>
                    <a:pt x="400" y="147"/>
                    <a:pt x="394" y="138"/>
                  </a:cubicBezTo>
                  <a:cubicBezTo>
                    <a:pt x="386" y="128"/>
                    <a:pt x="383" y="114"/>
                    <a:pt x="377" y="103"/>
                  </a:cubicBezTo>
                  <a:cubicBezTo>
                    <a:pt x="370" y="90"/>
                    <a:pt x="357" y="84"/>
                    <a:pt x="353" y="70"/>
                  </a:cubicBezTo>
                  <a:cubicBezTo>
                    <a:pt x="351" y="62"/>
                    <a:pt x="351" y="53"/>
                    <a:pt x="350" y="45"/>
                  </a:cubicBezTo>
                  <a:cubicBezTo>
                    <a:pt x="364" y="71"/>
                    <a:pt x="381" y="96"/>
                    <a:pt x="403" y="116"/>
                  </a:cubicBezTo>
                  <a:cubicBezTo>
                    <a:pt x="412" y="125"/>
                    <a:pt x="421" y="136"/>
                    <a:pt x="433" y="142"/>
                  </a:cubicBezTo>
                  <a:cubicBezTo>
                    <a:pt x="446" y="150"/>
                    <a:pt x="463" y="148"/>
                    <a:pt x="477" y="155"/>
                  </a:cubicBezTo>
                  <a:cubicBezTo>
                    <a:pt x="495" y="164"/>
                    <a:pt x="489" y="171"/>
                    <a:pt x="472" y="175"/>
                  </a:cubicBezTo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" name="Google Shape;390;p18"/>
            <p:cNvSpPr/>
            <p:nvPr/>
          </p:nvSpPr>
          <p:spPr>
            <a:xfrm>
              <a:off x="4812400" y="3082776"/>
              <a:ext cx="158750" cy="492125"/>
            </a:xfrm>
            <a:custGeom>
              <a:avLst/>
              <a:gdLst/>
              <a:ahLst/>
              <a:cxnLst/>
              <a:rect l="l" t="t" r="r" b="b"/>
              <a:pathLst>
                <a:path w="51" h="159" extrusionOk="0">
                  <a:moveTo>
                    <a:pt x="4" y="0"/>
                  </a:moveTo>
                  <a:cubicBezTo>
                    <a:pt x="0" y="18"/>
                    <a:pt x="7" y="42"/>
                    <a:pt x="8" y="61"/>
                  </a:cubicBezTo>
                  <a:cubicBezTo>
                    <a:pt x="8" y="68"/>
                    <a:pt x="7" y="75"/>
                    <a:pt x="9" y="82"/>
                  </a:cubicBezTo>
                  <a:cubicBezTo>
                    <a:pt x="11" y="87"/>
                    <a:pt x="16" y="90"/>
                    <a:pt x="17" y="95"/>
                  </a:cubicBezTo>
                  <a:cubicBezTo>
                    <a:pt x="22" y="108"/>
                    <a:pt x="14" y="123"/>
                    <a:pt x="15" y="137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5" y="136"/>
                    <a:pt x="16" y="152"/>
                    <a:pt x="19" y="159"/>
                  </a:cubicBezTo>
                  <a:cubicBezTo>
                    <a:pt x="20" y="151"/>
                    <a:pt x="19" y="143"/>
                    <a:pt x="22" y="136"/>
                  </a:cubicBezTo>
                  <a:cubicBezTo>
                    <a:pt x="21" y="141"/>
                    <a:pt x="21" y="146"/>
                    <a:pt x="26" y="149"/>
                  </a:cubicBezTo>
                  <a:cubicBezTo>
                    <a:pt x="29" y="142"/>
                    <a:pt x="26" y="125"/>
                    <a:pt x="34" y="122"/>
                  </a:cubicBezTo>
                  <a:cubicBezTo>
                    <a:pt x="35" y="129"/>
                    <a:pt x="41" y="137"/>
                    <a:pt x="49" y="137"/>
                  </a:cubicBezTo>
                  <a:cubicBezTo>
                    <a:pt x="49" y="137"/>
                    <a:pt x="50" y="137"/>
                    <a:pt x="51" y="136"/>
                  </a:cubicBezTo>
                  <a:cubicBezTo>
                    <a:pt x="51" y="127"/>
                    <a:pt x="49" y="114"/>
                    <a:pt x="45" y="105"/>
                  </a:cubicBezTo>
                  <a:cubicBezTo>
                    <a:pt x="45" y="110"/>
                    <a:pt x="44" y="114"/>
                    <a:pt x="43" y="118"/>
                  </a:cubicBezTo>
                  <a:cubicBezTo>
                    <a:pt x="39" y="109"/>
                    <a:pt x="37" y="99"/>
                    <a:pt x="34" y="90"/>
                  </a:cubicBezTo>
                  <a:cubicBezTo>
                    <a:pt x="34" y="91"/>
                    <a:pt x="33" y="93"/>
                    <a:pt x="33" y="94"/>
                  </a:cubicBezTo>
                  <a:cubicBezTo>
                    <a:pt x="33" y="85"/>
                    <a:pt x="32" y="72"/>
                    <a:pt x="26" y="64"/>
                  </a:cubicBezTo>
                  <a:cubicBezTo>
                    <a:pt x="24" y="71"/>
                    <a:pt x="23" y="80"/>
                    <a:pt x="23" y="88"/>
                  </a:cubicBezTo>
                  <a:cubicBezTo>
                    <a:pt x="3" y="63"/>
                    <a:pt x="14" y="28"/>
                    <a:pt x="4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18"/>
            <p:cNvSpPr/>
            <p:nvPr/>
          </p:nvSpPr>
          <p:spPr>
            <a:xfrm>
              <a:off x="5026713" y="3236763"/>
              <a:ext cx="182563" cy="292100"/>
            </a:xfrm>
            <a:custGeom>
              <a:avLst/>
              <a:gdLst/>
              <a:ahLst/>
              <a:cxnLst/>
              <a:rect l="l" t="t" r="r" b="b"/>
              <a:pathLst>
                <a:path w="59" h="94" extrusionOk="0">
                  <a:moveTo>
                    <a:pt x="2" y="0"/>
                  </a:moveTo>
                  <a:cubicBezTo>
                    <a:pt x="0" y="4"/>
                    <a:pt x="2" y="9"/>
                    <a:pt x="4" y="13"/>
                  </a:cubicBezTo>
                  <a:cubicBezTo>
                    <a:pt x="6" y="17"/>
                    <a:pt x="7" y="20"/>
                    <a:pt x="8" y="24"/>
                  </a:cubicBezTo>
                  <a:cubicBezTo>
                    <a:pt x="11" y="32"/>
                    <a:pt x="16" y="32"/>
                    <a:pt x="18" y="39"/>
                  </a:cubicBezTo>
                  <a:cubicBezTo>
                    <a:pt x="23" y="49"/>
                    <a:pt x="24" y="60"/>
                    <a:pt x="27" y="71"/>
                  </a:cubicBezTo>
                  <a:cubicBezTo>
                    <a:pt x="29" y="75"/>
                    <a:pt x="31" y="80"/>
                    <a:pt x="33" y="84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4" y="87"/>
                    <a:pt x="36" y="89"/>
                    <a:pt x="39" y="89"/>
                  </a:cubicBezTo>
                  <a:cubicBezTo>
                    <a:pt x="41" y="91"/>
                    <a:pt x="43" y="92"/>
                    <a:pt x="44" y="93"/>
                  </a:cubicBezTo>
                  <a:cubicBezTo>
                    <a:pt x="44" y="90"/>
                    <a:pt x="43" y="88"/>
                    <a:pt x="42" y="86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5"/>
                    <a:pt x="41" y="84"/>
                    <a:pt x="40" y="84"/>
                  </a:cubicBezTo>
                  <a:cubicBezTo>
                    <a:pt x="45" y="88"/>
                    <a:pt x="52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5" y="85"/>
                    <a:pt x="48" y="77"/>
                    <a:pt x="44" y="68"/>
                  </a:cubicBezTo>
                  <a:cubicBezTo>
                    <a:pt x="43" y="70"/>
                    <a:pt x="43" y="71"/>
                    <a:pt x="42" y="72"/>
                  </a:cubicBezTo>
                  <a:cubicBezTo>
                    <a:pt x="39" y="67"/>
                    <a:pt x="38" y="61"/>
                    <a:pt x="37" y="55"/>
                  </a:cubicBezTo>
                  <a:cubicBezTo>
                    <a:pt x="37" y="61"/>
                    <a:pt x="37" y="66"/>
                    <a:pt x="37" y="71"/>
                  </a:cubicBezTo>
                  <a:cubicBezTo>
                    <a:pt x="31" y="59"/>
                    <a:pt x="29" y="44"/>
                    <a:pt x="23" y="33"/>
                  </a:cubicBezTo>
                  <a:cubicBezTo>
                    <a:pt x="18" y="25"/>
                    <a:pt x="11" y="19"/>
                    <a:pt x="7" y="11"/>
                  </a:cubicBezTo>
                  <a:cubicBezTo>
                    <a:pt x="5" y="8"/>
                    <a:pt x="4" y="4"/>
                    <a:pt x="2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Google Shape;392;p18"/>
            <p:cNvSpPr/>
            <p:nvPr/>
          </p:nvSpPr>
          <p:spPr>
            <a:xfrm>
              <a:off x="4540938" y="3151038"/>
              <a:ext cx="149225" cy="339725"/>
            </a:xfrm>
            <a:custGeom>
              <a:avLst/>
              <a:gdLst/>
              <a:ahLst/>
              <a:cxnLst/>
              <a:rect l="l" t="t" r="r" b="b"/>
              <a:pathLst>
                <a:path w="48" h="110" extrusionOk="0">
                  <a:moveTo>
                    <a:pt x="40" y="0"/>
                  </a:moveTo>
                  <a:cubicBezTo>
                    <a:pt x="34" y="14"/>
                    <a:pt x="33" y="29"/>
                    <a:pt x="26" y="43"/>
                  </a:cubicBezTo>
                  <a:cubicBezTo>
                    <a:pt x="15" y="65"/>
                    <a:pt x="0" y="86"/>
                    <a:pt x="0" y="110"/>
                  </a:cubicBezTo>
                  <a:cubicBezTo>
                    <a:pt x="4" y="106"/>
                    <a:pt x="7" y="102"/>
                    <a:pt x="9" y="98"/>
                  </a:cubicBezTo>
                  <a:cubicBezTo>
                    <a:pt x="10" y="95"/>
                    <a:pt x="11" y="92"/>
                    <a:pt x="14" y="90"/>
                  </a:cubicBezTo>
                  <a:cubicBezTo>
                    <a:pt x="14" y="90"/>
                    <a:pt x="15" y="92"/>
                    <a:pt x="15" y="93"/>
                  </a:cubicBezTo>
                  <a:cubicBezTo>
                    <a:pt x="16" y="91"/>
                    <a:pt x="20" y="89"/>
                    <a:pt x="21" y="87"/>
                  </a:cubicBezTo>
                  <a:cubicBezTo>
                    <a:pt x="21" y="92"/>
                    <a:pt x="22" y="97"/>
                    <a:pt x="23" y="102"/>
                  </a:cubicBezTo>
                  <a:cubicBezTo>
                    <a:pt x="27" y="97"/>
                    <a:pt x="27" y="76"/>
                    <a:pt x="36" y="76"/>
                  </a:cubicBezTo>
                  <a:cubicBezTo>
                    <a:pt x="37" y="76"/>
                    <a:pt x="38" y="76"/>
                    <a:pt x="39" y="77"/>
                  </a:cubicBezTo>
                  <a:cubicBezTo>
                    <a:pt x="38" y="85"/>
                    <a:pt x="35" y="93"/>
                    <a:pt x="40" y="101"/>
                  </a:cubicBezTo>
                  <a:cubicBezTo>
                    <a:pt x="46" y="94"/>
                    <a:pt x="48" y="73"/>
                    <a:pt x="47" y="63"/>
                  </a:cubicBezTo>
                  <a:cubicBezTo>
                    <a:pt x="47" y="64"/>
                    <a:pt x="43" y="67"/>
                    <a:pt x="41" y="69"/>
                  </a:cubicBezTo>
                  <a:cubicBezTo>
                    <a:pt x="42" y="63"/>
                    <a:pt x="45" y="57"/>
                    <a:pt x="45" y="51"/>
                  </a:cubicBezTo>
                  <a:cubicBezTo>
                    <a:pt x="41" y="54"/>
                    <a:pt x="39" y="59"/>
                    <a:pt x="36" y="63"/>
                  </a:cubicBezTo>
                  <a:cubicBezTo>
                    <a:pt x="33" y="59"/>
                    <a:pt x="33" y="54"/>
                    <a:pt x="33" y="49"/>
                  </a:cubicBezTo>
                  <a:cubicBezTo>
                    <a:pt x="32" y="50"/>
                    <a:pt x="31" y="52"/>
                    <a:pt x="30" y="53"/>
                  </a:cubicBezTo>
                  <a:cubicBezTo>
                    <a:pt x="34" y="36"/>
                    <a:pt x="43" y="17"/>
                    <a:pt x="40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18"/>
            <p:cNvSpPr/>
            <p:nvPr/>
          </p:nvSpPr>
          <p:spPr>
            <a:xfrm>
              <a:off x="4312338" y="3082775"/>
              <a:ext cx="195263" cy="387350"/>
            </a:xfrm>
            <a:custGeom>
              <a:avLst/>
              <a:gdLst/>
              <a:ahLst/>
              <a:cxnLst/>
              <a:rect l="l" t="t" r="r" b="b"/>
              <a:pathLst>
                <a:path w="63" h="125" extrusionOk="0">
                  <a:moveTo>
                    <a:pt x="63" y="0"/>
                  </a:moveTo>
                  <a:cubicBezTo>
                    <a:pt x="49" y="16"/>
                    <a:pt x="46" y="39"/>
                    <a:pt x="37" y="57"/>
                  </a:cubicBezTo>
                  <a:cubicBezTo>
                    <a:pt x="32" y="69"/>
                    <a:pt x="23" y="79"/>
                    <a:pt x="16" y="90"/>
                  </a:cubicBezTo>
                  <a:cubicBezTo>
                    <a:pt x="12" y="96"/>
                    <a:pt x="9" y="101"/>
                    <a:pt x="7" y="107"/>
                  </a:cubicBezTo>
                  <a:cubicBezTo>
                    <a:pt x="4" y="113"/>
                    <a:pt x="3" y="119"/>
                    <a:pt x="0" y="125"/>
                  </a:cubicBezTo>
                  <a:cubicBezTo>
                    <a:pt x="1" y="123"/>
                    <a:pt x="6" y="121"/>
                    <a:pt x="8" y="119"/>
                  </a:cubicBezTo>
                  <a:cubicBezTo>
                    <a:pt x="10" y="117"/>
                    <a:pt x="10" y="115"/>
                    <a:pt x="11" y="113"/>
                  </a:cubicBezTo>
                  <a:cubicBezTo>
                    <a:pt x="14" y="107"/>
                    <a:pt x="20" y="101"/>
                    <a:pt x="25" y="95"/>
                  </a:cubicBezTo>
                  <a:cubicBezTo>
                    <a:pt x="23" y="99"/>
                    <a:pt x="22" y="104"/>
                    <a:pt x="23" y="108"/>
                  </a:cubicBezTo>
                  <a:cubicBezTo>
                    <a:pt x="31" y="99"/>
                    <a:pt x="31" y="86"/>
                    <a:pt x="36" y="75"/>
                  </a:cubicBezTo>
                  <a:cubicBezTo>
                    <a:pt x="42" y="65"/>
                    <a:pt x="55" y="53"/>
                    <a:pt x="54" y="41"/>
                  </a:cubicBezTo>
                  <a:cubicBezTo>
                    <a:pt x="53" y="42"/>
                    <a:pt x="49" y="45"/>
                    <a:pt x="48" y="47"/>
                  </a:cubicBezTo>
                  <a:cubicBezTo>
                    <a:pt x="49" y="31"/>
                    <a:pt x="60" y="16"/>
                    <a:pt x="63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394;p18"/>
            <p:cNvSpPr/>
            <p:nvPr/>
          </p:nvSpPr>
          <p:spPr>
            <a:xfrm>
              <a:off x="4426638" y="3311375"/>
              <a:ext cx="84138" cy="168275"/>
            </a:xfrm>
            <a:custGeom>
              <a:avLst/>
              <a:gdLst/>
              <a:ahLst/>
              <a:cxnLst/>
              <a:rect l="l" t="t" r="r" b="b"/>
              <a:pathLst>
                <a:path w="27" h="54" extrusionOk="0">
                  <a:moveTo>
                    <a:pt x="27" y="0"/>
                  </a:moveTo>
                  <a:cubicBezTo>
                    <a:pt x="14" y="10"/>
                    <a:pt x="0" y="39"/>
                    <a:pt x="1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1" y="51"/>
                    <a:pt x="16" y="42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5"/>
                  </a:cubicBezTo>
                  <a:cubicBezTo>
                    <a:pt x="15" y="22"/>
                    <a:pt x="26" y="12"/>
                    <a:pt x="27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18"/>
            <p:cNvSpPr/>
            <p:nvPr/>
          </p:nvSpPr>
          <p:spPr>
            <a:xfrm>
              <a:off x="4936225" y="2730350"/>
              <a:ext cx="74613" cy="36513"/>
            </a:xfrm>
            <a:custGeom>
              <a:avLst/>
              <a:gdLst/>
              <a:ahLst/>
              <a:cxnLst/>
              <a:rect l="l" t="t" r="r" b="b"/>
              <a:pathLst>
                <a:path w="24" h="12" extrusionOk="0">
                  <a:moveTo>
                    <a:pt x="4" y="12"/>
                  </a:moveTo>
                  <a:cubicBezTo>
                    <a:pt x="4" y="12"/>
                    <a:pt x="14" y="1"/>
                    <a:pt x="24" y="1"/>
                  </a:cubicBezTo>
                  <a:cubicBezTo>
                    <a:pt x="24" y="1"/>
                    <a:pt x="10" y="0"/>
                    <a:pt x="0" y="10"/>
                  </a:cubicBezTo>
                  <a:lnTo>
                    <a:pt x="4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18"/>
            <p:cNvSpPr/>
            <p:nvPr/>
          </p:nvSpPr>
          <p:spPr>
            <a:xfrm>
              <a:off x="4964800" y="2841475"/>
              <a:ext cx="92075" cy="30163"/>
            </a:xfrm>
            <a:custGeom>
              <a:avLst/>
              <a:gdLst/>
              <a:ahLst/>
              <a:cxnLst/>
              <a:rect l="l" t="t" r="r" b="b"/>
              <a:pathLst>
                <a:path w="30" h="10" extrusionOk="0">
                  <a:moveTo>
                    <a:pt x="2" y="8"/>
                  </a:moveTo>
                  <a:cubicBezTo>
                    <a:pt x="2" y="8"/>
                    <a:pt x="21" y="4"/>
                    <a:pt x="30" y="10"/>
                  </a:cubicBezTo>
                  <a:cubicBezTo>
                    <a:pt x="30" y="10"/>
                    <a:pt x="17" y="0"/>
                    <a:pt x="0" y="3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18"/>
            <p:cNvSpPr/>
            <p:nvPr/>
          </p:nvSpPr>
          <p:spPr>
            <a:xfrm>
              <a:off x="4537763" y="2754163"/>
              <a:ext cx="84138" cy="31750"/>
            </a:xfrm>
            <a:custGeom>
              <a:avLst/>
              <a:gdLst/>
              <a:ahLst/>
              <a:cxnLst/>
              <a:rect l="l" t="t" r="r" b="b"/>
              <a:pathLst>
                <a:path w="27" h="10" extrusionOk="0">
                  <a:moveTo>
                    <a:pt x="23" y="10"/>
                  </a:moveTo>
                  <a:cubicBezTo>
                    <a:pt x="23" y="10"/>
                    <a:pt x="9" y="2"/>
                    <a:pt x="0" y="5"/>
                  </a:cubicBezTo>
                  <a:cubicBezTo>
                    <a:pt x="0" y="5"/>
                    <a:pt x="14" y="0"/>
                    <a:pt x="27" y="7"/>
                  </a:cubicBezTo>
                  <a:lnTo>
                    <a:pt x="23" y="1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18"/>
            <p:cNvSpPr/>
            <p:nvPr/>
          </p:nvSpPr>
          <p:spPr>
            <a:xfrm>
              <a:off x="4501250" y="2841476"/>
              <a:ext cx="82550" cy="26988"/>
            </a:xfrm>
            <a:custGeom>
              <a:avLst/>
              <a:gdLst/>
              <a:ahLst/>
              <a:cxnLst/>
              <a:rect l="l" t="t" r="r" b="b"/>
              <a:pathLst>
                <a:path w="27" h="9" extrusionOk="0">
                  <a:moveTo>
                    <a:pt x="25" y="7"/>
                  </a:moveTo>
                  <a:cubicBezTo>
                    <a:pt x="25" y="7"/>
                    <a:pt x="9" y="3"/>
                    <a:pt x="0" y="9"/>
                  </a:cubicBezTo>
                  <a:cubicBezTo>
                    <a:pt x="0" y="9"/>
                    <a:pt x="12" y="0"/>
                    <a:pt x="27" y="3"/>
                  </a:cubicBezTo>
                  <a:lnTo>
                    <a:pt x="25" y="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18"/>
            <p:cNvSpPr/>
            <p:nvPr/>
          </p:nvSpPr>
          <p:spPr>
            <a:xfrm>
              <a:off x="4642538" y="2674788"/>
              <a:ext cx="41275" cy="30163"/>
            </a:xfrm>
            <a:custGeom>
              <a:avLst/>
              <a:gdLst/>
              <a:ahLst/>
              <a:cxnLst/>
              <a:rect l="l" t="t" r="r" b="b"/>
              <a:pathLst>
                <a:path w="13" h="10" extrusionOk="0">
                  <a:moveTo>
                    <a:pt x="12" y="10"/>
                  </a:moveTo>
                  <a:cubicBezTo>
                    <a:pt x="10" y="10"/>
                    <a:pt x="9" y="7"/>
                    <a:pt x="7" y="5"/>
                  </a:cubicBezTo>
                  <a:cubicBezTo>
                    <a:pt x="5" y="3"/>
                    <a:pt x="3" y="1"/>
                    <a:pt x="0" y="0"/>
                  </a:cubicBezTo>
                  <a:cubicBezTo>
                    <a:pt x="1" y="0"/>
                    <a:pt x="3" y="1"/>
                    <a:pt x="4" y="1"/>
                  </a:cubicBezTo>
                  <a:cubicBezTo>
                    <a:pt x="7" y="2"/>
                    <a:pt x="10" y="6"/>
                    <a:pt x="13" y="6"/>
                  </a:cubicBezTo>
                  <a:cubicBezTo>
                    <a:pt x="12" y="6"/>
                    <a:pt x="12" y="10"/>
                    <a:pt x="12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18"/>
            <p:cNvSpPr/>
            <p:nvPr/>
          </p:nvSpPr>
          <p:spPr>
            <a:xfrm>
              <a:off x="4515538" y="2798613"/>
              <a:ext cx="90488" cy="39688"/>
            </a:xfrm>
            <a:custGeom>
              <a:avLst/>
              <a:gdLst/>
              <a:ahLst/>
              <a:cxnLst/>
              <a:rect l="l" t="t" r="r" b="b"/>
              <a:pathLst>
                <a:path w="29" h="13" extrusionOk="0">
                  <a:moveTo>
                    <a:pt x="29" y="9"/>
                  </a:moveTo>
                  <a:cubicBezTo>
                    <a:pt x="29" y="9"/>
                    <a:pt x="13" y="0"/>
                    <a:pt x="0" y="11"/>
                  </a:cubicBezTo>
                  <a:cubicBezTo>
                    <a:pt x="0" y="11"/>
                    <a:pt x="9" y="3"/>
                    <a:pt x="28" y="13"/>
                  </a:cubicBezTo>
                  <a:cubicBezTo>
                    <a:pt x="29" y="10"/>
                    <a:pt x="29" y="10"/>
                    <a:pt x="29" y="10"/>
                  </a:cubicBezTo>
                  <a:lnTo>
                    <a:pt x="29" y="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18"/>
            <p:cNvSpPr/>
            <p:nvPr/>
          </p:nvSpPr>
          <p:spPr>
            <a:xfrm>
              <a:off x="4964800" y="2744638"/>
              <a:ext cx="98425" cy="41275"/>
            </a:xfrm>
            <a:custGeom>
              <a:avLst/>
              <a:gdLst/>
              <a:ahLst/>
              <a:cxnLst/>
              <a:rect l="l" t="t" r="r" b="b"/>
              <a:pathLst>
                <a:path w="32" h="13" extrusionOk="0">
                  <a:moveTo>
                    <a:pt x="0" y="10"/>
                  </a:moveTo>
                  <a:cubicBezTo>
                    <a:pt x="0" y="10"/>
                    <a:pt x="17" y="0"/>
                    <a:pt x="32" y="12"/>
                  </a:cubicBezTo>
                  <a:cubicBezTo>
                    <a:pt x="32" y="12"/>
                    <a:pt x="22" y="3"/>
                    <a:pt x="1" y="13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Google Shape;402;p18"/>
            <p:cNvSpPr/>
            <p:nvPr/>
          </p:nvSpPr>
          <p:spPr>
            <a:xfrm>
              <a:off x="4593325" y="2714476"/>
              <a:ext cx="61913" cy="33338"/>
            </a:xfrm>
            <a:custGeom>
              <a:avLst/>
              <a:gdLst/>
              <a:ahLst/>
              <a:cxnLst/>
              <a:rect l="l" t="t" r="r" b="b"/>
              <a:pathLst>
                <a:path w="20" h="11" extrusionOk="0">
                  <a:moveTo>
                    <a:pt x="13" y="11"/>
                  </a:moveTo>
                  <a:cubicBezTo>
                    <a:pt x="13" y="11"/>
                    <a:pt x="7" y="3"/>
                    <a:pt x="0" y="3"/>
                  </a:cubicBezTo>
                  <a:cubicBezTo>
                    <a:pt x="0" y="3"/>
                    <a:pt x="13" y="0"/>
                    <a:pt x="20" y="6"/>
                  </a:cubicBezTo>
                  <a:lnTo>
                    <a:pt x="13" y="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18"/>
            <p:cNvSpPr/>
            <p:nvPr/>
          </p:nvSpPr>
          <p:spPr>
            <a:xfrm>
              <a:off x="4866375" y="2665263"/>
              <a:ext cx="36513" cy="68263"/>
            </a:xfrm>
            <a:custGeom>
              <a:avLst/>
              <a:gdLst/>
              <a:ahLst/>
              <a:cxnLst/>
              <a:rect l="l" t="t" r="r" b="b"/>
              <a:pathLst>
                <a:path w="12" h="22" extrusionOk="0">
                  <a:moveTo>
                    <a:pt x="0" y="12"/>
                  </a:moveTo>
                  <a:cubicBezTo>
                    <a:pt x="0" y="12"/>
                    <a:pt x="4" y="2"/>
                    <a:pt x="12" y="0"/>
                  </a:cubicBezTo>
                  <a:cubicBezTo>
                    <a:pt x="12" y="0"/>
                    <a:pt x="6" y="5"/>
                    <a:pt x="6" y="14"/>
                  </a:cubicBezTo>
                  <a:cubicBezTo>
                    <a:pt x="5" y="22"/>
                    <a:pt x="0" y="12"/>
                    <a:pt x="0" y="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18"/>
            <p:cNvSpPr/>
            <p:nvPr/>
          </p:nvSpPr>
          <p:spPr>
            <a:xfrm>
              <a:off x="4890188" y="2695426"/>
              <a:ext cx="65088" cy="100013"/>
            </a:xfrm>
            <a:custGeom>
              <a:avLst/>
              <a:gdLst/>
              <a:ahLst/>
              <a:cxnLst/>
              <a:rect l="l" t="t" r="r" b="b"/>
              <a:pathLst>
                <a:path w="21" h="32" extrusionOk="0">
                  <a:moveTo>
                    <a:pt x="2" y="11"/>
                  </a:moveTo>
                  <a:cubicBezTo>
                    <a:pt x="2" y="11"/>
                    <a:pt x="8" y="1"/>
                    <a:pt x="21" y="0"/>
                  </a:cubicBezTo>
                  <a:cubicBezTo>
                    <a:pt x="21" y="0"/>
                    <a:pt x="10" y="7"/>
                    <a:pt x="5" y="19"/>
                  </a:cubicBezTo>
                  <a:cubicBezTo>
                    <a:pt x="0" y="32"/>
                    <a:pt x="4" y="19"/>
                    <a:pt x="4" y="19"/>
                  </a:cubicBezTo>
                  <a:lnTo>
                    <a:pt x="2" y="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18"/>
            <p:cNvSpPr/>
            <p:nvPr/>
          </p:nvSpPr>
          <p:spPr>
            <a:xfrm>
              <a:off x="4818750" y="2639863"/>
              <a:ext cx="22225" cy="38100"/>
            </a:xfrm>
            <a:custGeom>
              <a:avLst/>
              <a:gdLst/>
              <a:ahLst/>
              <a:cxnLst/>
              <a:rect l="l" t="t" r="r" b="b"/>
              <a:pathLst>
                <a:path w="7" h="12" extrusionOk="0">
                  <a:moveTo>
                    <a:pt x="0" y="12"/>
                  </a:moveTo>
                  <a:cubicBezTo>
                    <a:pt x="0" y="12"/>
                    <a:pt x="1" y="6"/>
                    <a:pt x="7" y="0"/>
                  </a:cubicBezTo>
                  <a:cubicBezTo>
                    <a:pt x="7" y="0"/>
                    <a:pt x="4" y="8"/>
                    <a:pt x="6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18"/>
            <p:cNvSpPr/>
            <p:nvPr/>
          </p:nvSpPr>
          <p:spPr>
            <a:xfrm>
              <a:off x="4756838" y="2623988"/>
              <a:ext cx="22225" cy="68263"/>
            </a:xfrm>
            <a:custGeom>
              <a:avLst/>
              <a:gdLst/>
              <a:ahLst/>
              <a:cxnLst/>
              <a:rect l="l" t="t" r="r" b="b"/>
              <a:pathLst>
                <a:path w="7" h="22" extrusionOk="0">
                  <a:moveTo>
                    <a:pt x="1" y="11"/>
                  </a:moveTo>
                  <a:cubicBezTo>
                    <a:pt x="1" y="11"/>
                    <a:pt x="3" y="4"/>
                    <a:pt x="1" y="0"/>
                  </a:cubicBezTo>
                  <a:cubicBezTo>
                    <a:pt x="1" y="0"/>
                    <a:pt x="7" y="6"/>
                    <a:pt x="6" y="14"/>
                  </a:cubicBezTo>
                  <a:cubicBezTo>
                    <a:pt x="6" y="22"/>
                    <a:pt x="0" y="18"/>
                    <a:pt x="0" y="18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18"/>
            <p:cNvSpPr/>
            <p:nvPr/>
          </p:nvSpPr>
          <p:spPr>
            <a:xfrm>
              <a:off x="4559988" y="2887513"/>
              <a:ext cx="423863" cy="214313"/>
            </a:xfrm>
            <a:custGeom>
              <a:avLst/>
              <a:gdLst/>
              <a:ahLst/>
              <a:cxnLst/>
              <a:rect l="l" t="t" r="r" b="b"/>
              <a:pathLst>
                <a:path w="137" h="69" extrusionOk="0">
                  <a:moveTo>
                    <a:pt x="137" y="21"/>
                  </a:moveTo>
                  <a:cubicBezTo>
                    <a:pt x="136" y="20"/>
                    <a:pt x="135" y="20"/>
                    <a:pt x="134" y="20"/>
                  </a:cubicBezTo>
                  <a:cubicBezTo>
                    <a:pt x="130" y="21"/>
                    <a:pt x="131" y="26"/>
                    <a:pt x="127" y="25"/>
                  </a:cubicBezTo>
                  <a:cubicBezTo>
                    <a:pt x="125" y="29"/>
                    <a:pt x="126" y="34"/>
                    <a:pt x="125" y="38"/>
                  </a:cubicBezTo>
                  <a:cubicBezTo>
                    <a:pt x="121" y="36"/>
                    <a:pt x="122" y="31"/>
                    <a:pt x="118" y="31"/>
                  </a:cubicBezTo>
                  <a:cubicBezTo>
                    <a:pt x="114" y="31"/>
                    <a:pt x="114" y="35"/>
                    <a:pt x="113" y="38"/>
                  </a:cubicBezTo>
                  <a:cubicBezTo>
                    <a:pt x="112" y="48"/>
                    <a:pt x="117" y="58"/>
                    <a:pt x="117" y="68"/>
                  </a:cubicBezTo>
                  <a:cubicBezTo>
                    <a:pt x="111" y="69"/>
                    <a:pt x="106" y="56"/>
                    <a:pt x="104" y="52"/>
                  </a:cubicBezTo>
                  <a:cubicBezTo>
                    <a:pt x="102" y="47"/>
                    <a:pt x="100" y="37"/>
                    <a:pt x="95" y="34"/>
                  </a:cubicBezTo>
                  <a:cubicBezTo>
                    <a:pt x="90" y="31"/>
                    <a:pt x="89" y="37"/>
                    <a:pt x="86" y="39"/>
                  </a:cubicBezTo>
                  <a:cubicBezTo>
                    <a:pt x="81" y="44"/>
                    <a:pt x="81" y="38"/>
                    <a:pt x="78" y="34"/>
                  </a:cubicBezTo>
                  <a:cubicBezTo>
                    <a:pt x="70" y="21"/>
                    <a:pt x="66" y="36"/>
                    <a:pt x="60" y="41"/>
                  </a:cubicBezTo>
                  <a:cubicBezTo>
                    <a:pt x="54" y="46"/>
                    <a:pt x="57" y="39"/>
                    <a:pt x="53" y="36"/>
                  </a:cubicBezTo>
                  <a:cubicBezTo>
                    <a:pt x="49" y="32"/>
                    <a:pt x="47" y="34"/>
                    <a:pt x="43" y="37"/>
                  </a:cubicBezTo>
                  <a:cubicBezTo>
                    <a:pt x="40" y="31"/>
                    <a:pt x="36" y="38"/>
                    <a:pt x="33" y="40"/>
                  </a:cubicBezTo>
                  <a:cubicBezTo>
                    <a:pt x="30" y="35"/>
                    <a:pt x="32" y="20"/>
                    <a:pt x="24" y="27"/>
                  </a:cubicBezTo>
                  <a:cubicBezTo>
                    <a:pt x="20" y="32"/>
                    <a:pt x="18" y="49"/>
                    <a:pt x="12" y="49"/>
                  </a:cubicBezTo>
                  <a:cubicBezTo>
                    <a:pt x="11" y="40"/>
                    <a:pt x="17" y="31"/>
                    <a:pt x="16" y="22"/>
                  </a:cubicBezTo>
                  <a:cubicBezTo>
                    <a:pt x="14" y="22"/>
                    <a:pt x="13" y="24"/>
                    <a:pt x="12" y="26"/>
                  </a:cubicBezTo>
                  <a:cubicBezTo>
                    <a:pt x="11" y="25"/>
                    <a:pt x="10" y="24"/>
                    <a:pt x="10" y="22"/>
                  </a:cubicBezTo>
                  <a:cubicBezTo>
                    <a:pt x="9" y="25"/>
                    <a:pt x="7" y="31"/>
                    <a:pt x="4" y="31"/>
                  </a:cubicBezTo>
                  <a:cubicBezTo>
                    <a:pt x="4" y="26"/>
                    <a:pt x="14" y="13"/>
                    <a:pt x="3" y="15"/>
                  </a:cubicBezTo>
                  <a:cubicBezTo>
                    <a:pt x="2" y="15"/>
                    <a:pt x="1" y="15"/>
                    <a:pt x="0" y="16"/>
                  </a:cubicBezTo>
                  <a:cubicBezTo>
                    <a:pt x="4" y="7"/>
                    <a:pt x="7" y="1"/>
                    <a:pt x="7" y="0"/>
                  </a:cubicBezTo>
                  <a:cubicBezTo>
                    <a:pt x="18" y="7"/>
                    <a:pt x="40" y="24"/>
                    <a:pt x="54" y="27"/>
                  </a:cubicBezTo>
                  <a:cubicBezTo>
                    <a:pt x="61" y="28"/>
                    <a:pt x="71" y="24"/>
                    <a:pt x="80" y="25"/>
                  </a:cubicBezTo>
                  <a:cubicBezTo>
                    <a:pt x="88" y="26"/>
                    <a:pt x="96" y="31"/>
                    <a:pt x="104" y="26"/>
                  </a:cubicBezTo>
                  <a:cubicBezTo>
                    <a:pt x="113" y="20"/>
                    <a:pt x="111" y="3"/>
                    <a:pt x="125" y="15"/>
                  </a:cubicBezTo>
                  <a:cubicBezTo>
                    <a:pt x="125" y="10"/>
                    <a:pt x="129" y="7"/>
                    <a:pt x="130" y="3"/>
                  </a:cubicBezTo>
                  <a:cubicBezTo>
                    <a:pt x="134" y="7"/>
                    <a:pt x="136" y="14"/>
                    <a:pt x="137" y="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18"/>
            <p:cNvSpPr/>
            <p:nvPr/>
          </p:nvSpPr>
          <p:spPr>
            <a:xfrm>
              <a:off x="4596500" y="2674788"/>
              <a:ext cx="273050" cy="268288"/>
            </a:xfrm>
            <a:custGeom>
              <a:avLst/>
              <a:gdLst/>
              <a:ahLst/>
              <a:cxnLst/>
              <a:rect l="l" t="t" r="r" b="b"/>
              <a:pathLst>
                <a:path w="88" h="87" extrusionOk="0">
                  <a:moveTo>
                    <a:pt x="81" y="10"/>
                  </a:move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80" y="7"/>
                    <a:pt x="78" y="5"/>
                  </a:cubicBezTo>
                  <a:cubicBezTo>
                    <a:pt x="78" y="5"/>
                    <a:pt x="77" y="5"/>
                    <a:pt x="76" y="4"/>
                  </a:cubicBezTo>
                  <a:cubicBezTo>
                    <a:pt x="76" y="4"/>
                    <a:pt x="76" y="4"/>
                    <a:pt x="75" y="4"/>
                  </a:cubicBezTo>
                  <a:cubicBezTo>
                    <a:pt x="74" y="5"/>
                    <a:pt x="73" y="5"/>
                    <a:pt x="72" y="4"/>
                  </a:cubicBezTo>
                  <a:cubicBezTo>
                    <a:pt x="71" y="4"/>
                    <a:pt x="70" y="3"/>
                    <a:pt x="69" y="3"/>
                  </a:cubicBezTo>
                  <a:cubicBezTo>
                    <a:pt x="67" y="3"/>
                    <a:pt x="65" y="5"/>
                    <a:pt x="64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58" y="6"/>
                    <a:pt x="57" y="3"/>
                    <a:pt x="55" y="2"/>
                  </a:cubicBezTo>
                  <a:cubicBezTo>
                    <a:pt x="53" y="1"/>
                    <a:pt x="51" y="0"/>
                    <a:pt x="49" y="1"/>
                  </a:cubicBezTo>
                  <a:cubicBezTo>
                    <a:pt x="47" y="3"/>
                    <a:pt x="46" y="7"/>
                    <a:pt x="43" y="8"/>
                  </a:cubicBezTo>
                  <a:cubicBezTo>
                    <a:pt x="40" y="9"/>
                    <a:pt x="38" y="6"/>
                    <a:pt x="35" y="6"/>
                  </a:cubicBezTo>
                  <a:cubicBezTo>
                    <a:pt x="26" y="7"/>
                    <a:pt x="30" y="15"/>
                    <a:pt x="28" y="19"/>
                  </a:cubicBezTo>
                  <a:cubicBezTo>
                    <a:pt x="25" y="25"/>
                    <a:pt x="13" y="24"/>
                    <a:pt x="16" y="32"/>
                  </a:cubicBezTo>
                  <a:cubicBezTo>
                    <a:pt x="12" y="33"/>
                    <a:pt x="6" y="33"/>
                    <a:pt x="4" y="37"/>
                  </a:cubicBezTo>
                  <a:cubicBezTo>
                    <a:pt x="0" y="44"/>
                    <a:pt x="7" y="44"/>
                    <a:pt x="9" y="49"/>
                  </a:cubicBezTo>
                  <a:cubicBezTo>
                    <a:pt x="11" y="53"/>
                    <a:pt x="5" y="54"/>
                    <a:pt x="3" y="58"/>
                  </a:cubicBezTo>
                  <a:cubicBezTo>
                    <a:pt x="1" y="62"/>
                    <a:pt x="1" y="66"/>
                    <a:pt x="6" y="68"/>
                  </a:cubicBezTo>
                  <a:cubicBezTo>
                    <a:pt x="6" y="68"/>
                    <a:pt x="5" y="69"/>
                    <a:pt x="5" y="70"/>
                  </a:cubicBezTo>
                  <a:cubicBezTo>
                    <a:pt x="5" y="75"/>
                    <a:pt x="18" y="77"/>
                    <a:pt x="21" y="80"/>
                  </a:cubicBezTo>
                  <a:cubicBezTo>
                    <a:pt x="24" y="82"/>
                    <a:pt x="27" y="87"/>
                    <a:pt x="33" y="85"/>
                  </a:cubicBezTo>
                  <a:cubicBezTo>
                    <a:pt x="45" y="80"/>
                    <a:pt x="22" y="68"/>
                    <a:pt x="25" y="61"/>
                  </a:cubicBezTo>
                  <a:cubicBezTo>
                    <a:pt x="26" y="57"/>
                    <a:pt x="36" y="56"/>
                    <a:pt x="33" y="50"/>
                  </a:cubicBezTo>
                  <a:cubicBezTo>
                    <a:pt x="31" y="45"/>
                    <a:pt x="24" y="47"/>
                    <a:pt x="27" y="41"/>
                  </a:cubicBezTo>
                  <a:cubicBezTo>
                    <a:pt x="29" y="35"/>
                    <a:pt x="37" y="37"/>
                    <a:pt x="40" y="31"/>
                  </a:cubicBezTo>
                  <a:cubicBezTo>
                    <a:pt x="42" y="27"/>
                    <a:pt x="36" y="21"/>
                    <a:pt x="42" y="19"/>
                  </a:cubicBezTo>
                  <a:cubicBezTo>
                    <a:pt x="44" y="18"/>
                    <a:pt x="46" y="20"/>
                    <a:pt x="48" y="19"/>
                  </a:cubicBezTo>
                  <a:cubicBezTo>
                    <a:pt x="51" y="18"/>
                    <a:pt x="50" y="16"/>
                    <a:pt x="52" y="14"/>
                  </a:cubicBezTo>
                  <a:cubicBezTo>
                    <a:pt x="57" y="7"/>
                    <a:pt x="58" y="14"/>
                    <a:pt x="64" y="15"/>
                  </a:cubicBezTo>
                  <a:cubicBezTo>
                    <a:pt x="69" y="15"/>
                    <a:pt x="71" y="8"/>
                    <a:pt x="76" y="11"/>
                  </a:cubicBezTo>
                  <a:cubicBezTo>
                    <a:pt x="78" y="12"/>
                    <a:pt x="78" y="15"/>
                    <a:pt x="80" y="16"/>
                  </a:cubicBezTo>
                  <a:cubicBezTo>
                    <a:pt x="81" y="17"/>
                    <a:pt x="84" y="17"/>
                    <a:pt x="86" y="16"/>
                  </a:cubicBezTo>
                  <a:cubicBezTo>
                    <a:pt x="88" y="16"/>
                    <a:pt x="86" y="13"/>
                    <a:pt x="85" y="13"/>
                  </a:cubicBezTo>
                  <a:cubicBezTo>
                    <a:pt x="84" y="12"/>
                    <a:pt x="82" y="11"/>
                    <a:pt x="81" y="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18"/>
            <p:cNvSpPr/>
            <p:nvPr/>
          </p:nvSpPr>
          <p:spPr>
            <a:xfrm>
              <a:off x="4775888" y="2760513"/>
              <a:ext cx="192088" cy="195263"/>
            </a:xfrm>
            <a:custGeom>
              <a:avLst/>
              <a:gdLst/>
              <a:ahLst/>
              <a:cxnLst/>
              <a:rect l="l" t="t" r="r" b="b"/>
              <a:pathLst>
                <a:path w="62" h="63" extrusionOk="0">
                  <a:moveTo>
                    <a:pt x="55" y="27"/>
                  </a:moveTo>
                  <a:cubicBezTo>
                    <a:pt x="56" y="24"/>
                    <a:pt x="59" y="22"/>
                    <a:pt x="61" y="19"/>
                  </a:cubicBezTo>
                  <a:cubicBezTo>
                    <a:pt x="62" y="18"/>
                    <a:pt x="62" y="16"/>
                    <a:pt x="62" y="14"/>
                  </a:cubicBezTo>
                  <a:cubicBezTo>
                    <a:pt x="62" y="12"/>
                    <a:pt x="60" y="11"/>
                    <a:pt x="59" y="10"/>
                  </a:cubicBezTo>
                  <a:cubicBezTo>
                    <a:pt x="58" y="9"/>
                    <a:pt x="58" y="9"/>
                    <a:pt x="58" y="8"/>
                  </a:cubicBezTo>
                  <a:cubicBezTo>
                    <a:pt x="57" y="7"/>
                    <a:pt x="58" y="6"/>
                    <a:pt x="57" y="5"/>
                  </a:cubicBezTo>
                  <a:cubicBezTo>
                    <a:pt x="56" y="3"/>
                    <a:pt x="50" y="0"/>
                    <a:pt x="46" y="2"/>
                  </a:cubicBezTo>
                  <a:cubicBezTo>
                    <a:pt x="41" y="6"/>
                    <a:pt x="48" y="6"/>
                    <a:pt x="51" y="8"/>
                  </a:cubicBezTo>
                  <a:cubicBezTo>
                    <a:pt x="55" y="10"/>
                    <a:pt x="56" y="15"/>
                    <a:pt x="52" y="18"/>
                  </a:cubicBezTo>
                  <a:cubicBezTo>
                    <a:pt x="48" y="23"/>
                    <a:pt x="43" y="23"/>
                    <a:pt x="43" y="31"/>
                  </a:cubicBezTo>
                  <a:cubicBezTo>
                    <a:pt x="43" y="37"/>
                    <a:pt x="46" y="39"/>
                    <a:pt x="38" y="40"/>
                  </a:cubicBezTo>
                  <a:cubicBezTo>
                    <a:pt x="32" y="40"/>
                    <a:pt x="28" y="39"/>
                    <a:pt x="24" y="45"/>
                  </a:cubicBezTo>
                  <a:cubicBezTo>
                    <a:pt x="20" y="50"/>
                    <a:pt x="21" y="55"/>
                    <a:pt x="14" y="57"/>
                  </a:cubicBezTo>
                  <a:cubicBezTo>
                    <a:pt x="12" y="57"/>
                    <a:pt x="0" y="56"/>
                    <a:pt x="2" y="61"/>
                  </a:cubicBezTo>
                  <a:cubicBezTo>
                    <a:pt x="4" y="63"/>
                    <a:pt x="8" y="62"/>
                    <a:pt x="10" y="61"/>
                  </a:cubicBezTo>
                  <a:cubicBezTo>
                    <a:pt x="13" y="61"/>
                    <a:pt x="13" y="60"/>
                    <a:pt x="17" y="61"/>
                  </a:cubicBezTo>
                  <a:cubicBezTo>
                    <a:pt x="22" y="61"/>
                    <a:pt x="25" y="62"/>
                    <a:pt x="29" y="58"/>
                  </a:cubicBezTo>
                  <a:cubicBezTo>
                    <a:pt x="33" y="53"/>
                    <a:pt x="32" y="51"/>
                    <a:pt x="39" y="50"/>
                  </a:cubicBezTo>
                  <a:cubicBezTo>
                    <a:pt x="44" y="49"/>
                    <a:pt x="47" y="49"/>
                    <a:pt x="50" y="45"/>
                  </a:cubicBezTo>
                  <a:cubicBezTo>
                    <a:pt x="51" y="44"/>
                    <a:pt x="51" y="41"/>
                    <a:pt x="52" y="40"/>
                  </a:cubicBezTo>
                  <a:cubicBezTo>
                    <a:pt x="53" y="39"/>
                    <a:pt x="56" y="39"/>
                    <a:pt x="57" y="38"/>
                  </a:cubicBezTo>
                  <a:cubicBezTo>
                    <a:pt x="61" y="33"/>
                    <a:pt x="55" y="31"/>
                    <a:pt x="55" y="27"/>
                  </a:cubicBezTo>
                  <a:close/>
                  <a:moveTo>
                    <a:pt x="53" y="8"/>
                  </a:moveTo>
                  <a:cubicBezTo>
                    <a:pt x="54" y="9"/>
                    <a:pt x="54" y="9"/>
                    <a:pt x="55" y="9"/>
                  </a:cubicBezTo>
                  <a:lnTo>
                    <a:pt x="53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18"/>
            <p:cNvSpPr/>
            <p:nvPr/>
          </p:nvSpPr>
          <p:spPr>
            <a:xfrm>
              <a:off x="4918763" y="2639863"/>
              <a:ext cx="71438" cy="41275"/>
            </a:xfrm>
            <a:custGeom>
              <a:avLst/>
              <a:gdLst/>
              <a:ahLst/>
              <a:cxnLst/>
              <a:rect l="l" t="t" r="r" b="b"/>
              <a:pathLst>
                <a:path w="23" h="13" extrusionOk="0">
                  <a:moveTo>
                    <a:pt x="9" y="9"/>
                  </a:moveTo>
                  <a:cubicBezTo>
                    <a:pt x="11" y="7"/>
                    <a:pt x="14" y="5"/>
                    <a:pt x="16" y="3"/>
                  </a:cubicBezTo>
                  <a:cubicBezTo>
                    <a:pt x="18" y="2"/>
                    <a:pt x="21" y="0"/>
                    <a:pt x="23" y="0"/>
                  </a:cubicBezTo>
                  <a:cubicBezTo>
                    <a:pt x="18" y="1"/>
                    <a:pt x="13" y="2"/>
                    <a:pt x="8" y="4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9"/>
                    <a:pt x="0" y="12"/>
                    <a:pt x="2" y="13"/>
                  </a:cubicBezTo>
                  <a:cubicBezTo>
                    <a:pt x="3" y="13"/>
                    <a:pt x="5" y="12"/>
                    <a:pt x="6" y="11"/>
                  </a:cubicBezTo>
                  <a:cubicBezTo>
                    <a:pt x="7" y="11"/>
                    <a:pt x="8" y="10"/>
                    <a:pt x="9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18"/>
            <p:cNvSpPr/>
            <p:nvPr/>
          </p:nvSpPr>
          <p:spPr>
            <a:xfrm>
              <a:off x="4869550" y="2616051"/>
              <a:ext cx="39688" cy="42863"/>
            </a:xfrm>
            <a:custGeom>
              <a:avLst/>
              <a:gdLst/>
              <a:ahLst/>
              <a:cxnLst/>
              <a:rect l="l" t="t" r="r" b="b"/>
              <a:pathLst>
                <a:path w="13" h="14" extrusionOk="0">
                  <a:moveTo>
                    <a:pt x="6" y="11"/>
                  </a:moveTo>
                  <a:cubicBezTo>
                    <a:pt x="8" y="8"/>
                    <a:pt x="9" y="3"/>
                    <a:pt x="13" y="0"/>
                  </a:cubicBezTo>
                  <a:cubicBezTo>
                    <a:pt x="11" y="2"/>
                    <a:pt x="9" y="3"/>
                    <a:pt x="8" y="4"/>
                  </a:cubicBezTo>
                  <a:cubicBezTo>
                    <a:pt x="5" y="6"/>
                    <a:pt x="2" y="8"/>
                    <a:pt x="1" y="11"/>
                  </a:cubicBezTo>
                  <a:cubicBezTo>
                    <a:pt x="0" y="13"/>
                    <a:pt x="0" y="14"/>
                    <a:pt x="2" y="14"/>
                  </a:cubicBezTo>
                  <a:cubicBezTo>
                    <a:pt x="3" y="14"/>
                    <a:pt x="4" y="12"/>
                    <a:pt x="5" y="12"/>
                  </a:cubicBezTo>
                  <a:lnTo>
                    <a:pt x="6" y="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Google Shape;412;p18"/>
            <p:cNvSpPr/>
            <p:nvPr/>
          </p:nvSpPr>
          <p:spPr>
            <a:xfrm>
              <a:off x="4964800" y="2682726"/>
              <a:ext cx="80963" cy="44450"/>
            </a:xfrm>
            <a:custGeom>
              <a:avLst/>
              <a:gdLst/>
              <a:ahLst/>
              <a:cxnLst/>
              <a:rect l="l" t="t" r="r" b="b"/>
              <a:pathLst>
                <a:path w="26" h="14" extrusionOk="0">
                  <a:moveTo>
                    <a:pt x="11" y="10"/>
                  </a:moveTo>
                  <a:cubicBezTo>
                    <a:pt x="16" y="7"/>
                    <a:pt x="21" y="4"/>
                    <a:pt x="26" y="0"/>
                  </a:cubicBezTo>
                  <a:cubicBezTo>
                    <a:pt x="20" y="3"/>
                    <a:pt x="13" y="5"/>
                    <a:pt x="7" y="8"/>
                  </a:cubicBezTo>
                  <a:cubicBezTo>
                    <a:pt x="5" y="8"/>
                    <a:pt x="3" y="9"/>
                    <a:pt x="2" y="10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4"/>
                    <a:pt x="3" y="14"/>
                  </a:cubicBezTo>
                  <a:cubicBezTo>
                    <a:pt x="5" y="13"/>
                    <a:pt x="8" y="11"/>
                    <a:pt x="11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Google Shape;413;p18"/>
            <p:cNvSpPr/>
            <p:nvPr/>
          </p:nvSpPr>
          <p:spPr>
            <a:xfrm>
              <a:off x="4994963" y="2717651"/>
              <a:ext cx="84138" cy="39688"/>
            </a:xfrm>
            <a:custGeom>
              <a:avLst/>
              <a:gdLst/>
              <a:ahLst/>
              <a:cxnLst/>
              <a:rect l="l" t="t" r="r" b="b"/>
              <a:pathLst>
                <a:path w="27" h="13" extrusionOk="0">
                  <a:moveTo>
                    <a:pt x="3" y="13"/>
                  </a:moveTo>
                  <a:cubicBezTo>
                    <a:pt x="4" y="13"/>
                    <a:pt x="6" y="12"/>
                    <a:pt x="6" y="12"/>
                  </a:cubicBezTo>
                  <a:cubicBezTo>
                    <a:pt x="9" y="11"/>
                    <a:pt x="11" y="9"/>
                    <a:pt x="14" y="7"/>
                  </a:cubicBezTo>
                  <a:cubicBezTo>
                    <a:pt x="18" y="4"/>
                    <a:pt x="22" y="2"/>
                    <a:pt x="27" y="0"/>
                  </a:cubicBezTo>
                  <a:cubicBezTo>
                    <a:pt x="24" y="1"/>
                    <a:pt x="21" y="2"/>
                    <a:pt x="18" y="2"/>
                  </a:cubicBezTo>
                  <a:cubicBezTo>
                    <a:pt x="15" y="3"/>
                    <a:pt x="13" y="4"/>
                    <a:pt x="10" y="6"/>
                  </a:cubicBezTo>
                  <a:cubicBezTo>
                    <a:pt x="9" y="6"/>
                    <a:pt x="0" y="10"/>
                    <a:pt x="2" y="12"/>
                  </a:cubicBezTo>
                  <a:cubicBezTo>
                    <a:pt x="2" y="12"/>
                    <a:pt x="3" y="13"/>
                    <a:pt x="3" y="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Google Shape;414;p18"/>
            <p:cNvSpPr/>
            <p:nvPr/>
          </p:nvSpPr>
          <p:spPr>
            <a:xfrm>
              <a:off x="5004488" y="2792263"/>
              <a:ext cx="87313" cy="17463"/>
            </a:xfrm>
            <a:custGeom>
              <a:avLst/>
              <a:gdLst/>
              <a:ahLst/>
              <a:cxnLst/>
              <a:rect l="l" t="t" r="r" b="b"/>
              <a:pathLst>
                <a:path w="28" h="6" extrusionOk="0">
                  <a:moveTo>
                    <a:pt x="12" y="1"/>
                  </a:move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0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9" y="5"/>
                    <a:pt x="11" y="5"/>
                    <a:pt x="13" y="4"/>
                  </a:cubicBezTo>
                  <a:cubicBezTo>
                    <a:pt x="18" y="4"/>
                    <a:pt x="23" y="4"/>
                    <a:pt x="28" y="4"/>
                  </a:cubicBezTo>
                  <a:cubicBezTo>
                    <a:pt x="24" y="1"/>
                    <a:pt x="17" y="0"/>
                    <a:pt x="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18"/>
            <p:cNvSpPr/>
            <p:nvPr/>
          </p:nvSpPr>
          <p:spPr>
            <a:xfrm>
              <a:off x="4534588" y="2779563"/>
              <a:ext cx="22225" cy="25400"/>
            </a:xfrm>
            <a:custGeom>
              <a:avLst/>
              <a:gdLst/>
              <a:ahLst/>
              <a:cxnLst/>
              <a:rect l="l" t="t" r="r" b="b"/>
              <a:pathLst>
                <a:path w="7" h="8" extrusionOk="0">
                  <a:moveTo>
                    <a:pt x="1" y="5"/>
                  </a:moveTo>
                  <a:cubicBezTo>
                    <a:pt x="1" y="8"/>
                    <a:pt x="4" y="7"/>
                    <a:pt x="6" y="6"/>
                  </a:cubicBezTo>
                  <a:cubicBezTo>
                    <a:pt x="7" y="4"/>
                    <a:pt x="6" y="0"/>
                    <a:pt x="4" y="1"/>
                  </a:cubicBezTo>
                  <a:cubicBezTo>
                    <a:pt x="2" y="1"/>
                    <a:pt x="0" y="3"/>
                    <a:pt x="1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p18"/>
            <p:cNvSpPr/>
            <p:nvPr/>
          </p:nvSpPr>
          <p:spPr>
            <a:xfrm>
              <a:off x="5001313" y="2812901"/>
              <a:ext cx="22225" cy="25400"/>
            </a:xfrm>
            <a:custGeom>
              <a:avLst/>
              <a:gdLst/>
              <a:ahLst/>
              <a:cxnLst/>
              <a:rect l="l" t="t" r="r" b="b"/>
              <a:pathLst>
                <a:path w="7" h="8" extrusionOk="0">
                  <a:moveTo>
                    <a:pt x="0" y="5"/>
                  </a:moveTo>
                  <a:cubicBezTo>
                    <a:pt x="1" y="8"/>
                    <a:pt x="4" y="8"/>
                    <a:pt x="6" y="6"/>
                  </a:cubicBezTo>
                  <a:cubicBezTo>
                    <a:pt x="7" y="4"/>
                    <a:pt x="6" y="0"/>
                    <a:pt x="3" y="1"/>
                  </a:cubicBezTo>
                  <a:cubicBezTo>
                    <a:pt x="2" y="1"/>
                    <a:pt x="0" y="4"/>
                    <a:pt x="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Google Shape;417;p18"/>
            <p:cNvSpPr/>
            <p:nvPr/>
          </p:nvSpPr>
          <p:spPr>
            <a:xfrm>
              <a:off x="4791763" y="2627163"/>
              <a:ext cx="19050" cy="19050"/>
            </a:xfrm>
            <a:custGeom>
              <a:avLst/>
              <a:gdLst/>
              <a:ahLst/>
              <a:cxnLst/>
              <a:rect l="l" t="t" r="r" b="b"/>
              <a:pathLst>
                <a:path w="6" h="6" extrusionOk="0">
                  <a:moveTo>
                    <a:pt x="0" y="4"/>
                  </a:moveTo>
                  <a:cubicBezTo>
                    <a:pt x="0" y="6"/>
                    <a:pt x="3" y="6"/>
                    <a:pt x="4" y="5"/>
                  </a:cubicBezTo>
                  <a:cubicBezTo>
                    <a:pt x="6" y="4"/>
                    <a:pt x="5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18"/>
            <p:cNvSpPr/>
            <p:nvPr/>
          </p:nvSpPr>
          <p:spPr>
            <a:xfrm>
              <a:off x="4974325" y="2655738"/>
              <a:ext cx="17463" cy="19050"/>
            </a:xfrm>
            <a:custGeom>
              <a:avLst/>
              <a:gdLst/>
              <a:ahLst/>
              <a:cxnLst/>
              <a:rect l="l" t="t" r="r" b="b"/>
              <a:pathLst>
                <a:path w="6" h="6" extrusionOk="0">
                  <a:moveTo>
                    <a:pt x="0" y="4"/>
                  </a:moveTo>
                  <a:cubicBezTo>
                    <a:pt x="0" y="6"/>
                    <a:pt x="3" y="6"/>
                    <a:pt x="4" y="5"/>
                  </a:cubicBezTo>
                  <a:cubicBezTo>
                    <a:pt x="6" y="4"/>
                    <a:pt x="5" y="0"/>
                    <a:pt x="2" y="1"/>
                  </a:cubicBezTo>
                  <a:cubicBezTo>
                    <a:pt x="1" y="1"/>
                    <a:pt x="0" y="3"/>
                    <a:pt x="0" y="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18"/>
            <p:cNvSpPr/>
            <p:nvPr/>
          </p:nvSpPr>
          <p:spPr>
            <a:xfrm>
              <a:off x="4844150" y="2630338"/>
              <a:ext cx="9525" cy="6350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0" y="1"/>
                  </a:moveTo>
                  <a:cubicBezTo>
                    <a:pt x="0" y="2"/>
                    <a:pt x="1" y="2"/>
                    <a:pt x="2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Google Shape;420;p18"/>
            <p:cNvSpPr/>
            <p:nvPr/>
          </p:nvSpPr>
          <p:spPr>
            <a:xfrm>
              <a:off x="5020363" y="270812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3" h="3" extrusionOk="0">
                  <a:moveTo>
                    <a:pt x="0" y="1"/>
                  </a:moveTo>
                  <a:cubicBezTo>
                    <a:pt x="0" y="2"/>
                    <a:pt x="1" y="3"/>
                    <a:pt x="2" y="2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18"/>
            <p:cNvSpPr/>
            <p:nvPr/>
          </p:nvSpPr>
          <p:spPr>
            <a:xfrm>
              <a:off x="5017188" y="2785913"/>
              <a:ext cx="12700" cy="952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1" y="1"/>
                  </a:moveTo>
                  <a:cubicBezTo>
                    <a:pt x="0" y="2"/>
                    <a:pt x="2" y="3"/>
                    <a:pt x="3" y="2"/>
                  </a:cubicBezTo>
                  <a:cubicBezTo>
                    <a:pt x="3" y="2"/>
                    <a:pt x="4" y="0"/>
                    <a:pt x="3" y="0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" name="Google Shape;422;p18"/>
            <p:cNvSpPr/>
            <p:nvPr/>
          </p:nvSpPr>
          <p:spPr>
            <a:xfrm>
              <a:off x="4466325" y="2844651"/>
              <a:ext cx="19050" cy="15875"/>
            </a:xfrm>
            <a:custGeom>
              <a:avLst/>
              <a:gdLst/>
              <a:ahLst/>
              <a:cxnLst/>
              <a:rect l="l" t="t" r="r" b="b"/>
              <a:pathLst>
                <a:path w="6" h="5" extrusionOk="0">
                  <a:moveTo>
                    <a:pt x="4" y="5"/>
                  </a:moveTo>
                  <a:cubicBezTo>
                    <a:pt x="6" y="5"/>
                    <a:pt x="6" y="2"/>
                    <a:pt x="5" y="1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3"/>
                    <a:pt x="2" y="5"/>
                    <a:pt x="4" y="5"/>
                  </a:cubicBezTo>
                  <a:close/>
                </a:path>
              </a:pathLst>
            </a:custGeom>
            <a:solidFill>
              <a:srgbClr val="E05F5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" name="Google Shape;423;p18"/>
            <p:cNvSpPr/>
            <p:nvPr/>
          </p:nvSpPr>
          <p:spPr>
            <a:xfrm>
              <a:off x="4621900" y="2701776"/>
              <a:ext cx="14288" cy="9525"/>
            </a:xfrm>
            <a:custGeom>
              <a:avLst/>
              <a:gdLst/>
              <a:ahLst/>
              <a:cxnLst/>
              <a:rect l="l" t="t" r="r" b="b"/>
              <a:pathLst>
                <a:path w="5" h="3" extrusionOk="0">
                  <a:moveTo>
                    <a:pt x="1" y="1"/>
                  </a:move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5" y="0"/>
                    <a:pt x="3" y="0"/>
                  </a:cubicBezTo>
                  <a:cubicBezTo>
                    <a:pt x="3" y="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Google Shape;424;p18"/>
            <p:cNvSpPr/>
            <p:nvPr/>
          </p:nvSpPr>
          <p:spPr>
            <a:xfrm>
              <a:off x="4534588" y="2868463"/>
              <a:ext cx="15875" cy="12700"/>
            </a:xfrm>
            <a:custGeom>
              <a:avLst/>
              <a:gdLst/>
              <a:ahLst/>
              <a:cxnLst/>
              <a:rect l="l" t="t" r="r" b="b"/>
              <a:pathLst>
                <a:path w="5" h="4" extrusionOk="0">
                  <a:moveTo>
                    <a:pt x="0" y="2"/>
                  </a:moveTo>
                  <a:cubicBezTo>
                    <a:pt x="0" y="3"/>
                    <a:pt x="2" y="4"/>
                    <a:pt x="3" y="3"/>
                  </a:cubicBezTo>
                  <a:cubicBezTo>
                    <a:pt x="4" y="3"/>
                    <a:pt x="5" y="1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5" name="Google Shape;425;p18"/>
            <p:cNvSpPr/>
            <p:nvPr/>
          </p:nvSpPr>
          <p:spPr>
            <a:xfrm>
              <a:off x="4563163" y="2739875"/>
              <a:ext cx="9525" cy="4763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0" y="1"/>
                  </a:moveTo>
                  <a:cubicBezTo>
                    <a:pt x="0" y="2"/>
                    <a:pt x="1" y="2"/>
                    <a:pt x="2" y="2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6" name="Google Shape;426;p18"/>
            <p:cNvSpPr/>
            <p:nvPr/>
          </p:nvSpPr>
          <p:spPr>
            <a:xfrm>
              <a:off x="4537763" y="2739875"/>
              <a:ext cx="9525" cy="4763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1" y="0"/>
                  </a:moveTo>
                  <a:cubicBezTo>
                    <a:pt x="0" y="1"/>
                    <a:pt x="1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7" name="Google Shape;427;p18"/>
            <p:cNvSpPr/>
            <p:nvPr/>
          </p:nvSpPr>
          <p:spPr>
            <a:xfrm>
              <a:off x="4531413" y="2776388"/>
              <a:ext cx="9525" cy="6350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1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3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8" name="Google Shape;428;p18"/>
            <p:cNvSpPr/>
            <p:nvPr/>
          </p:nvSpPr>
          <p:spPr>
            <a:xfrm>
              <a:off x="4448863" y="2857351"/>
              <a:ext cx="7938" cy="6350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5F5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9" name="Google Shape;429;p18"/>
            <p:cNvSpPr/>
            <p:nvPr/>
          </p:nvSpPr>
          <p:spPr>
            <a:xfrm>
              <a:off x="4547288" y="2881163"/>
              <a:ext cx="9525" cy="6350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1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_2"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" name="Google Shape;431;p19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19"/>
          <p:cNvSpPr txBox="1">
            <a:spLocks noGrp="1"/>
          </p:cNvSpPr>
          <p:nvPr>
            <p:ph type="subTitle" idx="1"/>
          </p:nvPr>
        </p:nvSpPr>
        <p:spPr>
          <a:xfrm>
            <a:off x="1188683" y="2199850"/>
            <a:ext cx="2912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3" name="Google Shape;433;p19"/>
          <p:cNvSpPr txBox="1">
            <a:spLocks noGrp="1"/>
          </p:cNvSpPr>
          <p:nvPr>
            <p:ph type="subTitle" idx="2"/>
          </p:nvPr>
        </p:nvSpPr>
        <p:spPr>
          <a:xfrm>
            <a:off x="5043033" y="2199850"/>
            <a:ext cx="2912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4" name="Google Shape;434;p19"/>
          <p:cNvSpPr txBox="1">
            <a:spLocks noGrp="1"/>
          </p:cNvSpPr>
          <p:nvPr>
            <p:ph type="subTitle" idx="3"/>
          </p:nvPr>
        </p:nvSpPr>
        <p:spPr>
          <a:xfrm>
            <a:off x="1188683" y="3717500"/>
            <a:ext cx="2912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5" name="Google Shape;435;p19"/>
          <p:cNvSpPr txBox="1">
            <a:spLocks noGrp="1"/>
          </p:cNvSpPr>
          <p:nvPr>
            <p:ph type="subTitle" idx="4"/>
          </p:nvPr>
        </p:nvSpPr>
        <p:spPr>
          <a:xfrm>
            <a:off x="5043033" y="3717500"/>
            <a:ext cx="29124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6" name="Google Shape;436;p1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37" name="Google Shape;437;p19"/>
          <p:cNvSpPr txBox="1">
            <a:spLocks noGrp="1"/>
          </p:cNvSpPr>
          <p:nvPr>
            <p:ph type="title" idx="5" hasCustomPrompt="1"/>
          </p:nvPr>
        </p:nvSpPr>
        <p:spPr>
          <a:xfrm>
            <a:off x="2211700" y="1293975"/>
            <a:ext cx="8661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38" name="Google Shape;438;p19"/>
          <p:cNvSpPr txBox="1">
            <a:spLocks noGrp="1"/>
          </p:cNvSpPr>
          <p:nvPr>
            <p:ph type="title" idx="6" hasCustomPrompt="1"/>
          </p:nvPr>
        </p:nvSpPr>
        <p:spPr>
          <a:xfrm>
            <a:off x="2213050" y="2811950"/>
            <a:ext cx="864000" cy="571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39" name="Google Shape;439;p19"/>
          <p:cNvSpPr txBox="1">
            <a:spLocks noGrp="1"/>
          </p:cNvSpPr>
          <p:nvPr>
            <p:ph type="title" idx="7" hasCustomPrompt="1"/>
          </p:nvPr>
        </p:nvSpPr>
        <p:spPr>
          <a:xfrm>
            <a:off x="6067350" y="1294790"/>
            <a:ext cx="864000" cy="571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40" name="Google Shape;440;p19"/>
          <p:cNvSpPr txBox="1">
            <a:spLocks noGrp="1"/>
          </p:cNvSpPr>
          <p:nvPr>
            <p:ph type="title" idx="8" hasCustomPrompt="1"/>
          </p:nvPr>
        </p:nvSpPr>
        <p:spPr>
          <a:xfrm>
            <a:off x="6067349" y="2811952"/>
            <a:ext cx="864000" cy="571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41" name="Google Shape;441;p19"/>
          <p:cNvSpPr txBox="1">
            <a:spLocks noGrp="1"/>
          </p:cNvSpPr>
          <p:nvPr>
            <p:ph type="subTitle" idx="9"/>
          </p:nvPr>
        </p:nvSpPr>
        <p:spPr>
          <a:xfrm>
            <a:off x="1188567" y="1902026"/>
            <a:ext cx="2912400" cy="36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442" name="Google Shape;442;p19"/>
          <p:cNvSpPr txBox="1">
            <a:spLocks noGrp="1"/>
          </p:cNvSpPr>
          <p:nvPr>
            <p:ph type="subTitle" idx="13"/>
          </p:nvPr>
        </p:nvSpPr>
        <p:spPr>
          <a:xfrm>
            <a:off x="1188567" y="3419802"/>
            <a:ext cx="2912400" cy="36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443" name="Google Shape;443;p19"/>
          <p:cNvSpPr txBox="1">
            <a:spLocks noGrp="1"/>
          </p:cNvSpPr>
          <p:nvPr>
            <p:ph type="subTitle" idx="14"/>
          </p:nvPr>
        </p:nvSpPr>
        <p:spPr>
          <a:xfrm>
            <a:off x="5043033" y="1902026"/>
            <a:ext cx="2912400" cy="36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444" name="Google Shape;444;p19"/>
          <p:cNvSpPr txBox="1">
            <a:spLocks noGrp="1"/>
          </p:cNvSpPr>
          <p:nvPr>
            <p:ph type="subTitle" idx="15"/>
          </p:nvPr>
        </p:nvSpPr>
        <p:spPr>
          <a:xfrm>
            <a:off x="5043033" y="3419800"/>
            <a:ext cx="2912400" cy="36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grpSp>
        <p:nvGrpSpPr>
          <p:cNvPr id="445" name="Google Shape;445;p19"/>
          <p:cNvGrpSpPr/>
          <p:nvPr/>
        </p:nvGrpSpPr>
        <p:grpSpPr>
          <a:xfrm>
            <a:off x="-2564920" y="2616669"/>
            <a:ext cx="13113000" cy="4427809"/>
            <a:chOff x="-2564920" y="2616669"/>
            <a:chExt cx="13113000" cy="4427809"/>
          </a:xfrm>
        </p:grpSpPr>
        <p:sp>
          <p:nvSpPr>
            <p:cNvPr id="446" name="Google Shape;446;p19"/>
            <p:cNvSpPr/>
            <p:nvPr/>
          </p:nvSpPr>
          <p:spPr>
            <a:xfrm rot="-8341536">
              <a:off x="-2200224" y="3993695"/>
              <a:ext cx="4825395" cy="1673756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19"/>
            <p:cNvSpPr/>
            <p:nvPr/>
          </p:nvSpPr>
          <p:spPr>
            <a:xfrm flipH="1">
              <a:off x="-2564920" y="3616061"/>
              <a:ext cx="7328755" cy="2290941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Google Shape;448;p19"/>
            <p:cNvSpPr/>
            <p:nvPr/>
          </p:nvSpPr>
          <p:spPr>
            <a:xfrm rot="10064709">
              <a:off x="5782021" y="4566350"/>
              <a:ext cx="4647912" cy="1612195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Google Shape;449;p19"/>
            <p:cNvSpPr/>
            <p:nvPr/>
          </p:nvSpPr>
          <p:spPr>
            <a:xfrm rot="-2019012">
              <a:off x="5960612" y="3848916"/>
              <a:ext cx="4290725" cy="2104926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Alata"/>
                <a:ea typeface="Alata"/>
                <a:cs typeface="Alata"/>
                <a:sym typeface="Alata"/>
              </a:endParaRPr>
            </a:p>
          </p:txBody>
        </p:sp>
      </p:grpSp>
      <p:grpSp>
        <p:nvGrpSpPr>
          <p:cNvPr id="450" name="Google Shape;450;p19"/>
          <p:cNvGrpSpPr/>
          <p:nvPr/>
        </p:nvGrpSpPr>
        <p:grpSpPr>
          <a:xfrm>
            <a:off x="-156029" y="3866764"/>
            <a:ext cx="1886375" cy="1821869"/>
            <a:chOff x="680146" y="3536727"/>
            <a:chExt cx="1886375" cy="1821869"/>
          </a:xfrm>
        </p:grpSpPr>
        <p:grpSp>
          <p:nvGrpSpPr>
            <p:cNvPr id="451" name="Google Shape;451;p19"/>
            <p:cNvGrpSpPr/>
            <p:nvPr/>
          </p:nvGrpSpPr>
          <p:grpSpPr>
            <a:xfrm rot="-9693903">
              <a:off x="780204" y="4208694"/>
              <a:ext cx="1686274" cy="906530"/>
              <a:chOff x="4326040" y="-170601"/>
              <a:chExt cx="4901165" cy="1685005"/>
            </a:xfrm>
          </p:grpSpPr>
          <p:sp>
            <p:nvSpPr>
              <p:cNvPr id="452" name="Google Shape;452;p19"/>
              <p:cNvSpPr/>
              <p:nvPr/>
            </p:nvSpPr>
            <p:spPr>
              <a:xfrm rot="-9535006">
                <a:off x="4693636" y="738150"/>
                <a:ext cx="1822768" cy="297081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159" extrusionOk="0">
                    <a:moveTo>
                      <a:pt x="1251" y="159"/>
                    </a:moveTo>
                    <a:lnTo>
                      <a:pt x="667" y="130"/>
                    </a:lnTo>
                    <a:lnTo>
                      <a:pt x="634" y="69"/>
                    </a:lnTo>
                    <a:lnTo>
                      <a:pt x="36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4" y="154"/>
                    </a:lnTo>
                    <a:lnTo>
                      <a:pt x="1251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3" name="Google Shape;453;p19"/>
              <p:cNvSpPr/>
              <p:nvPr/>
            </p:nvSpPr>
            <p:spPr>
              <a:xfrm rot="-2958185">
                <a:off x="6725988" y="410170"/>
                <a:ext cx="831879" cy="398893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2" y="173"/>
                    </a:moveTo>
                    <a:lnTo>
                      <a:pt x="396" y="76"/>
                    </a:lnTo>
                    <a:lnTo>
                      <a:pt x="557" y="99"/>
                    </a:lnTo>
                    <a:lnTo>
                      <a:pt x="709" y="0"/>
                    </a:lnTo>
                    <a:lnTo>
                      <a:pt x="550" y="88"/>
                    </a:lnTo>
                    <a:lnTo>
                      <a:pt x="379" y="57"/>
                    </a:lnTo>
                    <a:lnTo>
                      <a:pt x="0" y="171"/>
                    </a:lnTo>
                    <a:lnTo>
                      <a:pt x="92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4" name="Google Shape;454;p19"/>
              <p:cNvSpPr/>
              <p:nvPr/>
            </p:nvSpPr>
            <p:spPr>
              <a:xfrm rot="-9671174">
                <a:off x="5636272" y="588407"/>
                <a:ext cx="1850137" cy="289939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7" y="131"/>
                    </a:lnTo>
                    <a:lnTo>
                      <a:pt x="631" y="69"/>
                    </a:lnTo>
                    <a:lnTo>
                      <a:pt x="33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1" y="155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5" name="Google Shape;455;p19"/>
              <p:cNvSpPr/>
              <p:nvPr/>
            </p:nvSpPr>
            <p:spPr>
              <a:xfrm rot="8439312">
                <a:off x="7329045" y="358978"/>
                <a:ext cx="1968595" cy="341196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156" extrusionOk="0">
                    <a:moveTo>
                      <a:pt x="1559" y="69"/>
                    </a:moveTo>
                    <a:lnTo>
                      <a:pt x="833" y="0"/>
                    </a:lnTo>
                    <a:lnTo>
                      <a:pt x="465" y="128"/>
                    </a:lnTo>
                    <a:lnTo>
                      <a:pt x="0" y="121"/>
                    </a:lnTo>
                    <a:lnTo>
                      <a:pt x="501" y="156"/>
                    </a:lnTo>
                    <a:lnTo>
                      <a:pt x="840" y="45"/>
                    </a:lnTo>
                    <a:lnTo>
                      <a:pt x="1545" y="99"/>
                    </a:lnTo>
                    <a:lnTo>
                      <a:pt x="1559" y="6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6" name="Google Shape;456;p19"/>
              <p:cNvSpPr/>
              <p:nvPr/>
            </p:nvSpPr>
            <p:spPr>
              <a:xfrm rot="-9671174">
                <a:off x="5266162" y="345761"/>
                <a:ext cx="1050878" cy="317291"/>
              </a:xfrm>
              <a:custGeom>
                <a:avLst/>
                <a:gdLst/>
                <a:ahLst/>
                <a:cxnLst/>
                <a:rect l="l" t="t" r="r" b="b"/>
                <a:pathLst>
                  <a:path w="710" h="174" extrusionOk="0">
                    <a:moveTo>
                      <a:pt x="93" y="174"/>
                    </a:moveTo>
                    <a:lnTo>
                      <a:pt x="394" y="76"/>
                    </a:lnTo>
                    <a:lnTo>
                      <a:pt x="558" y="100"/>
                    </a:lnTo>
                    <a:lnTo>
                      <a:pt x="710" y="0"/>
                    </a:lnTo>
                    <a:lnTo>
                      <a:pt x="551" y="86"/>
                    </a:lnTo>
                    <a:lnTo>
                      <a:pt x="380" y="57"/>
                    </a:lnTo>
                    <a:lnTo>
                      <a:pt x="0" y="171"/>
                    </a:lnTo>
                    <a:lnTo>
                      <a:pt x="93" y="17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7" name="Google Shape;457;p19"/>
              <p:cNvSpPr/>
              <p:nvPr/>
            </p:nvSpPr>
            <p:spPr>
              <a:xfrm rot="10585255">
                <a:off x="4345844" y="1204451"/>
                <a:ext cx="1122395" cy="276508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3" y="173"/>
                    </a:moveTo>
                    <a:lnTo>
                      <a:pt x="396" y="76"/>
                    </a:lnTo>
                    <a:lnTo>
                      <a:pt x="558" y="97"/>
                    </a:lnTo>
                    <a:lnTo>
                      <a:pt x="709" y="0"/>
                    </a:lnTo>
                    <a:lnTo>
                      <a:pt x="550" y="85"/>
                    </a:lnTo>
                    <a:lnTo>
                      <a:pt x="382" y="57"/>
                    </a:lnTo>
                    <a:lnTo>
                      <a:pt x="0" y="171"/>
                    </a:lnTo>
                    <a:lnTo>
                      <a:pt x="93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8" name="Google Shape;458;p19"/>
              <p:cNvSpPr/>
              <p:nvPr/>
            </p:nvSpPr>
            <p:spPr>
              <a:xfrm rot="10585255">
                <a:off x="4755954" y="1132898"/>
                <a:ext cx="1978835" cy="254132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6" y="128"/>
                    </a:lnTo>
                    <a:lnTo>
                      <a:pt x="633" y="69"/>
                    </a:lnTo>
                    <a:lnTo>
                      <a:pt x="35" y="0"/>
                    </a:lnTo>
                    <a:lnTo>
                      <a:pt x="0" y="28"/>
                    </a:lnTo>
                    <a:lnTo>
                      <a:pt x="612" y="93"/>
                    </a:lnTo>
                    <a:lnTo>
                      <a:pt x="633" y="154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9" name="Google Shape;459;p19"/>
            <p:cNvSpPr/>
            <p:nvPr/>
          </p:nvSpPr>
          <p:spPr>
            <a:xfrm>
              <a:off x="680146" y="3569906"/>
              <a:ext cx="1166566" cy="907770"/>
            </a:xfrm>
            <a:custGeom>
              <a:avLst/>
              <a:gdLst/>
              <a:ahLst/>
              <a:cxnLst/>
              <a:rect l="l" t="t" r="r" b="b"/>
              <a:pathLst>
                <a:path w="451" h="351" extrusionOk="0">
                  <a:moveTo>
                    <a:pt x="369" y="188"/>
                  </a:moveTo>
                  <a:cubicBezTo>
                    <a:pt x="379" y="156"/>
                    <a:pt x="379" y="156"/>
                    <a:pt x="379" y="156"/>
                  </a:cubicBezTo>
                  <a:cubicBezTo>
                    <a:pt x="334" y="150"/>
                    <a:pt x="334" y="150"/>
                    <a:pt x="334" y="15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7" y="315"/>
                    <a:pt x="67" y="315"/>
                    <a:pt x="67" y="315"/>
                  </a:cubicBezTo>
                  <a:cubicBezTo>
                    <a:pt x="406" y="351"/>
                    <a:pt x="406" y="351"/>
                    <a:pt x="406" y="351"/>
                  </a:cubicBezTo>
                  <a:cubicBezTo>
                    <a:pt x="406" y="351"/>
                    <a:pt x="428" y="270"/>
                    <a:pt x="451" y="188"/>
                  </a:cubicBezTo>
                  <a:lnTo>
                    <a:pt x="369" y="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19"/>
            <p:cNvSpPr/>
            <p:nvPr/>
          </p:nvSpPr>
          <p:spPr>
            <a:xfrm flipH="1">
              <a:off x="777574" y="3717202"/>
              <a:ext cx="516665" cy="688886"/>
            </a:xfrm>
            <a:custGeom>
              <a:avLst/>
              <a:gdLst/>
              <a:ahLst/>
              <a:cxnLst/>
              <a:rect l="l" t="t" r="r" b="b"/>
              <a:pathLst>
                <a:path w="208" h="277" extrusionOk="0">
                  <a:moveTo>
                    <a:pt x="25" y="0"/>
                  </a:moveTo>
                  <a:cubicBezTo>
                    <a:pt x="208" y="50"/>
                    <a:pt x="208" y="50"/>
                    <a:pt x="208" y="50"/>
                  </a:cubicBezTo>
                  <a:cubicBezTo>
                    <a:pt x="25" y="277"/>
                    <a:pt x="25" y="277"/>
                    <a:pt x="25" y="277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7"/>
                    <a:pt x="40" y="146"/>
                    <a:pt x="40" y="139"/>
                  </a:cubicBezTo>
                  <a:cubicBezTo>
                    <a:pt x="40" y="131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19"/>
            <p:cNvSpPr/>
            <p:nvPr/>
          </p:nvSpPr>
          <p:spPr>
            <a:xfrm>
              <a:off x="788972" y="3536727"/>
              <a:ext cx="1000671" cy="193764"/>
            </a:xfrm>
            <a:custGeom>
              <a:avLst/>
              <a:gdLst/>
              <a:ahLst/>
              <a:cxnLst/>
              <a:rect l="l" t="t" r="r" b="b"/>
              <a:pathLst>
                <a:path w="754" h="146" extrusionOk="0">
                  <a:moveTo>
                    <a:pt x="754" y="68"/>
                  </a:moveTo>
                  <a:lnTo>
                    <a:pt x="308" y="146"/>
                  </a:lnTo>
                  <a:lnTo>
                    <a:pt x="0" y="93"/>
                  </a:lnTo>
                  <a:lnTo>
                    <a:pt x="437" y="0"/>
                  </a:lnTo>
                  <a:lnTo>
                    <a:pt x="754" y="6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19"/>
            <p:cNvSpPr/>
            <p:nvPr/>
          </p:nvSpPr>
          <p:spPr>
            <a:xfrm>
              <a:off x="1211006" y="3603084"/>
              <a:ext cx="516262" cy="114135"/>
            </a:xfrm>
            <a:custGeom>
              <a:avLst/>
              <a:gdLst/>
              <a:ahLst/>
              <a:cxnLst/>
              <a:rect l="l" t="t" r="r" b="b"/>
              <a:pathLst>
                <a:path w="200" h="44" extrusionOk="0">
                  <a:moveTo>
                    <a:pt x="1" y="44"/>
                  </a:moveTo>
                  <a:cubicBezTo>
                    <a:pt x="1" y="43"/>
                    <a:pt x="1" y="43"/>
                    <a:pt x="1" y="4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5" y="44"/>
                    <a:pt x="8" y="43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4" y="42"/>
                    <a:pt x="15" y="41"/>
                    <a:pt x="17" y="39"/>
                  </a:cubicBezTo>
                  <a:cubicBezTo>
                    <a:pt x="18" y="37"/>
                    <a:pt x="19" y="36"/>
                    <a:pt x="21" y="35"/>
                  </a:cubicBezTo>
                  <a:cubicBezTo>
                    <a:pt x="22" y="35"/>
                    <a:pt x="24" y="36"/>
                    <a:pt x="25" y="37"/>
                  </a:cubicBezTo>
                  <a:cubicBezTo>
                    <a:pt x="27" y="38"/>
                    <a:pt x="30" y="39"/>
                    <a:pt x="32" y="39"/>
                  </a:cubicBezTo>
                  <a:cubicBezTo>
                    <a:pt x="34" y="38"/>
                    <a:pt x="35" y="37"/>
                    <a:pt x="37" y="35"/>
                  </a:cubicBezTo>
                  <a:cubicBezTo>
                    <a:pt x="38" y="34"/>
                    <a:pt x="40" y="32"/>
                    <a:pt x="41" y="32"/>
                  </a:cubicBezTo>
                  <a:cubicBezTo>
                    <a:pt x="42" y="32"/>
                    <a:pt x="44" y="32"/>
                    <a:pt x="45" y="33"/>
                  </a:cubicBezTo>
                  <a:cubicBezTo>
                    <a:pt x="47" y="34"/>
                    <a:pt x="50" y="35"/>
                    <a:pt x="52" y="35"/>
                  </a:cubicBezTo>
                  <a:cubicBezTo>
                    <a:pt x="54" y="35"/>
                    <a:pt x="55" y="33"/>
                    <a:pt x="57" y="31"/>
                  </a:cubicBezTo>
                  <a:cubicBezTo>
                    <a:pt x="58" y="30"/>
                    <a:pt x="60" y="28"/>
                    <a:pt x="61" y="28"/>
                  </a:cubicBezTo>
                  <a:cubicBezTo>
                    <a:pt x="62" y="28"/>
                    <a:pt x="64" y="29"/>
                    <a:pt x="65" y="30"/>
                  </a:cubicBezTo>
                  <a:cubicBezTo>
                    <a:pt x="67" y="31"/>
                    <a:pt x="70" y="32"/>
                    <a:pt x="72" y="31"/>
                  </a:cubicBezTo>
                  <a:cubicBezTo>
                    <a:pt x="74" y="31"/>
                    <a:pt x="75" y="29"/>
                    <a:pt x="77" y="28"/>
                  </a:cubicBezTo>
                  <a:cubicBezTo>
                    <a:pt x="78" y="26"/>
                    <a:pt x="79" y="25"/>
                    <a:pt x="81" y="25"/>
                  </a:cubicBezTo>
                  <a:cubicBezTo>
                    <a:pt x="82" y="24"/>
                    <a:pt x="84" y="25"/>
                    <a:pt x="85" y="26"/>
                  </a:cubicBezTo>
                  <a:cubicBezTo>
                    <a:pt x="87" y="27"/>
                    <a:pt x="89" y="28"/>
                    <a:pt x="92" y="28"/>
                  </a:cubicBezTo>
                  <a:cubicBezTo>
                    <a:pt x="94" y="27"/>
                    <a:pt x="95" y="26"/>
                    <a:pt x="97" y="24"/>
                  </a:cubicBezTo>
                  <a:cubicBezTo>
                    <a:pt x="98" y="23"/>
                    <a:pt x="99" y="21"/>
                    <a:pt x="101" y="21"/>
                  </a:cubicBezTo>
                  <a:cubicBezTo>
                    <a:pt x="102" y="21"/>
                    <a:pt x="104" y="22"/>
                    <a:pt x="105" y="22"/>
                  </a:cubicBezTo>
                  <a:cubicBezTo>
                    <a:pt x="107" y="24"/>
                    <a:pt x="109" y="25"/>
                    <a:pt x="111" y="24"/>
                  </a:cubicBezTo>
                  <a:cubicBezTo>
                    <a:pt x="114" y="24"/>
                    <a:pt x="115" y="22"/>
                    <a:pt x="117" y="20"/>
                  </a:cubicBezTo>
                  <a:cubicBezTo>
                    <a:pt x="118" y="19"/>
                    <a:pt x="119" y="18"/>
                    <a:pt x="120" y="17"/>
                  </a:cubicBezTo>
                  <a:cubicBezTo>
                    <a:pt x="122" y="17"/>
                    <a:pt x="123" y="18"/>
                    <a:pt x="125" y="19"/>
                  </a:cubicBezTo>
                  <a:cubicBezTo>
                    <a:pt x="127" y="20"/>
                    <a:pt x="129" y="21"/>
                    <a:pt x="131" y="21"/>
                  </a:cubicBezTo>
                  <a:cubicBezTo>
                    <a:pt x="133" y="20"/>
                    <a:pt x="135" y="18"/>
                    <a:pt x="137" y="17"/>
                  </a:cubicBezTo>
                  <a:cubicBezTo>
                    <a:pt x="138" y="15"/>
                    <a:pt x="139" y="14"/>
                    <a:pt x="140" y="14"/>
                  </a:cubicBezTo>
                  <a:cubicBezTo>
                    <a:pt x="142" y="14"/>
                    <a:pt x="143" y="14"/>
                    <a:pt x="145" y="15"/>
                  </a:cubicBezTo>
                  <a:cubicBezTo>
                    <a:pt x="147" y="16"/>
                    <a:pt x="149" y="17"/>
                    <a:pt x="151" y="17"/>
                  </a:cubicBezTo>
                  <a:cubicBezTo>
                    <a:pt x="153" y="17"/>
                    <a:pt x="155" y="15"/>
                    <a:pt x="157" y="13"/>
                  </a:cubicBezTo>
                  <a:cubicBezTo>
                    <a:pt x="158" y="12"/>
                    <a:pt x="159" y="10"/>
                    <a:pt x="160" y="10"/>
                  </a:cubicBezTo>
                  <a:cubicBezTo>
                    <a:pt x="162" y="10"/>
                    <a:pt x="163" y="11"/>
                    <a:pt x="165" y="12"/>
                  </a:cubicBezTo>
                  <a:cubicBezTo>
                    <a:pt x="167" y="13"/>
                    <a:pt x="169" y="14"/>
                    <a:pt x="171" y="13"/>
                  </a:cubicBezTo>
                  <a:cubicBezTo>
                    <a:pt x="173" y="13"/>
                    <a:pt x="175" y="11"/>
                    <a:pt x="177" y="9"/>
                  </a:cubicBezTo>
                  <a:cubicBezTo>
                    <a:pt x="178" y="8"/>
                    <a:pt x="179" y="7"/>
                    <a:pt x="180" y="7"/>
                  </a:cubicBezTo>
                  <a:cubicBezTo>
                    <a:pt x="182" y="6"/>
                    <a:pt x="184" y="7"/>
                    <a:pt x="185" y="8"/>
                  </a:cubicBezTo>
                  <a:cubicBezTo>
                    <a:pt x="187" y="9"/>
                    <a:pt x="189" y="10"/>
                    <a:pt x="191" y="10"/>
                  </a:cubicBezTo>
                  <a:cubicBezTo>
                    <a:pt x="195" y="9"/>
                    <a:pt x="196" y="7"/>
                    <a:pt x="197" y="5"/>
                  </a:cubicBezTo>
                  <a:cubicBezTo>
                    <a:pt x="198" y="4"/>
                    <a:pt x="198" y="3"/>
                    <a:pt x="200" y="3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7" y="1"/>
                    <a:pt x="196" y="3"/>
                    <a:pt x="195" y="4"/>
                  </a:cubicBezTo>
                  <a:cubicBezTo>
                    <a:pt x="194" y="6"/>
                    <a:pt x="193" y="7"/>
                    <a:pt x="190" y="7"/>
                  </a:cubicBezTo>
                  <a:cubicBezTo>
                    <a:pt x="190" y="7"/>
                    <a:pt x="188" y="7"/>
                    <a:pt x="187" y="6"/>
                  </a:cubicBezTo>
                  <a:cubicBezTo>
                    <a:pt x="185" y="5"/>
                    <a:pt x="182" y="4"/>
                    <a:pt x="180" y="4"/>
                  </a:cubicBezTo>
                  <a:cubicBezTo>
                    <a:pt x="178" y="4"/>
                    <a:pt x="176" y="6"/>
                    <a:pt x="175" y="8"/>
                  </a:cubicBezTo>
                  <a:cubicBezTo>
                    <a:pt x="173" y="9"/>
                    <a:pt x="172" y="11"/>
                    <a:pt x="171" y="11"/>
                  </a:cubicBezTo>
                  <a:cubicBezTo>
                    <a:pt x="170" y="11"/>
                    <a:pt x="168" y="10"/>
                    <a:pt x="166" y="9"/>
                  </a:cubicBezTo>
                  <a:cubicBezTo>
                    <a:pt x="164" y="8"/>
                    <a:pt x="162" y="7"/>
                    <a:pt x="160" y="8"/>
                  </a:cubicBezTo>
                  <a:cubicBezTo>
                    <a:pt x="158" y="8"/>
                    <a:pt x="156" y="10"/>
                    <a:pt x="155" y="11"/>
                  </a:cubicBezTo>
                  <a:cubicBezTo>
                    <a:pt x="153" y="13"/>
                    <a:pt x="152" y="14"/>
                    <a:pt x="151" y="15"/>
                  </a:cubicBezTo>
                  <a:cubicBezTo>
                    <a:pt x="150" y="15"/>
                    <a:pt x="148" y="14"/>
                    <a:pt x="146" y="13"/>
                  </a:cubicBezTo>
                  <a:cubicBezTo>
                    <a:pt x="144" y="12"/>
                    <a:pt x="142" y="11"/>
                    <a:pt x="140" y="11"/>
                  </a:cubicBezTo>
                  <a:cubicBezTo>
                    <a:pt x="138" y="12"/>
                    <a:pt x="136" y="13"/>
                    <a:pt x="135" y="15"/>
                  </a:cubicBezTo>
                  <a:cubicBezTo>
                    <a:pt x="133" y="16"/>
                    <a:pt x="132" y="18"/>
                    <a:pt x="131" y="18"/>
                  </a:cubicBezTo>
                  <a:cubicBezTo>
                    <a:pt x="130" y="18"/>
                    <a:pt x="128" y="17"/>
                    <a:pt x="126" y="17"/>
                  </a:cubicBezTo>
                  <a:cubicBezTo>
                    <a:pt x="124" y="16"/>
                    <a:pt x="122" y="14"/>
                    <a:pt x="120" y="15"/>
                  </a:cubicBezTo>
                  <a:cubicBezTo>
                    <a:pt x="118" y="15"/>
                    <a:pt x="116" y="17"/>
                    <a:pt x="115" y="19"/>
                  </a:cubicBezTo>
                  <a:cubicBezTo>
                    <a:pt x="114" y="20"/>
                    <a:pt x="112" y="21"/>
                    <a:pt x="111" y="22"/>
                  </a:cubicBezTo>
                  <a:cubicBezTo>
                    <a:pt x="110" y="22"/>
                    <a:pt x="108" y="21"/>
                    <a:pt x="106" y="20"/>
                  </a:cubicBezTo>
                  <a:cubicBezTo>
                    <a:pt x="104" y="19"/>
                    <a:pt x="102" y="18"/>
                    <a:pt x="100" y="18"/>
                  </a:cubicBezTo>
                  <a:cubicBezTo>
                    <a:pt x="98" y="19"/>
                    <a:pt x="96" y="21"/>
                    <a:pt x="95" y="22"/>
                  </a:cubicBezTo>
                  <a:cubicBezTo>
                    <a:pt x="94" y="24"/>
                    <a:pt x="92" y="25"/>
                    <a:pt x="91" y="25"/>
                  </a:cubicBezTo>
                  <a:cubicBezTo>
                    <a:pt x="90" y="26"/>
                    <a:pt x="88" y="25"/>
                    <a:pt x="86" y="24"/>
                  </a:cubicBezTo>
                  <a:cubicBezTo>
                    <a:pt x="84" y="23"/>
                    <a:pt x="82" y="22"/>
                    <a:pt x="80" y="22"/>
                  </a:cubicBezTo>
                  <a:cubicBezTo>
                    <a:pt x="78" y="22"/>
                    <a:pt x="77" y="24"/>
                    <a:pt x="75" y="26"/>
                  </a:cubicBezTo>
                  <a:cubicBezTo>
                    <a:pt x="74" y="27"/>
                    <a:pt x="72" y="29"/>
                    <a:pt x="71" y="29"/>
                  </a:cubicBezTo>
                  <a:cubicBezTo>
                    <a:pt x="70" y="29"/>
                    <a:pt x="68" y="28"/>
                    <a:pt x="66" y="27"/>
                  </a:cubicBezTo>
                  <a:cubicBezTo>
                    <a:pt x="64" y="26"/>
                    <a:pt x="62" y="25"/>
                    <a:pt x="60" y="26"/>
                  </a:cubicBezTo>
                  <a:cubicBezTo>
                    <a:pt x="58" y="26"/>
                    <a:pt x="57" y="28"/>
                    <a:pt x="55" y="30"/>
                  </a:cubicBezTo>
                  <a:cubicBezTo>
                    <a:pt x="54" y="31"/>
                    <a:pt x="52" y="32"/>
                    <a:pt x="51" y="33"/>
                  </a:cubicBezTo>
                  <a:cubicBezTo>
                    <a:pt x="50" y="33"/>
                    <a:pt x="48" y="32"/>
                    <a:pt x="47" y="31"/>
                  </a:cubicBezTo>
                  <a:cubicBezTo>
                    <a:pt x="45" y="30"/>
                    <a:pt x="42" y="29"/>
                    <a:pt x="40" y="29"/>
                  </a:cubicBezTo>
                  <a:cubicBezTo>
                    <a:pt x="38" y="30"/>
                    <a:pt x="37" y="32"/>
                    <a:pt x="35" y="33"/>
                  </a:cubicBezTo>
                  <a:cubicBezTo>
                    <a:pt x="34" y="35"/>
                    <a:pt x="33" y="36"/>
                    <a:pt x="31" y="36"/>
                  </a:cubicBezTo>
                  <a:cubicBezTo>
                    <a:pt x="30" y="36"/>
                    <a:pt x="28" y="35"/>
                    <a:pt x="26" y="35"/>
                  </a:cubicBezTo>
                  <a:cubicBezTo>
                    <a:pt x="24" y="34"/>
                    <a:pt x="22" y="33"/>
                    <a:pt x="21" y="33"/>
                  </a:cubicBezTo>
                  <a:cubicBezTo>
                    <a:pt x="18" y="33"/>
                    <a:pt x="16" y="35"/>
                    <a:pt x="15" y="37"/>
                  </a:cubicBezTo>
                  <a:cubicBezTo>
                    <a:pt x="14" y="38"/>
                    <a:pt x="12" y="40"/>
                    <a:pt x="12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4" y="41"/>
                    <a:pt x="2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1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63" name="Google Shape;463;p19"/>
            <p:cNvGrpSpPr/>
            <p:nvPr/>
          </p:nvGrpSpPr>
          <p:grpSpPr>
            <a:xfrm>
              <a:off x="693418" y="3755707"/>
              <a:ext cx="613144" cy="386200"/>
              <a:chOff x="826718" y="3540619"/>
              <a:chExt cx="613144" cy="386200"/>
            </a:xfrm>
          </p:grpSpPr>
          <p:sp>
            <p:nvSpPr>
              <p:cNvPr id="464" name="Google Shape;464;p19"/>
              <p:cNvSpPr/>
              <p:nvPr/>
            </p:nvSpPr>
            <p:spPr>
              <a:xfrm>
                <a:off x="886440" y="3698550"/>
                <a:ext cx="226943" cy="59722"/>
              </a:xfrm>
              <a:custGeom>
                <a:avLst/>
                <a:gdLst/>
                <a:ahLst/>
                <a:cxnLst/>
                <a:rect l="l" t="t" r="r" b="b"/>
                <a:pathLst>
                  <a:path w="171" h="45" extrusionOk="0">
                    <a:moveTo>
                      <a:pt x="0" y="28"/>
                    </a:moveTo>
                    <a:lnTo>
                      <a:pt x="25" y="31"/>
                    </a:lnTo>
                    <a:lnTo>
                      <a:pt x="41" y="12"/>
                    </a:lnTo>
                    <a:lnTo>
                      <a:pt x="171" y="45"/>
                    </a:lnTo>
                    <a:lnTo>
                      <a:pt x="37" y="0"/>
                    </a:lnTo>
                    <a:lnTo>
                      <a:pt x="25" y="22"/>
                    </a:lnTo>
                    <a:lnTo>
                      <a:pt x="4" y="1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5" name="Google Shape;465;p19"/>
              <p:cNvSpPr/>
              <p:nvPr/>
            </p:nvSpPr>
            <p:spPr>
              <a:xfrm>
                <a:off x="919618" y="3540619"/>
                <a:ext cx="481756" cy="143332"/>
              </a:xfrm>
              <a:custGeom>
                <a:avLst/>
                <a:gdLst/>
                <a:ahLst/>
                <a:cxnLst/>
                <a:rect l="l" t="t" r="r" b="b"/>
                <a:pathLst>
                  <a:path w="363" h="108" extrusionOk="0">
                    <a:moveTo>
                      <a:pt x="0" y="30"/>
                    </a:moveTo>
                    <a:lnTo>
                      <a:pt x="18" y="84"/>
                    </a:lnTo>
                    <a:lnTo>
                      <a:pt x="137" y="108"/>
                    </a:lnTo>
                    <a:lnTo>
                      <a:pt x="181" y="55"/>
                    </a:lnTo>
                    <a:lnTo>
                      <a:pt x="316" y="61"/>
                    </a:lnTo>
                    <a:lnTo>
                      <a:pt x="363" y="0"/>
                    </a:lnTo>
                    <a:lnTo>
                      <a:pt x="306" y="49"/>
                    </a:lnTo>
                    <a:lnTo>
                      <a:pt x="172" y="41"/>
                    </a:lnTo>
                    <a:lnTo>
                      <a:pt x="129" y="94"/>
                    </a:lnTo>
                    <a:lnTo>
                      <a:pt x="27" y="72"/>
                    </a:lnTo>
                    <a:lnTo>
                      <a:pt x="6" y="2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6" name="Google Shape;466;p19"/>
              <p:cNvSpPr/>
              <p:nvPr/>
            </p:nvSpPr>
            <p:spPr>
              <a:xfrm>
                <a:off x="1196993" y="3602995"/>
                <a:ext cx="242869" cy="323825"/>
              </a:xfrm>
              <a:custGeom>
                <a:avLst/>
                <a:gdLst/>
                <a:ahLst/>
                <a:cxnLst/>
                <a:rect l="l" t="t" r="r" b="b"/>
                <a:pathLst>
                  <a:path w="183" h="244" extrusionOk="0">
                    <a:moveTo>
                      <a:pt x="9" y="0"/>
                    </a:moveTo>
                    <a:lnTo>
                      <a:pt x="124" y="88"/>
                    </a:lnTo>
                    <a:lnTo>
                      <a:pt x="122" y="178"/>
                    </a:lnTo>
                    <a:lnTo>
                      <a:pt x="183" y="244"/>
                    </a:lnTo>
                    <a:lnTo>
                      <a:pt x="107" y="179"/>
                    </a:lnTo>
                    <a:lnTo>
                      <a:pt x="107" y="10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7" name="Google Shape;467;p19"/>
              <p:cNvSpPr/>
              <p:nvPr/>
            </p:nvSpPr>
            <p:spPr>
              <a:xfrm>
                <a:off x="826718" y="3695895"/>
                <a:ext cx="229597" cy="147314"/>
              </a:xfrm>
              <a:custGeom>
                <a:avLst/>
                <a:gdLst/>
                <a:ahLst/>
                <a:cxnLst/>
                <a:rect l="l" t="t" r="r" b="b"/>
                <a:pathLst>
                  <a:path w="173" h="111" extrusionOk="0">
                    <a:moveTo>
                      <a:pt x="21" y="0"/>
                    </a:moveTo>
                    <a:lnTo>
                      <a:pt x="97" y="63"/>
                    </a:lnTo>
                    <a:lnTo>
                      <a:pt x="133" y="45"/>
                    </a:lnTo>
                    <a:lnTo>
                      <a:pt x="173" y="111"/>
                    </a:lnTo>
                    <a:lnTo>
                      <a:pt x="131" y="53"/>
                    </a:lnTo>
                    <a:lnTo>
                      <a:pt x="94" y="76"/>
                    </a:lnTo>
                    <a:lnTo>
                      <a:pt x="0" y="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68" name="Google Shape;468;p19"/>
            <p:cNvGrpSpPr/>
            <p:nvPr/>
          </p:nvGrpSpPr>
          <p:grpSpPr>
            <a:xfrm>
              <a:off x="903552" y="4026908"/>
              <a:ext cx="172530" cy="234906"/>
              <a:chOff x="2179302" y="3556545"/>
              <a:chExt cx="172530" cy="234906"/>
            </a:xfrm>
          </p:grpSpPr>
          <p:sp>
            <p:nvSpPr>
              <p:cNvPr id="469" name="Google Shape;469;p19"/>
              <p:cNvSpPr/>
              <p:nvPr/>
            </p:nvSpPr>
            <p:spPr>
              <a:xfrm>
                <a:off x="2181957" y="3556545"/>
                <a:ext cx="165894" cy="230924"/>
              </a:xfrm>
              <a:custGeom>
                <a:avLst/>
                <a:gdLst/>
                <a:ahLst/>
                <a:cxnLst/>
                <a:rect l="l" t="t" r="r" b="b"/>
                <a:pathLst>
                  <a:path w="125" h="174" extrusionOk="0">
                    <a:moveTo>
                      <a:pt x="105" y="88"/>
                    </a:moveTo>
                    <a:lnTo>
                      <a:pt x="125" y="152"/>
                    </a:lnTo>
                    <a:lnTo>
                      <a:pt x="29" y="174"/>
                    </a:lnTo>
                    <a:lnTo>
                      <a:pt x="0" y="99"/>
                    </a:lnTo>
                    <a:lnTo>
                      <a:pt x="12" y="16"/>
                    </a:lnTo>
                    <a:lnTo>
                      <a:pt x="52" y="8"/>
                    </a:lnTo>
                    <a:lnTo>
                      <a:pt x="95" y="0"/>
                    </a:lnTo>
                    <a:lnTo>
                      <a:pt x="95" y="57"/>
                    </a:lnTo>
                    <a:lnTo>
                      <a:pt x="105" y="8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0" name="Google Shape;470;p19"/>
              <p:cNvSpPr/>
              <p:nvPr/>
            </p:nvSpPr>
            <p:spPr>
              <a:xfrm>
                <a:off x="2250968" y="3556545"/>
                <a:ext cx="70339" cy="124752"/>
              </a:xfrm>
              <a:custGeom>
                <a:avLst/>
                <a:gdLst/>
                <a:ahLst/>
                <a:cxnLst/>
                <a:rect l="l" t="t" r="r" b="b"/>
                <a:pathLst>
                  <a:path w="53" h="94" extrusionOk="0">
                    <a:moveTo>
                      <a:pt x="43" y="57"/>
                    </a:moveTo>
                    <a:lnTo>
                      <a:pt x="53" y="88"/>
                    </a:lnTo>
                    <a:lnTo>
                      <a:pt x="39" y="94"/>
                    </a:lnTo>
                    <a:lnTo>
                      <a:pt x="2" y="66"/>
                    </a:lnTo>
                    <a:lnTo>
                      <a:pt x="0" y="8"/>
                    </a:lnTo>
                    <a:lnTo>
                      <a:pt x="43" y="0"/>
                    </a:lnTo>
                    <a:lnTo>
                      <a:pt x="43" y="57"/>
                    </a:lnTo>
                    <a:close/>
                  </a:path>
                </a:pathLst>
              </a:cu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1" name="Google Shape;471;p19"/>
              <p:cNvSpPr/>
              <p:nvPr/>
            </p:nvSpPr>
            <p:spPr>
              <a:xfrm>
                <a:off x="2179302" y="3572471"/>
                <a:ext cx="172530" cy="218980"/>
              </a:xfrm>
              <a:custGeom>
                <a:avLst/>
                <a:gdLst/>
                <a:ahLst/>
                <a:cxnLst/>
                <a:rect l="l" t="t" r="r" b="b"/>
                <a:pathLst>
                  <a:path w="67" h="85" extrusionOk="0">
                    <a:moveTo>
                      <a:pt x="66" y="73"/>
                    </a:moveTo>
                    <a:cubicBezTo>
                      <a:pt x="16" y="85"/>
                      <a:pt x="16" y="85"/>
                      <a:pt x="16" y="85"/>
                    </a:cubicBezTo>
                    <a:cubicBezTo>
                      <a:pt x="15" y="85"/>
                      <a:pt x="15" y="85"/>
                      <a:pt x="15" y="8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7" y="0"/>
                      <a:pt x="8" y="1"/>
                    </a:cubicBezTo>
                    <a:cubicBezTo>
                      <a:pt x="8" y="1"/>
                      <a:pt x="9" y="1"/>
                      <a:pt x="9" y="2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64" y="71"/>
                      <a:pt x="64" y="71"/>
                      <a:pt x="64" y="71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2"/>
                      <a:pt x="49" y="22"/>
                      <a:pt x="50" y="21"/>
                    </a:cubicBezTo>
                    <a:cubicBezTo>
                      <a:pt x="51" y="21"/>
                      <a:pt x="51" y="22"/>
                      <a:pt x="52" y="22"/>
                    </a:cubicBezTo>
                    <a:cubicBezTo>
                      <a:pt x="67" y="72"/>
                      <a:pt x="67" y="72"/>
                      <a:pt x="67" y="72"/>
                    </a:cubicBezTo>
                    <a:cubicBezTo>
                      <a:pt x="67" y="72"/>
                      <a:pt x="67" y="72"/>
                      <a:pt x="66" y="73"/>
                    </a:cubicBezTo>
                    <a:cubicBezTo>
                      <a:pt x="66" y="73"/>
                      <a:pt x="66" y="73"/>
                      <a:pt x="66" y="7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2" name="Google Shape;472;p19"/>
              <p:cNvSpPr/>
              <p:nvPr/>
            </p:nvSpPr>
            <p:spPr>
              <a:xfrm>
                <a:off x="2244333" y="3567162"/>
                <a:ext cx="43796" cy="209690"/>
              </a:xfrm>
              <a:custGeom>
                <a:avLst/>
                <a:gdLst/>
                <a:ahLst/>
                <a:cxnLst/>
                <a:rect l="l" t="t" r="r" b="b"/>
                <a:pathLst>
                  <a:path w="33" h="158" extrusionOk="0">
                    <a:moveTo>
                      <a:pt x="29" y="158"/>
                    </a:moveTo>
                    <a:lnTo>
                      <a:pt x="0" y="76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5" y="76"/>
                    </a:lnTo>
                    <a:lnTo>
                      <a:pt x="33" y="156"/>
                    </a:lnTo>
                    <a:lnTo>
                      <a:pt x="29" y="158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3" name="Google Shape;473;p19"/>
              <p:cNvSpPr/>
              <p:nvPr/>
            </p:nvSpPr>
            <p:spPr>
              <a:xfrm>
                <a:off x="2192574" y="3678643"/>
                <a:ext cx="136697" cy="38488"/>
              </a:xfrm>
              <a:custGeom>
                <a:avLst/>
                <a:gdLst/>
                <a:ahLst/>
                <a:cxnLst/>
                <a:rect l="l" t="t" r="r" b="b"/>
                <a:pathLst>
                  <a:path w="103" h="29" extrusionOk="0">
                    <a:moveTo>
                      <a:pt x="2" y="29"/>
                    </a:moveTo>
                    <a:lnTo>
                      <a:pt x="0" y="23"/>
                    </a:lnTo>
                    <a:lnTo>
                      <a:pt x="101" y="0"/>
                    </a:lnTo>
                    <a:lnTo>
                      <a:pt x="103" y="4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74" name="Google Shape;474;p19"/>
            <p:cNvGrpSpPr/>
            <p:nvPr/>
          </p:nvGrpSpPr>
          <p:grpSpPr>
            <a:xfrm>
              <a:off x="1256420" y="4176176"/>
              <a:ext cx="371650" cy="181466"/>
              <a:chOff x="3767070" y="3587913"/>
              <a:chExt cx="371650" cy="181466"/>
            </a:xfrm>
          </p:grpSpPr>
          <p:sp>
            <p:nvSpPr>
              <p:cNvPr id="475" name="Google Shape;475;p19"/>
              <p:cNvSpPr/>
              <p:nvPr/>
            </p:nvSpPr>
            <p:spPr>
              <a:xfrm>
                <a:off x="3776210" y="3587913"/>
                <a:ext cx="362510" cy="181466"/>
              </a:xfrm>
              <a:custGeom>
                <a:avLst/>
                <a:gdLst/>
                <a:ahLst/>
                <a:cxnLst/>
                <a:rect l="l" t="t" r="r" b="b"/>
                <a:pathLst>
                  <a:path w="119" h="48" extrusionOk="0">
                    <a:moveTo>
                      <a:pt x="0" y="35"/>
                    </a:moveTo>
                    <a:lnTo>
                      <a:pt x="7" y="19"/>
                    </a:lnTo>
                    <a:lnTo>
                      <a:pt x="7" y="10"/>
                    </a:lnTo>
                    <a:lnTo>
                      <a:pt x="33" y="9"/>
                    </a:lnTo>
                    <a:lnTo>
                      <a:pt x="49" y="0"/>
                    </a:lnTo>
                    <a:lnTo>
                      <a:pt x="95" y="9"/>
                    </a:lnTo>
                    <a:lnTo>
                      <a:pt x="98" y="19"/>
                    </a:lnTo>
                    <a:lnTo>
                      <a:pt x="119" y="30"/>
                    </a:lnTo>
                    <a:lnTo>
                      <a:pt x="27" y="48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6" name="Google Shape;476;p19"/>
              <p:cNvSpPr/>
              <p:nvPr/>
            </p:nvSpPr>
            <p:spPr>
              <a:xfrm>
                <a:off x="3815810" y="3701329"/>
                <a:ext cx="94436" cy="68050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3" y="0"/>
                    </a:moveTo>
                    <a:cubicBezTo>
                      <a:pt x="19" y="0"/>
                      <a:pt x="15" y="1"/>
                      <a:pt x="12" y="1"/>
                    </a:cubicBezTo>
                    <a:cubicBezTo>
                      <a:pt x="10" y="1"/>
                      <a:pt x="8" y="2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8"/>
                      <a:pt x="1" y="11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4" y="14"/>
                      <a:pt x="6" y="14"/>
                      <a:pt x="8" y="13"/>
                    </a:cubicBezTo>
                    <a:cubicBezTo>
                      <a:pt x="10" y="13"/>
                      <a:pt x="12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1"/>
                      <a:pt x="21" y="11"/>
                      <a:pt x="22" y="10"/>
                    </a:cubicBezTo>
                    <a:cubicBezTo>
                      <a:pt x="22" y="10"/>
                      <a:pt x="23" y="10"/>
                      <a:pt x="23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5"/>
                      <a:pt x="23" y="2"/>
                      <a:pt x="23" y="0"/>
                    </a:cubicBez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0" y="10"/>
                    </a:cubicBezTo>
                    <a:cubicBezTo>
                      <a:pt x="16" y="11"/>
                      <a:pt x="12" y="11"/>
                      <a:pt x="9" y="12"/>
                    </a:cubicBezTo>
                    <a:cubicBezTo>
                      <a:pt x="7" y="13"/>
                      <a:pt x="5" y="13"/>
                      <a:pt x="2" y="13"/>
                    </a:cubicBezTo>
                    <a:cubicBezTo>
                      <a:pt x="2" y="11"/>
                      <a:pt x="2" y="8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1" y="5"/>
                      <a:pt x="1" y="5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4" y="3"/>
                      <a:pt x="6" y="3"/>
                      <a:pt x="7" y="3"/>
                    </a:cubicBezTo>
                    <a:cubicBezTo>
                      <a:pt x="10" y="2"/>
                      <a:pt x="14" y="2"/>
                      <a:pt x="17" y="1"/>
                    </a:cubicBezTo>
                    <a:cubicBezTo>
                      <a:pt x="19" y="1"/>
                      <a:pt x="20" y="1"/>
                      <a:pt x="22" y="1"/>
                    </a:cubicBezTo>
                    <a:cubicBezTo>
                      <a:pt x="22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7" name="Google Shape;477;p19"/>
              <p:cNvSpPr/>
              <p:nvPr/>
            </p:nvSpPr>
            <p:spPr>
              <a:xfrm>
                <a:off x="4010773" y="3659744"/>
                <a:ext cx="91389" cy="71831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2" y="0"/>
                    </a:moveTo>
                    <a:cubicBezTo>
                      <a:pt x="19" y="0"/>
                      <a:pt x="15" y="0"/>
                      <a:pt x="12" y="1"/>
                    </a:cubicBezTo>
                    <a:cubicBezTo>
                      <a:pt x="10" y="1"/>
                      <a:pt x="8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3" y="3"/>
                      <a:pt x="2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8"/>
                      <a:pt x="1" y="11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4" y="14"/>
                      <a:pt x="6" y="13"/>
                      <a:pt x="8" y="13"/>
                    </a:cubicBezTo>
                    <a:cubicBezTo>
                      <a:pt x="10" y="13"/>
                      <a:pt x="12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0"/>
                      <a:pt x="21" y="10"/>
                      <a:pt x="22" y="10"/>
                    </a:cubicBezTo>
                    <a:cubicBezTo>
                      <a:pt x="22" y="10"/>
                      <a:pt x="23" y="10"/>
                      <a:pt x="23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5"/>
                      <a:pt x="23" y="2"/>
                      <a:pt x="23" y="0"/>
                    </a:cubicBezTo>
                    <a:lnTo>
                      <a:pt x="22" y="0"/>
                    </a:ln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10"/>
                      <a:pt x="20" y="10"/>
                      <a:pt x="20" y="10"/>
                    </a:cubicBezTo>
                    <a:cubicBezTo>
                      <a:pt x="16" y="11"/>
                      <a:pt x="12" y="11"/>
                      <a:pt x="8" y="12"/>
                    </a:cubicBezTo>
                    <a:cubicBezTo>
                      <a:pt x="6" y="12"/>
                      <a:pt x="4" y="13"/>
                      <a:pt x="2" y="13"/>
                    </a:cubicBezTo>
                    <a:cubicBezTo>
                      <a:pt x="2" y="11"/>
                      <a:pt x="1" y="8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4" y="3"/>
                      <a:pt x="5" y="3"/>
                      <a:pt x="7" y="3"/>
                    </a:cubicBezTo>
                    <a:cubicBezTo>
                      <a:pt x="10" y="2"/>
                      <a:pt x="14" y="1"/>
                      <a:pt x="17" y="1"/>
                    </a:cubicBezTo>
                    <a:cubicBezTo>
                      <a:pt x="18" y="1"/>
                      <a:pt x="20" y="1"/>
                      <a:pt x="22" y="0"/>
                    </a:cubicBezTo>
                    <a:cubicBezTo>
                      <a:pt x="22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8" name="Google Shape;478;p19"/>
              <p:cNvSpPr/>
              <p:nvPr/>
            </p:nvSpPr>
            <p:spPr>
              <a:xfrm>
                <a:off x="3916339" y="3682428"/>
                <a:ext cx="94436" cy="68050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2" y="0"/>
                    </a:moveTo>
                    <a:cubicBezTo>
                      <a:pt x="18" y="0"/>
                      <a:pt x="15" y="1"/>
                      <a:pt x="11" y="1"/>
                    </a:cubicBezTo>
                    <a:cubicBezTo>
                      <a:pt x="9" y="1"/>
                      <a:pt x="8" y="2"/>
                      <a:pt x="6" y="2"/>
                    </a:cubicBezTo>
                    <a:cubicBezTo>
                      <a:pt x="5" y="2"/>
                      <a:pt x="4" y="2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8"/>
                      <a:pt x="1" y="11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3" y="14"/>
                      <a:pt x="5" y="14"/>
                      <a:pt x="7" y="13"/>
                    </a:cubicBezTo>
                    <a:cubicBezTo>
                      <a:pt x="9" y="13"/>
                      <a:pt x="11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1" y="11"/>
                      <a:pt x="21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2" y="7"/>
                    </a:cubicBezTo>
                    <a:cubicBezTo>
                      <a:pt x="22" y="5"/>
                      <a:pt x="22" y="3"/>
                      <a:pt x="22" y="0"/>
                    </a:cubicBez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19" y="10"/>
                    </a:cubicBezTo>
                    <a:cubicBezTo>
                      <a:pt x="16" y="11"/>
                      <a:pt x="12" y="12"/>
                      <a:pt x="8" y="12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1" y="11"/>
                      <a:pt x="1" y="8"/>
                      <a:pt x="0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5"/>
                      <a:pt x="0" y="5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3" y="3"/>
                      <a:pt x="5" y="3"/>
                      <a:pt x="7" y="3"/>
                    </a:cubicBezTo>
                    <a:cubicBezTo>
                      <a:pt x="10" y="2"/>
                      <a:pt x="13" y="2"/>
                      <a:pt x="16" y="1"/>
                    </a:cubicBezTo>
                    <a:cubicBezTo>
                      <a:pt x="18" y="1"/>
                      <a:pt x="20" y="1"/>
                      <a:pt x="21" y="1"/>
                    </a:cubicBezTo>
                    <a:cubicBezTo>
                      <a:pt x="21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9" name="Google Shape;479;p19"/>
              <p:cNvSpPr/>
              <p:nvPr/>
            </p:nvSpPr>
            <p:spPr>
              <a:xfrm>
                <a:off x="3767070" y="3640840"/>
                <a:ext cx="94436" cy="71831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3" y="0"/>
                    </a:moveTo>
                    <a:cubicBezTo>
                      <a:pt x="19" y="1"/>
                      <a:pt x="15" y="1"/>
                      <a:pt x="12" y="1"/>
                    </a:cubicBezTo>
                    <a:cubicBezTo>
                      <a:pt x="10" y="2"/>
                      <a:pt x="8" y="2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8"/>
                      <a:pt x="1" y="11"/>
                      <a:pt x="1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4" y="14"/>
                      <a:pt x="6" y="14"/>
                      <a:pt x="8" y="13"/>
                    </a:cubicBezTo>
                    <a:cubicBezTo>
                      <a:pt x="10" y="13"/>
                      <a:pt x="12" y="13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1"/>
                      <a:pt x="21" y="11"/>
                      <a:pt x="22" y="11"/>
                    </a:cubicBezTo>
                    <a:cubicBezTo>
                      <a:pt x="22" y="11"/>
                      <a:pt x="22" y="11"/>
                      <a:pt x="23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9"/>
                      <a:pt x="23" y="8"/>
                      <a:pt x="23" y="8"/>
                    </a:cubicBezTo>
                    <a:cubicBezTo>
                      <a:pt x="23" y="6"/>
                      <a:pt x="23" y="3"/>
                      <a:pt x="23" y="1"/>
                    </a:cubicBezTo>
                    <a:lnTo>
                      <a:pt x="23" y="0"/>
                    </a:lnTo>
                    <a:close/>
                    <a:moveTo>
                      <a:pt x="22" y="7"/>
                    </a:moveTo>
                    <a:cubicBezTo>
                      <a:pt x="22" y="8"/>
                      <a:pt x="22" y="9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0" y="10"/>
                      <a:pt x="20" y="10"/>
                    </a:cubicBezTo>
                    <a:cubicBezTo>
                      <a:pt x="16" y="11"/>
                      <a:pt x="12" y="12"/>
                      <a:pt x="8" y="12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2" y="11"/>
                      <a:pt x="1" y="8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1" y="5"/>
                      <a:pt x="1" y="5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4" y="3"/>
                      <a:pt x="6" y="3"/>
                      <a:pt x="7" y="3"/>
                    </a:cubicBezTo>
                    <a:cubicBezTo>
                      <a:pt x="10" y="2"/>
                      <a:pt x="14" y="2"/>
                      <a:pt x="17" y="2"/>
                    </a:cubicBezTo>
                    <a:cubicBezTo>
                      <a:pt x="19" y="1"/>
                      <a:pt x="20" y="1"/>
                      <a:pt x="22" y="1"/>
                    </a:cubicBezTo>
                    <a:cubicBezTo>
                      <a:pt x="22" y="3"/>
                      <a:pt x="22" y="5"/>
                      <a:pt x="22" y="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0" name="Google Shape;480;p19"/>
              <p:cNvSpPr/>
              <p:nvPr/>
            </p:nvSpPr>
            <p:spPr>
              <a:xfrm>
                <a:off x="3962033" y="3610596"/>
                <a:ext cx="91389" cy="64270"/>
              </a:xfrm>
              <a:custGeom>
                <a:avLst/>
                <a:gdLst/>
                <a:ahLst/>
                <a:cxnLst/>
                <a:rect l="l" t="t" r="r" b="b"/>
                <a:pathLst>
                  <a:path w="23" h="13" extrusionOk="0">
                    <a:moveTo>
                      <a:pt x="23" y="0"/>
                    </a:moveTo>
                    <a:cubicBezTo>
                      <a:pt x="19" y="0"/>
                      <a:pt x="15" y="0"/>
                      <a:pt x="12" y="1"/>
                    </a:cubicBezTo>
                    <a:cubicBezTo>
                      <a:pt x="10" y="1"/>
                      <a:pt x="8" y="1"/>
                      <a:pt x="7" y="1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1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7"/>
                      <a:pt x="1" y="10"/>
                      <a:pt x="1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4" y="13"/>
                      <a:pt x="6" y="13"/>
                      <a:pt x="8" y="13"/>
                    </a:cubicBezTo>
                    <a:cubicBezTo>
                      <a:pt x="10" y="12"/>
                      <a:pt x="12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0"/>
                      <a:pt x="21" y="10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5"/>
                      <a:pt x="23" y="2"/>
                      <a:pt x="23" y="0"/>
                    </a:cubicBez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10"/>
                      <a:pt x="20" y="10"/>
                      <a:pt x="20" y="10"/>
                    </a:cubicBezTo>
                    <a:cubicBezTo>
                      <a:pt x="16" y="10"/>
                      <a:pt x="12" y="11"/>
                      <a:pt x="8" y="12"/>
                    </a:cubicBezTo>
                    <a:cubicBezTo>
                      <a:pt x="6" y="12"/>
                      <a:pt x="4" y="12"/>
                      <a:pt x="2" y="12"/>
                    </a:cubicBezTo>
                    <a:cubicBezTo>
                      <a:pt x="2" y="10"/>
                      <a:pt x="1" y="8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4"/>
                      <a:pt x="1" y="4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4" y="3"/>
                      <a:pt x="6" y="2"/>
                      <a:pt x="7" y="2"/>
                    </a:cubicBezTo>
                    <a:cubicBezTo>
                      <a:pt x="11" y="2"/>
                      <a:pt x="14" y="1"/>
                      <a:pt x="17" y="1"/>
                    </a:cubicBezTo>
                    <a:cubicBezTo>
                      <a:pt x="19" y="1"/>
                      <a:pt x="20" y="1"/>
                      <a:pt x="22" y="0"/>
                    </a:cubicBezTo>
                    <a:cubicBezTo>
                      <a:pt x="22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1" name="Google Shape;481;p19"/>
              <p:cNvSpPr/>
              <p:nvPr/>
            </p:nvSpPr>
            <p:spPr>
              <a:xfrm>
                <a:off x="3870644" y="3625718"/>
                <a:ext cx="88344" cy="71831"/>
              </a:xfrm>
              <a:custGeom>
                <a:avLst/>
                <a:gdLst/>
                <a:ahLst/>
                <a:cxnLst/>
                <a:rect l="l" t="t" r="r" b="b"/>
                <a:pathLst>
                  <a:path w="22" h="14" extrusionOk="0">
                    <a:moveTo>
                      <a:pt x="22" y="0"/>
                    </a:moveTo>
                    <a:cubicBezTo>
                      <a:pt x="18" y="0"/>
                      <a:pt x="15" y="1"/>
                      <a:pt x="11" y="1"/>
                    </a:cubicBezTo>
                    <a:cubicBezTo>
                      <a:pt x="9" y="1"/>
                      <a:pt x="8" y="2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8"/>
                      <a:pt x="0" y="10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3" y="14"/>
                      <a:pt x="5" y="13"/>
                      <a:pt x="7" y="13"/>
                    </a:cubicBezTo>
                    <a:cubicBezTo>
                      <a:pt x="9" y="13"/>
                      <a:pt x="11" y="12"/>
                      <a:pt x="13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1" y="11"/>
                      <a:pt x="21" y="11"/>
                    </a:cubicBezTo>
                    <a:cubicBezTo>
                      <a:pt x="21" y="11"/>
                      <a:pt x="22" y="11"/>
                      <a:pt x="22" y="10"/>
                    </a:cubicBezTo>
                    <a:cubicBezTo>
                      <a:pt x="22" y="10"/>
                      <a:pt x="22" y="10"/>
                      <a:pt x="22" y="9"/>
                    </a:cubicBezTo>
                    <a:cubicBezTo>
                      <a:pt x="22" y="9"/>
                      <a:pt x="22" y="8"/>
                      <a:pt x="22" y="8"/>
                    </a:cubicBezTo>
                    <a:cubicBezTo>
                      <a:pt x="22" y="5"/>
                      <a:pt x="22" y="3"/>
                      <a:pt x="22" y="1"/>
                    </a:cubicBezTo>
                    <a:lnTo>
                      <a:pt x="22" y="0"/>
                    </a:lnTo>
                    <a:close/>
                    <a:moveTo>
                      <a:pt x="22" y="7"/>
                    </a:moveTo>
                    <a:cubicBezTo>
                      <a:pt x="22" y="8"/>
                      <a:pt x="22" y="9"/>
                      <a:pt x="22" y="9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19" y="10"/>
                    </a:cubicBezTo>
                    <a:cubicBezTo>
                      <a:pt x="15" y="11"/>
                      <a:pt x="12" y="12"/>
                      <a:pt x="8" y="12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1" y="11"/>
                      <a:pt x="1" y="8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3" y="3"/>
                      <a:pt x="5" y="3"/>
                      <a:pt x="7" y="3"/>
                    </a:cubicBezTo>
                    <a:cubicBezTo>
                      <a:pt x="10" y="2"/>
                      <a:pt x="13" y="2"/>
                      <a:pt x="16" y="1"/>
                    </a:cubicBezTo>
                    <a:cubicBezTo>
                      <a:pt x="18" y="1"/>
                      <a:pt x="20" y="1"/>
                      <a:pt x="22" y="1"/>
                    </a:cubicBezTo>
                    <a:cubicBezTo>
                      <a:pt x="22" y="3"/>
                      <a:pt x="22" y="5"/>
                      <a:pt x="22" y="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82" name="Google Shape;482;p19"/>
            <p:cNvGrpSpPr/>
            <p:nvPr/>
          </p:nvGrpSpPr>
          <p:grpSpPr>
            <a:xfrm>
              <a:off x="1306547" y="3772132"/>
              <a:ext cx="140619" cy="239314"/>
              <a:chOff x="4336497" y="3450820"/>
              <a:chExt cx="140619" cy="239314"/>
            </a:xfrm>
          </p:grpSpPr>
          <p:sp>
            <p:nvSpPr>
              <p:cNvPr id="483" name="Google Shape;483;p19"/>
              <p:cNvSpPr/>
              <p:nvPr/>
            </p:nvSpPr>
            <p:spPr>
              <a:xfrm>
                <a:off x="4338506" y="3453312"/>
                <a:ext cx="138609" cy="234328"/>
              </a:xfrm>
              <a:custGeom>
                <a:avLst/>
                <a:gdLst/>
                <a:ahLst/>
                <a:cxnLst/>
                <a:rect l="l" t="t" r="r" b="b"/>
                <a:pathLst>
                  <a:path w="69" h="94" extrusionOk="0">
                    <a:moveTo>
                      <a:pt x="62" y="54"/>
                    </a:moveTo>
                    <a:lnTo>
                      <a:pt x="65" y="94"/>
                    </a:lnTo>
                    <a:lnTo>
                      <a:pt x="7" y="93"/>
                    </a:lnTo>
                    <a:lnTo>
                      <a:pt x="0" y="47"/>
                    </a:lnTo>
                    <a:lnTo>
                      <a:pt x="19" y="0"/>
                    </a:lnTo>
                    <a:lnTo>
                      <a:pt x="42" y="2"/>
                    </a:lnTo>
                    <a:lnTo>
                      <a:pt x="69" y="2"/>
                    </a:lnTo>
                    <a:lnTo>
                      <a:pt x="61" y="35"/>
                    </a:lnTo>
                    <a:lnTo>
                      <a:pt x="62" y="5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4" name="Google Shape;484;p19"/>
              <p:cNvSpPr/>
              <p:nvPr/>
            </p:nvSpPr>
            <p:spPr>
              <a:xfrm>
                <a:off x="4410824" y="3458298"/>
                <a:ext cx="66292" cy="129628"/>
              </a:xfrm>
              <a:custGeom>
                <a:avLst/>
                <a:gdLst/>
                <a:ahLst/>
                <a:cxnLst/>
                <a:rect l="l" t="t" r="r" b="b"/>
                <a:pathLst>
                  <a:path w="33" h="52" extrusionOk="0">
                    <a:moveTo>
                      <a:pt x="25" y="33"/>
                    </a:moveTo>
                    <a:lnTo>
                      <a:pt x="26" y="52"/>
                    </a:lnTo>
                    <a:lnTo>
                      <a:pt x="17" y="52"/>
                    </a:lnTo>
                    <a:lnTo>
                      <a:pt x="0" y="33"/>
                    </a:lnTo>
                    <a:lnTo>
                      <a:pt x="6" y="0"/>
                    </a:lnTo>
                    <a:lnTo>
                      <a:pt x="33" y="0"/>
                    </a:lnTo>
                    <a:lnTo>
                      <a:pt x="25" y="3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5" name="Google Shape;485;p19"/>
              <p:cNvSpPr/>
              <p:nvPr/>
            </p:nvSpPr>
            <p:spPr>
              <a:xfrm>
                <a:off x="4336497" y="3450820"/>
                <a:ext cx="134592" cy="239314"/>
              </a:xfrm>
              <a:custGeom>
                <a:avLst/>
                <a:gdLst/>
                <a:ahLst/>
                <a:cxnLst/>
                <a:rect l="l" t="t" r="r" b="b"/>
                <a:pathLst>
                  <a:path w="51" h="73" extrusionOk="0">
                    <a:moveTo>
                      <a:pt x="50" y="73"/>
                    </a:moveTo>
                    <a:cubicBezTo>
                      <a:pt x="6" y="73"/>
                      <a:pt x="6" y="73"/>
                      <a:pt x="6" y="73"/>
                    </a:cubicBezTo>
                    <a:cubicBezTo>
                      <a:pt x="5" y="73"/>
                      <a:pt x="5" y="72"/>
                      <a:pt x="5" y="7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1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6" y="26"/>
                      <a:pt x="47" y="26"/>
                    </a:cubicBezTo>
                    <a:cubicBezTo>
                      <a:pt x="47" y="26"/>
                      <a:pt x="48" y="26"/>
                      <a:pt x="48" y="27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2"/>
                      <a:pt x="51" y="72"/>
                      <a:pt x="51" y="72"/>
                    </a:cubicBezTo>
                    <a:lnTo>
                      <a:pt x="50" y="73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6" name="Google Shape;486;p19"/>
              <p:cNvSpPr/>
              <p:nvPr/>
            </p:nvSpPr>
            <p:spPr>
              <a:xfrm>
                <a:off x="4396761" y="3453312"/>
                <a:ext cx="30133" cy="234328"/>
              </a:xfrm>
              <a:custGeom>
                <a:avLst/>
                <a:gdLst/>
                <a:ahLst/>
                <a:cxnLst/>
                <a:rect l="l" t="t" r="r" b="b"/>
                <a:pathLst>
                  <a:path w="15" h="94" extrusionOk="0">
                    <a:moveTo>
                      <a:pt x="6" y="94"/>
                    </a:moveTo>
                    <a:lnTo>
                      <a:pt x="0" y="44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3" y="45"/>
                    </a:lnTo>
                    <a:lnTo>
                      <a:pt x="8" y="94"/>
                    </a:lnTo>
                    <a:lnTo>
                      <a:pt x="6" y="94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7" name="Google Shape;487;p19"/>
              <p:cNvSpPr/>
              <p:nvPr/>
            </p:nvSpPr>
            <p:spPr>
              <a:xfrm>
                <a:off x="4344532" y="3595405"/>
                <a:ext cx="122700" cy="75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cxnSp>
        <p:nvCxnSpPr>
          <p:cNvPr id="488" name="Google Shape;488;p19"/>
          <p:cNvCxnSpPr>
            <a:stCxn id="436" idx="0"/>
          </p:cNvCxnSpPr>
          <p:nvPr/>
        </p:nvCxnSpPr>
        <p:spPr>
          <a:xfrm rot="10800000">
            <a:off x="4572000" y="-184975"/>
            <a:ext cx="0" cy="63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0" name="Google Shape;490;p20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20"/>
          <p:cNvSpPr txBox="1">
            <a:spLocks noGrp="1"/>
          </p:cNvSpPr>
          <p:nvPr>
            <p:ph type="subTitle" idx="1"/>
          </p:nvPr>
        </p:nvSpPr>
        <p:spPr>
          <a:xfrm>
            <a:off x="861503" y="2210800"/>
            <a:ext cx="23811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2" name="Google Shape;492;p20"/>
          <p:cNvSpPr txBox="1">
            <a:spLocks noGrp="1"/>
          </p:cNvSpPr>
          <p:nvPr>
            <p:ph type="subTitle" idx="2"/>
          </p:nvPr>
        </p:nvSpPr>
        <p:spPr>
          <a:xfrm>
            <a:off x="3381449" y="2210800"/>
            <a:ext cx="23811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3" name="Google Shape;493;p20"/>
          <p:cNvSpPr txBox="1">
            <a:spLocks noGrp="1"/>
          </p:cNvSpPr>
          <p:nvPr>
            <p:ph type="subTitle" idx="3"/>
          </p:nvPr>
        </p:nvSpPr>
        <p:spPr>
          <a:xfrm>
            <a:off x="861503" y="3889475"/>
            <a:ext cx="23811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4" name="Google Shape;494;p20"/>
          <p:cNvSpPr txBox="1">
            <a:spLocks noGrp="1"/>
          </p:cNvSpPr>
          <p:nvPr>
            <p:ph type="subTitle" idx="4"/>
          </p:nvPr>
        </p:nvSpPr>
        <p:spPr>
          <a:xfrm>
            <a:off x="3381449" y="3889475"/>
            <a:ext cx="23811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5" name="Google Shape;495;p20"/>
          <p:cNvSpPr txBox="1">
            <a:spLocks noGrp="1"/>
          </p:cNvSpPr>
          <p:nvPr>
            <p:ph type="subTitle" idx="5"/>
          </p:nvPr>
        </p:nvSpPr>
        <p:spPr>
          <a:xfrm>
            <a:off x="5901397" y="2210800"/>
            <a:ext cx="23811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6" name="Google Shape;496;p20"/>
          <p:cNvSpPr txBox="1">
            <a:spLocks noGrp="1"/>
          </p:cNvSpPr>
          <p:nvPr>
            <p:ph type="subTitle" idx="6"/>
          </p:nvPr>
        </p:nvSpPr>
        <p:spPr>
          <a:xfrm>
            <a:off x="5901397" y="3889475"/>
            <a:ext cx="23811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7" name="Google Shape;497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20"/>
          <p:cNvSpPr txBox="1">
            <a:spLocks noGrp="1"/>
          </p:cNvSpPr>
          <p:nvPr>
            <p:ph type="subTitle" idx="7"/>
          </p:nvPr>
        </p:nvSpPr>
        <p:spPr>
          <a:xfrm>
            <a:off x="861503" y="1970825"/>
            <a:ext cx="2381100" cy="3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499" name="Google Shape;499;p20"/>
          <p:cNvSpPr txBox="1">
            <a:spLocks noGrp="1"/>
          </p:cNvSpPr>
          <p:nvPr>
            <p:ph type="subTitle" idx="8"/>
          </p:nvPr>
        </p:nvSpPr>
        <p:spPr>
          <a:xfrm>
            <a:off x="3381449" y="1970825"/>
            <a:ext cx="2381100" cy="3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500" name="Google Shape;500;p20"/>
          <p:cNvSpPr txBox="1">
            <a:spLocks noGrp="1"/>
          </p:cNvSpPr>
          <p:nvPr>
            <p:ph type="subTitle" idx="9"/>
          </p:nvPr>
        </p:nvSpPr>
        <p:spPr>
          <a:xfrm>
            <a:off x="5901397" y="1970825"/>
            <a:ext cx="2381100" cy="3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501" name="Google Shape;501;p20"/>
          <p:cNvSpPr txBox="1">
            <a:spLocks noGrp="1"/>
          </p:cNvSpPr>
          <p:nvPr>
            <p:ph type="subTitle" idx="13"/>
          </p:nvPr>
        </p:nvSpPr>
        <p:spPr>
          <a:xfrm>
            <a:off x="861503" y="3649550"/>
            <a:ext cx="2381100" cy="3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502" name="Google Shape;502;p20"/>
          <p:cNvSpPr txBox="1">
            <a:spLocks noGrp="1"/>
          </p:cNvSpPr>
          <p:nvPr>
            <p:ph type="subTitle" idx="14"/>
          </p:nvPr>
        </p:nvSpPr>
        <p:spPr>
          <a:xfrm>
            <a:off x="3381449" y="3649550"/>
            <a:ext cx="2381100" cy="3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503" name="Google Shape;503;p20"/>
          <p:cNvSpPr txBox="1">
            <a:spLocks noGrp="1"/>
          </p:cNvSpPr>
          <p:nvPr>
            <p:ph type="subTitle" idx="15"/>
          </p:nvPr>
        </p:nvSpPr>
        <p:spPr>
          <a:xfrm>
            <a:off x="5901397" y="3649550"/>
            <a:ext cx="2381100" cy="3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cxnSp>
        <p:nvCxnSpPr>
          <p:cNvPr id="504" name="Google Shape;504;p20"/>
          <p:cNvCxnSpPr>
            <a:stCxn id="497" idx="0"/>
          </p:cNvCxnSpPr>
          <p:nvPr/>
        </p:nvCxnSpPr>
        <p:spPr>
          <a:xfrm rot="10800000">
            <a:off x="4572000" y="-184975"/>
            <a:ext cx="0" cy="63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grpSp>
        <p:nvGrpSpPr>
          <p:cNvPr id="505" name="Google Shape;505;p20"/>
          <p:cNvGrpSpPr/>
          <p:nvPr/>
        </p:nvGrpSpPr>
        <p:grpSpPr>
          <a:xfrm>
            <a:off x="-1184914" y="3688196"/>
            <a:ext cx="11427674" cy="2351410"/>
            <a:chOff x="-1184914" y="3688196"/>
            <a:chExt cx="11427674" cy="2351410"/>
          </a:xfrm>
        </p:grpSpPr>
        <p:sp>
          <p:nvSpPr>
            <p:cNvPr id="506" name="Google Shape;506;p20"/>
            <p:cNvSpPr/>
            <p:nvPr/>
          </p:nvSpPr>
          <p:spPr>
            <a:xfrm flipH="1">
              <a:off x="-1184914" y="3979025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7" name="Google Shape;507;p20"/>
            <p:cNvSpPr/>
            <p:nvPr/>
          </p:nvSpPr>
          <p:spPr>
            <a:xfrm>
              <a:off x="4980048" y="4014577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" name="Google Shape;508;p20"/>
            <p:cNvSpPr/>
            <p:nvPr/>
          </p:nvSpPr>
          <p:spPr>
            <a:xfrm rot="-137852">
              <a:off x="-824200" y="3776207"/>
              <a:ext cx="4434419" cy="2175388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9" name="Google Shape;509;p20"/>
          <p:cNvGrpSpPr/>
          <p:nvPr/>
        </p:nvGrpSpPr>
        <p:grpSpPr>
          <a:xfrm>
            <a:off x="8020773" y="3888680"/>
            <a:ext cx="1530299" cy="1573417"/>
            <a:chOff x="3553093" y="3760875"/>
            <a:chExt cx="1530299" cy="1402082"/>
          </a:xfrm>
        </p:grpSpPr>
        <p:grpSp>
          <p:nvGrpSpPr>
            <p:cNvPr id="510" name="Google Shape;510;p20"/>
            <p:cNvGrpSpPr/>
            <p:nvPr/>
          </p:nvGrpSpPr>
          <p:grpSpPr>
            <a:xfrm flipH="1">
              <a:off x="3553093" y="4238254"/>
              <a:ext cx="1530299" cy="924703"/>
              <a:chOff x="7394740" y="3695252"/>
              <a:chExt cx="1904305" cy="1150701"/>
            </a:xfrm>
          </p:grpSpPr>
          <p:sp>
            <p:nvSpPr>
              <p:cNvPr id="511" name="Google Shape;511;p20"/>
              <p:cNvSpPr/>
              <p:nvPr/>
            </p:nvSpPr>
            <p:spPr>
              <a:xfrm rot="7361292">
                <a:off x="7354937" y="4138152"/>
                <a:ext cx="876443" cy="174178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159" extrusionOk="0">
                    <a:moveTo>
                      <a:pt x="1251" y="159"/>
                    </a:moveTo>
                    <a:lnTo>
                      <a:pt x="667" y="130"/>
                    </a:lnTo>
                    <a:lnTo>
                      <a:pt x="634" y="69"/>
                    </a:lnTo>
                    <a:lnTo>
                      <a:pt x="36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4" y="154"/>
                    </a:lnTo>
                    <a:lnTo>
                      <a:pt x="1251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" name="Google Shape;512;p20"/>
              <p:cNvSpPr/>
              <p:nvPr/>
            </p:nvSpPr>
            <p:spPr>
              <a:xfrm rot="-5876212">
                <a:off x="7659097" y="4002934"/>
                <a:ext cx="711184" cy="330358"/>
              </a:xfrm>
              <a:custGeom>
                <a:avLst/>
                <a:gdLst/>
                <a:ahLst/>
                <a:cxnLst/>
                <a:rect l="l" t="t" r="r" b="b"/>
                <a:pathLst>
                  <a:path w="1269" h="377" extrusionOk="0">
                    <a:moveTo>
                      <a:pt x="1146" y="19"/>
                    </a:moveTo>
                    <a:lnTo>
                      <a:pt x="1269" y="90"/>
                    </a:lnTo>
                    <a:lnTo>
                      <a:pt x="1006" y="235"/>
                    </a:lnTo>
                    <a:lnTo>
                      <a:pt x="707" y="235"/>
                    </a:lnTo>
                    <a:lnTo>
                      <a:pt x="335" y="377"/>
                    </a:lnTo>
                    <a:lnTo>
                      <a:pt x="0" y="373"/>
                    </a:lnTo>
                    <a:lnTo>
                      <a:pt x="323" y="358"/>
                    </a:lnTo>
                    <a:lnTo>
                      <a:pt x="688" y="209"/>
                    </a:lnTo>
                    <a:lnTo>
                      <a:pt x="987" y="214"/>
                    </a:lnTo>
                    <a:lnTo>
                      <a:pt x="1210" y="90"/>
                    </a:lnTo>
                    <a:lnTo>
                      <a:pt x="1042" y="0"/>
                    </a:lnTo>
                    <a:lnTo>
                      <a:pt x="1146" y="1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" name="Google Shape;513;p20"/>
              <p:cNvSpPr/>
              <p:nvPr/>
            </p:nvSpPr>
            <p:spPr>
              <a:xfrm rot="7361292">
                <a:off x="7360269" y="4456587"/>
                <a:ext cx="496721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2" y="173"/>
                    </a:moveTo>
                    <a:lnTo>
                      <a:pt x="396" y="76"/>
                    </a:lnTo>
                    <a:lnTo>
                      <a:pt x="557" y="99"/>
                    </a:lnTo>
                    <a:lnTo>
                      <a:pt x="709" y="0"/>
                    </a:lnTo>
                    <a:lnTo>
                      <a:pt x="550" y="88"/>
                    </a:lnTo>
                    <a:lnTo>
                      <a:pt x="379" y="57"/>
                    </a:lnTo>
                    <a:lnTo>
                      <a:pt x="0" y="171"/>
                    </a:lnTo>
                    <a:lnTo>
                      <a:pt x="92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4" name="Google Shape;514;p20"/>
              <p:cNvSpPr/>
              <p:nvPr/>
            </p:nvSpPr>
            <p:spPr>
              <a:xfrm rot="3437702">
                <a:off x="8306444" y="4553289"/>
                <a:ext cx="509930" cy="101423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6" y="128"/>
                    </a:lnTo>
                    <a:lnTo>
                      <a:pt x="633" y="69"/>
                    </a:lnTo>
                    <a:lnTo>
                      <a:pt x="35" y="0"/>
                    </a:lnTo>
                    <a:lnTo>
                      <a:pt x="0" y="28"/>
                    </a:lnTo>
                    <a:lnTo>
                      <a:pt x="612" y="93"/>
                    </a:lnTo>
                    <a:lnTo>
                      <a:pt x="633" y="154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" name="Google Shape;515;p20"/>
              <p:cNvSpPr/>
              <p:nvPr/>
            </p:nvSpPr>
            <p:spPr>
              <a:xfrm rot="-3533658">
                <a:off x="7973400" y="4120662"/>
                <a:ext cx="1090826" cy="171987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57" extrusionOk="0">
                    <a:moveTo>
                      <a:pt x="1557" y="67"/>
                    </a:moveTo>
                    <a:lnTo>
                      <a:pt x="833" y="0"/>
                    </a:lnTo>
                    <a:lnTo>
                      <a:pt x="463" y="129"/>
                    </a:lnTo>
                    <a:lnTo>
                      <a:pt x="0" y="119"/>
                    </a:lnTo>
                    <a:lnTo>
                      <a:pt x="499" y="157"/>
                    </a:lnTo>
                    <a:lnTo>
                      <a:pt x="840" y="43"/>
                    </a:lnTo>
                    <a:lnTo>
                      <a:pt x="1545" y="98"/>
                    </a:lnTo>
                    <a:lnTo>
                      <a:pt x="1557" y="6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6" name="Google Shape;516;p20"/>
              <p:cNvSpPr/>
              <p:nvPr/>
            </p:nvSpPr>
            <p:spPr>
              <a:xfrm rot="265900">
                <a:off x="8795760" y="4153639"/>
                <a:ext cx="496722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3" y="173"/>
                    </a:moveTo>
                    <a:lnTo>
                      <a:pt x="396" y="76"/>
                    </a:lnTo>
                    <a:lnTo>
                      <a:pt x="558" y="97"/>
                    </a:lnTo>
                    <a:lnTo>
                      <a:pt x="709" y="0"/>
                    </a:lnTo>
                    <a:lnTo>
                      <a:pt x="550" y="85"/>
                    </a:lnTo>
                    <a:lnTo>
                      <a:pt x="382" y="57"/>
                    </a:lnTo>
                    <a:lnTo>
                      <a:pt x="0" y="171"/>
                    </a:lnTo>
                    <a:lnTo>
                      <a:pt x="93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7" name="Google Shape;517;p20"/>
              <p:cNvSpPr/>
              <p:nvPr/>
            </p:nvSpPr>
            <p:spPr>
              <a:xfrm rot="-8282872">
                <a:off x="8459836" y="4259824"/>
                <a:ext cx="710676" cy="111193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156" extrusionOk="0">
                    <a:moveTo>
                      <a:pt x="1559" y="69"/>
                    </a:moveTo>
                    <a:lnTo>
                      <a:pt x="833" y="0"/>
                    </a:lnTo>
                    <a:lnTo>
                      <a:pt x="465" y="128"/>
                    </a:lnTo>
                    <a:lnTo>
                      <a:pt x="0" y="121"/>
                    </a:lnTo>
                    <a:lnTo>
                      <a:pt x="501" y="156"/>
                    </a:lnTo>
                    <a:lnTo>
                      <a:pt x="840" y="45"/>
                    </a:lnTo>
                    <a:lnTo>
                      <a:pt x="1545" y="99"/>
                    </a:lnTo>
                    <a:lnTo>
                      <a:pt x="1559" y="6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18" name="Google Shape;518;p20"/>
            <p:cNvGrpSpPr/>
            <p:nvPr/>
          </p:nvGrpSpPr>
          <p:grpSpPr>
            <a:xfrm>
              <a:off x="3849751" y="3760875"/>
              <a:ext cx="1205551" cy="811355"/>
              <a:chOff x="3359476" y="3830876"/>
              <a:chExt cx="1500188" cy="1009650"/>
            </a:xfrm>
          </p:grpSpPr>
          <p:sp>
            <p:nvSpPr>
              <p:cNvPr id="519" name="Google Shape;519;p20"/>
              <p:cNvSpPr/>
              <p:nvPr/>
            </p:nvSpPr>
            <p:spPr>
              <a:xfrm>
                <a:off x="3359476" y="3872151"/>
                <a:ext cx="1500188" cy="968375"/>
              </a:xfrm>
              <a:custGeom>
                <a:avLst/>
                <a:gdLst/>
                <a:ahLst/>
                <a:cxnLst/>
                <a:rect l="l" t="t" r="r" b="b"/>
                <a:pathLst>
                  <a:path w="945" h="610" extrusionOk="0">
                    <a:moveTo>
                      <a:pt x="0" y="604"/>
                    </a:moveTo>
                    <a:lnTo>
                      <a:pt x="103" y="240"/>
                    </a:lnTo>
                    <a:lnTo>
                      <a:pt x="53" y="80"/>
                    </a:lnTo>
                    <a:lnTo>
                      <a:pt x="417" y="0"/>
                    </a:lnTo>
                    <a:lnTo>
                      <a:pt x="877" y="121"/>
                    </a:lnTo>
                    <a:lnTo>
                      <a:pt x="738" y="419"/>
                    </a:lnTo>
                    <a:lnTo>
                      <a:pt x="945" y="610"/>
                    </a:lnTo>
                    <a:lnTo>
                      <a:pt x="0" y="60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0" name="Google Shape;520;p20"/>
              <p:cNvSpPr/>
              <p:nvPr/>
            </p:nvSpPr>
            <p:spPr>
              <a:xfrm>
                <a:off x="3950013" y="4013438"/>
                <a:ext cx="906463" cy="817563"/>
              </a:xfrm>
              <a:custGeom>
                <a:avLst/>
                <a:gdLst/>
                <a:ahLst/>
                <a:cxnLst/>
                <a:rect l="l" t="t" r="r" b="b"/>
                <a:pathLst>
                  <a:path w="293" h="264" extrusionOk="0">
                    <a:moveTo>
                      <a:pt x="56" y="264"/>
                    </a:moveTo>
                    <a:cubicBezTo>
                      <a:pt x="51" y="254"/>
                      <a:pt x="51" y="254"/>
                      <a:pt x="51" y="254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45"/>
                      <a:pt x="185" y="0"/>
                      <a:pt x="186" y="27"/>
                    </a:cubicBezTo>
                    <a:cubicBezTo>
                      <a:pt x="187" y="54"/>
                      <a:pt x="164" y="165"/>
                      <a:pt x="164" y="165"/>
                    </a:cubicBezTo>
                    <a:cubicBezTo>
                      <a:pt x="293" y="264"/>
                      <a:pt x="293" y="264"/>
                      <a:pt x="293" y="264"/>
                    </a:cubicBezTo>
                  </a:path>
                </a:pathLst>
              </a:cu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1" name="Google Shape;521;p20"/>
              <p:cNvSpPr/>
              <p:nvPr/>
            </p:nvSpPr>
            <p:spPr>
              <a:xfrm>
                <a:off x="3426951" y="3973751"/>
                <a:ext cx="642938" cy="857250"/>
              </a:xfrm>
              <a:custGeom>
                <a:avLst/>
                <a:gdLst/>
                <a:ahLst/>
                <a:cxnLst/>
                <a:rect l="l" t="t" r="r" b="b"/>
                <a:pathLst>
                  <a:path w="208" h="277" extrusionOk="0">
                    <a:moveTo>
                      <a:pt x="25" y="0"/>
                    </a:moveTo>
                    <a:cubicBezTo>
                      <a:pt x="208" y="50"/>
                      <a:pt x="208" y="50"/>
                      <a:pt x="208" y="50"/>
                    </a:cubicBezTo>
                    <a:cubicBezTo>
                      <a:pt x="25" y="277"/>
                      <a:pt x="25" y="277"/>
                      <a:pt x="25" y="277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277"/>
                      <a:pt x="40" y="146"/>
                      <a:pt x="40" y="139"/>
                    </a:cubicBezTo>
                    <a:cubicBezTo>
                      <a:pt x="40" y="131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2" name="Google Shape;522;p20"/>
              <p:cNvSpPr/>
              <p:nvPr/>
            </p:nvSpPr>
            <p:spPr>
              <a:xfrm>
                <a:off x="3365826" y="3830876"/>
                <a:ext cx="1493838" cy="295275"/>
              </a:xfrm>
              <a:custGeom>
                <a:avLst/>
                <a:gdLst/>
                <a:ahLst/>
                <a:cxnLst/>
                <a:rect l="l" t="t" r="r" b="b"/>
                <a:pathLst>
                  <a:path w="941" h="186" extrusionOk="0">
                    <a:moveTo>
                      <a:pt x="0" y="86"/>
                    </a:moveTo>
                    <a:lnTo>
                      <a:pt x="555" y="186"/>
                    </a:lnTo>
                    <a:lnTo>
                      <a:pt x="941" y="119"/>
                    </a:lnTo>
                    <a:lnTo>
                      <a:pt x="397" y="0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3" name="Google Shape;523;p20"/>
              <p:cNvSpPr/>
              <p:nvPr/>
            </p:nvSpPr>
            <p:spPr>
              <a:xfrm>
                <a:off x="3457901" y="3937238"/>
                <a:ext cx="769938" cy="169863"/>
              </a:xfrm>
              <a:custGeom>
                <a:avLst/>
                <a:gdLst/>
                <a:ahLst/>
                <a:cxnLst/>
                <a:rect l="l" t="t" r="r" b="b"/>
                <a:pathLst>
                  <a:path w="249" h="55" extrusionOk="0">
                    <a:moveTo>
                      <a:pt x="248" y="55"/>
                    </a:moveTo>
                    <a:cubicBezTo>
                      <a:pt x="248" y="53"/>
                      <a:pt x="248" y="53"/>
                      <a:pt x="248" y="53"/>
                    </a:cubicBezTo>
                    <a:cubicBezTo>
                      <a:pt x="247" y="55"/>
                      <a:pt x="247" y="55"/>
                      <a:pt x="247" y="55"/>
                    </a:cubicBezTo>
                    <a:cubicBezTo>
                      <a:pt x="247" y="54"/>
                      <a:pt x="244" y="54"/>
                      <a:pt x="240" y="53"/>
                    </a:cubicBezTo>
                    <a:cubicBezTo>
                      <a:pt x="234" y="52"/>
                      <a:pt x="234" y="52"/>
                      <a:pt x="234" y="52"/>
                    </a:cubicBezTo>
                    <a:cubicBezTo>
                      <a:pt x="232" y="52"/>
                      <a:pt x="230" y="50"/>
                      <a:pt x="229" y="48"/>
                    </a:cubicBezTo>
                    <a:cubicBezTo>
                      <a:pt x="227" y="46"/>
                      <a:pt x="225" y="44"/>
                      <a:pt x="223" y="44"/>
                    </a:cubicBezTo>
                    <a:cubicBezTo>
                      <a:pt x="222" y="43"/>
                      <a:pt x="220" y="44"/>
                      <a:pt x="218" y="45"/>
                    </a:cubicBezTo>
                    <a:cubicBezTo>
                      <a:pt x="215" y="47"/>
                      <a:pt x="212" y="48"/>
                      <a:pt x="210" y="48"/>
                    </a:cubicBezTo>
                    <a:cubicBezTo>
                      <a:pt x="207" y="47"/>
                      <a:pt x="205" y="45"/>
                      <a:pt x="203" y="43"/>
                    </a:cubicBezTo>
                    <a:cubicBezTo>
                      <a:pt x="202" y="41"/>
                      <a:pt x="200" y="39"/>
                      <a:pt x="198" y="39"/>
                    </a:cubicBezTo>
                    <a:cubicBezTo>
                      <a:pt x="197" y="39"/>
                      <a:pt x="195" y="40"/>
                      <a:pt x="193" y="41"/>
                    </a:cubicBezTo>
                    <a:cubicBezTo>
                      <a:pt x="190" y="42"/>
                      <a:pt x="187" y="44"/>
                      <a:pt x="185" y="43"/>
                    </a:cubicBezTo>
                    <a:cubicBezTo>
                      <a:pt x="182" y="43"/>
                      <a:pt x="180" y="40"/>
                      <a:pt x="178" y="38"/>
                    </a:cubicBezTo>
                    <a:cubicBezTo>
                      <a:pt x="177" y="37"/>
                      <a:pt x="175" y="35"/>
                      <a:pt x="173" y="34"/>
                    </a:cubicBezTo>
                    <a:cubicBezTo>
                      <a:pt x="172" y="34"/>
                      <a:pt x="170" y="35"/>
                      <a:pt x="168" y="36"/>
                    </a:cubicBezTo>
                    <a:cubicBezTo>
                      <a:pt x="165" y="38"/>
                      <a:pt x="162" y="39"/>
                      <a:pt x="160" y="39"/>
                    </a:cubicBezTo>
                    <a:cubicBezTo>
                      <a:pt x="157" y="38"/>
                      <a:pt x="155" y="36"/>
                      <a:pt x="153" y="34"/>
                    </a:cubicBezTo>
                    <a:cubicBezTo>
                      <a:pt x="152" y="32"/>
                      <a:pt x="150" y="30"/>
                      <a:pt x="149" y="30"/>
                    </a:cubicBezTo>
                    <a:cubicBezTo>
                      <a:pt x="147" y="30"/>
                      <a:pt x="145" y="31"/>
                      <a:pt x="143" y="32"/>
                    </a:cubicBezTo>
                    <a:cubicBezTo>
                      <a:pt x="140" y="33"/>
                      <a:pt x="138" y="35"/>
                      <a:pt x="135" y="34"/>
                    </a:cubicBezTo>
                    <a:cubicBezTo>
                      <a:pt x="132" y="34"/>
                      <a:pt x="130" y="31"/>
                      <a:pt x="128" y="29"/>
                    </a:cubicBezTo>
                    <a:cubicBezTo>
                      <a:pt x="127" y="28"/>
                      <a:pt x="125" y="26"/>
                      <a:pt x="124" y="25"/>
                    </a:cubicBezTo>
                    <a:cubicBezTo>
                      <a:pt x="122" y="25"/>
                      <a:pt x="120" y="26"/>
                      <a:pt x="118" y="27"/>
                    </a:cubicBezTo>
                    <a:cubicBezTo>
                      <a:pt x="115" y="29"/>
                      <a:pt x="113" y="30"/>
                      <a:pt x="110" y="30"/>
                    </a:cubicBezTo>
                    <a:cubicBezTo>
                      <a:pt x="107" y="29"/>
                      <a:pt x="105" y="27"/>
                      <a:pt x="104" y="25"/>
                    </a:cubicBezTo>
                    <a:cubicBezTo>
                      <a:pt x="102" y="23"/>
                      <a:pt x="100" y="21"/>
                      <a:pt x="99" y="21"/>
                    </a:cubicBezTo>
                    <a:cubicBezTo>
                      <a:pt x="97" y="21"/>
                      <a:pt x="95" y="22"/>
                      <a:pt x="93" y="23"/>
                    </a:cubicBezTo>
                    <a:cubicBezTo>
                      <a:pt x="90" y="24"/>
                      <a:pt x="88" y="25"/>
                      <a:pt x="85" y="25"/>
                    </a:cubicBezTo>
                    <a:cubicBezTo>
                      <a:pt x="83" y="25"/>
                      <a:pt x="81" y="22"/>
                      <a:pt x="79" y="20"/>
                    </a:cubicBezTo>
                    <a:cubicBezTo>
                      <a:pt x="77" y="18"/>
                      <a:pt x="75" y="17"/>
                      <a:pt x="74" y="16"/>
                    </a:cubicBezTo>
                    <a:cubicBezTo>
                      <a:pt x="72" y="16"/>
                      <a:pt x="70" y="17"/>
                      <a:pt x="68" y="18"/>
                    </a:cubicBezTo>
                    <a:cubicBezTo>
                      <a:pt x="66" y="20"/>
                      <a:pt x="63" y="21"/>
                      <a:pt x="60" y="21"/>
                    </a:cubicBezTo>
                    <a:cubicBezTo>
                      <a:pt x="58" y="20"/>
                      <a:pt x="56" y="18"/>
                      <a:pt x="54" y="16"/>
                    </a:cubicBezTo>
                    <a:cubicBezTo>
                      <a:pt x="52" y="14"/>
                      <a:pt x="51" y="12"/>
                      <a:pt x="49" y="12"/>
                    </a:cubicBezTo>
                    <a:cubicBezTo>
                      <a:pt x="47" y="12"/>
                      <a:pt x="45" y="13"/>
                      <a:pt x="43" y="14"/>
                    </a:cubicBezTo>
                    <a:cubicBezTo>
                      <a:pt x="41" y="15"/>
                      <a:pt x="38" y="17"/>
                      <a:pt x="36" y="16"/>
                    </a:cubicBezTo>
                    <a:cubicBezTo>
                      <a:pt x="33" y="16"/>
                      <a:pt x="31" y="13"/>
                      <a:pt x="29" y="11"/>
                    </a:cubicBezTo>
                    <a:cubicBezTo>
                      <a:pt x="27" y="9"/>
                      <a:pt x="26" y="8"/>
                      <a:pt x="24" y="7"/>
                    </a:cubicBezTo>
                    <a:cubicBezTo>
                      <a:pt x="22" y="7"/>
                      <a:pt x="20" y="8"/>
                      <a:pt x="18" y="10"/>
                    </a:cubicBezTo>
                    <a:cubicBezTo>
                      <a:pt x="15" y="11"/>
                      <a:pt x="13" y="12"/>
                      <a:pt x="11" y="12"/>
                    </a:cubicBezTo>
                    <a:cubicBezTo>
                      <a:pt x="6" y="11"/>
                      <a:pt x="4" y="8"/>
                      <a:pt x="3" y="6"/>
                    </a:cubicBezTo>
                    <a:cubicBezTo>
                      <a:pt x="2" y="4"/>
                      <a:pt x="2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"/>
                      <a:pt x="5" y="3"/>
                      <a:pt x="6" y="4"/>
                    </a:cubicBezTo>
                    <a:cubicBezTo>
                      <a:pt x="7" y="6"/>
                      <a:pt x="8" y="8"/>
                      <a:pt x="11" y="8"/>
                    </a:cubicBezTo>
                    <a:cubicBezTo>
                      <a:pt x="12" y="9"/>
                      <a:pt x="14" y="8"/>
                      <a:pt x="16" y="7"/>
                    </a:cubicBezTo>
                    <a:cubicBezTo>
                      <a:pt x="19" y="5"/>
                      <a:pt x="22" y="4"/>
                      <a:pt x="25" y="4"/>
                    </a:cubicBezTo>
                    <a:cubicBezTo>
                      <a:pt x="27" y="5"/>
                      <a:pt x="29" y="7"/>
                      <a:pt x="31" y="9"/>
                    </a:cubicBezTo>
                    <a:cubicBezTo>
                      <a:pt x="33" y="11"/>
                      <a:pt x="34" y="13"/>
                      <a:pt x="36" y="13"/>
                    </a:cubicBezTo>
                    <a:cubicBezTo>
                      <a:pt x="38" y="13"/>
                      <a:pt x="40" y="12"/>
                      <a:pt x="42" y="11"/>
                    </a:cubicBezTo>
                    <a:cubicBezTo>
                      <a:pt x="44" y="10"/>
                      <a:pt x="47" y="8"/>
                      <a:pt x="50" y="9"/>
                    </a:cubicBezTo>
                    <a:cubicBezTo>
                      <a:pt x="52" y="9"/>
                      <a:pt x="54" y="11"/>
                      <a:pt x="56" y="13"/>
                    </a:cubicBezTo>
                    <a:cubicBezTo>
                      <a:pt x="58" y="15"/>
                      <a:pt x="59" y="17"/>
                      <a:pt x="61" y="17"/>
                    </a:cubicBezTo>
                    <a:cubicBezTo>
                      <a:pt x="62" y="18"/>
                      <a:pt x="65" y="17"/>
                      <a:pt x="67" y="16"/>
                    </a:cubicBezTo>
                    <a:cubicBezTo>
                      <a:pt x="69" y="14"/>
                      <a:pt x="72" y="13"/>
                      <a:pt x="75" y="13"/>
                    </a:cubicBezTo>
                    <a:cubicBezTo>
                      <a:pt x="77" y="14"/>
                      <a:pt x="79" y="16"/>
                      <a:pt x="81" y="18"/>
                    </a:cubicBezTo>
                    <a:cubicBezTo>
                      <a:pt x="83" y="20"/>
                      <a:pt x="84" y="22"/>
                      <a:pt x="86" y="22"/>
                    </a:cubicBezTo>
                    <a:cubicBezTo>
                      <a:pt x="87" y="22"/>
                      <a:pt x="89" y="21"/>
                      <a:pt x="92" y="20"/>
                    </a:cubicBezTo>
                    <a:cubicBezTo>
                      <a:pt x="94" y="19"/>
                      <a:pt x="97" y="17"/>
                      <a:pt x="99" y="18"/>
                    </a:cubicBezTo>
                    <a:cubicBezTo>
                      <a:pt x="102" y="18"/>
                      <a:pt x="104" y="20"/>
                      <a:pt x="106" y="23"/>
                    </a:cubicBezTo>
                    <a:cubicBezTo>
                      <a:pt x="107" y="24"/>
                      <a:pt x="109" y="26"/>
                      <a:pt x="111" y="26"/>
                    </a:cubicBezTo>
                    <a:cubicBezTo>
                      <a:pt x="112" y="27"/>
                      <a:pt x="114" y="26"/>
                      <a:pt x="116" y="24"/>
                    </a:cubicBezTo>
                    <a:cubicBezTo>
                      <a:pt x="119" y="23"/>
                      <a:pt x="122" y="22"/>
                      <a:pt x="124" y="22"/>
                    </a:cubicBezTo>
                    <a:cubicBezTo>
                      <a:pt x="127" y="23"/>
                      <a:pt x="129" y="25"/>
                      <a:pt x="131" y="27"/>
                    </a:cubicBezTo>
                    <a:cubicBezTo>
                      <a:pt x="132" y="29"/>
                      <a:pt x="134" y="31"/>
                      <a:pt x="136" y="31"/>
                    </a:cubicBezTo>
                    <a:cubicBezTo>
                      <a:pt x="137" y="31"/>
                      <a:pt x="139" y="30"/>
                      <a:pt x="141" y="29"/>
                    </a:cubicBezTo>
                    <a:cubicBezTo>
                      <a:pt x="144" y="28"/>
                      <a:pt x="147" y="26"/>
                      <a:pt x="149" y="27"/>
                    </a:cubicBezTo>
                    <a:cubicBezTo>
                      <a:pt x="152" y="27"/>
                      <a:pt x="154" y="29"/>
                      <a:pt x="156" y="32"/>
                    </a:cubicBezTo>
                    <a:cubicBezTo>
                      <a:pt x="157" y="33"/>
                      <a:pt x="159" y="35"/>
                      <a:pt x="160" y="35"/>
                    </a:cubicBezTo>
                    <a:cubicBezTo>
                      <a:pt x="162" y="36"/>
                      <a:pt x="164" y="35"/>
                      <a:pt x="166" y="33"/>
                    </a:cubicBezTo>
                    <a:cubicBezTo>
                      <a:pt x="169" y="32"/>
                      <a:pt x="171" y="31"/>
                      <a:pt x="174" y="31"/>
                    </a:cubicBezTo>
                    <a:cubicBezTo>
                      <a:pt x="177" y="32"/>
                      <a:pt x="179" y="34"/>
                      <a:pt x="181" y="36"/>
                    </a:cubicBezTo>
                    <a:cubicBezTo>
                      <a:pt x="182" y="38"/>
                      <a:pt x="184" y="40"/>
                      <a:pt x="185" y="40"/>
                    </a:cubicBezTo>
                    <a:cubicBezTo>
                      <a:pt x="187" y="40"/>
                      <a:pt x="189" y="39"/>
                      <a:pt x="191" y="38"/>
                    </a:cubicBezTo>
                    <a:cubicBezTo>
                      <a:pt x="194" y="37"/>
                      <a:pt x="196" y="35"/>
                      <a:pt x="199" y="36"/>
                    </a:cubicBezTo>
                    <a:cubicBezTo>
                      <a:pt x="202" y="36"/>
                      <a:pt x="204" y="39"/>
                      <a:pt x="206" y="41"/>
                    </a:cubicBezTo>
                    <a:cubicBezTo>
                      <a:pt x="207" y="42"/>
                      <a:pt x="209" y="44"/>
                      <a:pt x="210" y="44"/>
                    </a:cubicBezTo>
                    <a:cubicBezTo>
                      <a:pt x="212" y="45"/>
                      <a:pt x="214" y="44"/>
                      <a:pt x="216" y="42"/>
                    </a:cubicBezTo>
                    <a:cubicBezTo>
                      <a:pt x="219" y="41"/>
                      <a:pt x="221" y="40"/>
                      <a:pt x="224" y="40"/>
                    </a:cubicBezTo>
                    <a:cubicBezTo>
                      <a:pt x="227" y="41"/>
                      <a:pt x="229" y="43"/>
                      <a:pt x="231" y="46"/>
                    </a:cubicBezTo>
                    <a:cubicBezTo>
                      <a:pt x="232" y="47"/>
                      <a:pt x="234" y="49"/>
                      <a:pt x="235" y="49"/>
                    </a:cubicBezTo>
                    <a:cubicBezTo>
                      <a:pt x="240" y="50"/>
                      <a:pt x="240" y="50"/>
                      <a:pt x="240" y="50"/>
                    </a:cubicBezTo>
                    <a:cubicBezTo>
                      <a:pt x="244" y="51"/>
                      <a:pt x="246" y="51"/>
                      <a:pt x="248" y="51"/>
                    </a:cubicBezTo>
                    <a:cubicBezTo>
                      <a:pt x="248" y="51"/>
                      <a:pt x="248" y="51"/>
                      <a:pt x="248" y="51"/>
                    </a:cubicBezTo>
                    <a:cubicBezTo>
                      <a:pt x="248" y="51"/>
                      <a:pt x="248" y="51"/>
                      <a:pt x="248" y="51"/>
                    </a:cubicBezTo>
                    <a:cubicBezTo>
                      <a:pt x="249" y="52"/>
                      <a:pt x="249" y="52"/>
                      <a:pt x="249" y="53"/>
                    </a:cubicBezTo>
                    <a:cubicBezTo>
                      <a:pt x="249" y="55"/>
                      <a:pt x="249" y="55"/>
                      <a:pt x="249" y="55"/>
                    </a:cubicBezTo>
                    <a:lnTo>
                      <a:pt x="248" y="5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4" name="Google Shape;524;p20"/>
              <p:cNvSpPr/>
              <p:nvPr/>
            </p:nvSpPr>
            <p:spPr>
              <a:xfrm>
                <a:off x="4329138" y="4286488"/>
                <a:ext cx="254000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160" h="66" extrusionOk="0">
                    <a:moveTo>
                      <a:pt x="158" y="0"/>
                    </a:moveTo>
                    <a:lnTo>
                      <a:pt x="134" y="10"/>
                    </a:lnTo>
                    <a:lnTo>
                      <a:pt x="130" y="35"/>
                    </a:lnTo>
                    <a:lnTo>
                      <a:pt x="0" y="66"/>
                    </a:lnTo>
                    <a:lnTo>
                      <a:pt x="138" y="43"/>
                    </a:lnTo>
                    <a:lnTo>
                      <a:pt x="140" y="20"/>
                    </a:lnTo>
                    <a:lnTo>
                      <a:pt x="160" y="12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5" name="Google Shape;525;p20"/>
              <p:cNvSpPr/>
              <p:nvPr/>
            </p:nvSpPr>
            <p:spPr>
              <a:xfrm>
                <a:off x="4146576" y="4410313"/>
                <a:ext cx="500063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34" extrusionOk="0">
                    <a:moveTo>
                      <a:pt x="306" y="39"/>
                    </a:moveTo>
                    <a:lnTo>
                      <a:pt x="265" y="0"/>
                    </a:lnTo>
                    <a:lnTo>
                      <a:pt x="150" y="33"/>
                    </a:lnTo>
                    <a:lnTo>
                      <a:pt x="134" y="99"/>
                    </a:lnTo>
                    <a:lnTo>
                      <a:pt x="13" y="160"/>
                    </a:lnTo>
                    <a:lnTo>
                      <a:pt x="0" y="234"/>
                    </a:lnTo>
                    <a:lnTo>
                      <a:pt x="27" y="164"/>
                    </a:lnTo>
                    <a:lnTo>
                      <a:pt x="150" y="109"/>
                    </a:lnTo>
                    <a:lnTo>
                      <a:pt x="163" y="41"/>
                    </a:lnTo>
                    <a:lnTo>
                      <a:pt x="261" y="14"/>
                    </a:lnTo>
                    <a:lnTo>
                      <a:pt x="315" y="66"/>
                    </a:lnTo>
                    <a:lnTo>
                      <a:pt x="306" y="3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6" name="Google Shape;526;p20"/>
              <p:cNvSpPr/>
              <p:nvPr/>
            </p:nvSpPr>
            <p:spPr>
              <a:xfrm>
                <a:off x="3889401" y="4397613"/>
                <a:ext cx="430213" cy="211138"/>
              </a:xfrm>
              <a:custGeom>
                <a:avLst/>
                <a:gdLst/>
                <a:ahLst/>
                <a:cxnLst/>
                <a:rect l="l" t="t" r="r" b="b"/>
                <a:pathLst>
                  <a:path w="271" h="133" extrusionOk="0">
                    <a:moveTo>
                      <a:pt x="267" y="133"/>
                    </a:moveTo>
                    <a:lnTo>
                      <a:pt x="125" y="109"/>
                    </a:lnTo>
                    <a:lnTo>
                      <a:pt x="84" y="30"/>
                    </a:lnTo>
                    <a:lnTo>
                      <a:pt x="0" y="0"/>
                    </a:lnTo>
                    <a:lnTo>
                      <a:pt x="98" y="22"/>
                    </a:lnTo>
                    <a:lnTo>
                      <a:pt x="135" y="92"/>
                    </a:lnTo>
                    <a:lnTo>
                      <a:pt x="271" y="119"/>
                    </a:lnTo>
                    <a:lnTo>
                      <a:pt x="267" y="13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7" name="Google Shape;527;p20"/>
              <p:cNvSpPr/>
              <p:nvPr/>
            </p:nvSpPr>
            <p:spPr>
              <a:xfrm>
                <a:off x="4341838" y="4259501"/>
                <a:ext cx="320675" cy="730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46" extrusionOk="0">
                    <a:moveTo>
                      <a:pt x="185" y="33"/>
                    </a:moveTo>
                    <a:lnTo>
                      <a:pt x="89" y="13"/>
                    </a:lnTo>
                    <a:lnTo>
                      <a:pt x="66" y="46"/>
                    </a:lnTo>
                    <a:lnTo>
                      <a:pt x="0" y="5"/>
                    </a:lnTo>
                    <a:lnTo>
                      <a:pt x="64" y="39"/>
                    </a:lnTo>
                    <a:lnTo>
                      <a:pt x="85" y="0"/>
                    </a:lnTo>
                    <a:lnTo>
                      <a:pt x="202" y="21"/>
                    </a:lnTo>
                    <a:lnTo>
                      <a:pt x="185" y="3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528" name="Google Shape;528;p20"/>
              <p:cNvGrpSpPr/>
              <p:nvPr/>
            </p:nvGrpSpPr>
            <p:grpSpPr>
              <a:xfrm>
                <a:off x="3558738" y="4126145"/>
                <a:ext cx="273200" cy="373929"/>
                <a:chOff x="3822238" y="2874970"/>
                <a:chExt cx="273200" cy="373929"/>
              </a:xfrm>
            </p:grpSpPr>
            <p:sp>
              <p:nvSpPr>
                <p:cNvPr id="529" name="Google Shape;529;p20"/>
                <p:cNvSpPr/>
                <p:nvPr/>
              </p:nvSpPr>
              <p:spPr>
                <a:xfrm>
                  <a:off x="3856389" y="2879956"/>
                  <a:ext cx="206909" cy="336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" h="135" extrusionOk="0">
                      <a:moveTo>
                        <a:pt x="103" y="52"/>
                      </a:moveTo>
                      <a:lnTo>
                        <a:pt x="78" y="135"/>
                      </a:lnTo>
                      <a:lnTo>
                        <a:pt x="54" y="129"/>
                      </a:lnTo>
                      <a:lnTo>
                        <a:pt x="5" y="118"/>
                      </a:lnTo>
                      <a:lnTo>
                        <a:pt x="17" y="98"/>
                      </a:lnTo>
                      <a:lnTo>
                        <a:pt x="17" y="90"/>
                      </a:lnTo>
                      <a:lnTo>
                        <a:pt x="14" y="64"/>
                      </a:lnTo>
                      <a:lnTo>
                        <a:pt x="0" y="21"/>
                      </a:lnTo>
                      <a:lnTo>
                        <a:pt x="14" y="18"/>
                      </a:lnTo>
                      <a:lnTo>
                        <a:pt x="86" y="0"/>
                      </a:lnTo>
                      <a:lnTo>
                        <a:pt x="103" y="5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0" name="Google Shape;530;p20"/>
                <p:cNvSpPr/>
                <p:nvPr/>
              </p:nvSpPr>
              <p:spPr>
                <a:xfrm>
                  <a:off x="3856389" y="2924827"/>
                  <a:ext cx="140618" cy="2767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" h="111" extrusionOk="0">
                      <a:moveTo>
                        <a:pt x="70" y="85"/>
                      </a:moveTo>
                      <a:lnTo>
                        <a:pt x="54" y="111"/>
                      </a:lnTo>
                      <a:lnTo>
                        <a:pt x="5" y="100"/>
                      </a:lnTo>
                      <a:lnTo>
                        <a:pt x="17" y="80"/>
                      </a:lnTo>
                      <a:lnTo>
                        <a:pt x="17" y="72"/>
                      </a:lnTo>
                      <a:lnTo>
                        <a:pt x="14" y="46"/>
                      </a:lnTo>
                      <a:lnTo>
                        <a:pt x="0" y="3"/>
                      </a:lnTo>
                      <a:lnTo>
                        <a:pt x="14" y="0"/>
                      </a:lnTo>
                      <a:lnTo>
                        <a:pt x="46" y="37"/>
                      </a:lnTo>
                      <a:lnTo>
                        <a:pt x="47" y="64"/>
                      </a:lnTo>
                      <a:lnTo>
                        <a:pt x="70" y="85"/>
                      </a:lnTo>
                      <a:close/>
                    </a:path>
                  </a:pathLst>
                </a:custGeom>
                <a:solidFill>
                  <a:srgbClr val="4E453C">
                    <a:alpha val="3544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1" name="Google Shape;531;p20"/>
                <p:cNvSpPr/>
                <p:nvPr/>
              </p:nvSpPr>
              <p:spPr>
                <a:xfrm>
                  <a:off x="3864424" y="2874970"/>
                  <a:ext cx="200882" cy="344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" h="105" extrusionOk="0">
                      <a:moveTo>
                        <a:pt x="56" y="105"/>
                      </a:moveTo>
                      <a:cubicBezTo>
                        <a:pt x="56" y="105"/>
                        <a:pt x="56" y="105"/>
                        <a:pt x="56" y="105"/>
                      </a:cubicBezTo>
                      <a:cubicBezTo>
                        <a:pt x="0" y="92"/>
                        <a:pt x="0" y="92"/>
                        <a:pt x="0" y="92"/>
                      </a:cubicBezTo>
                      <a:cubicBezTo>
                        <a:pt x="0" y="92"/>
                        <a:pt x="0" y="91"/>
                        <a:pt x="0" y="91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9" y="76"/>
                        <a:pt x="9" y="76"/>
                        <a:pt x="9" y="76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7" y="49"/>
                        <a:pt x="7" y="49"/>
                        <a:pt x="8" y="49"/>
                      </a:cubicBezTo>
                      <a:cubicBezTo>
                        <a:pt x="9" y="49"/>
                        <a:pt x="9" y="49"/>
                        <a:pt x="9" y="50"/>
                      </a:cubicBezTo>
                      <a:cubicBezTo>
                        <a:pt x="11" y="76"/>
                        <a:pt x="11" y="76"/>
                        <a:pt x="11" y="76"/>
                      </a:cubicBezTo>
                      <a:cubicBezTo>
                        <a:pt x="11" y="76"/>
                        <a:pt x="11" y="76"/>
                        <a:pt x="11" y="76"/>
                      </a:cubicBezTo>
                      <a:cubicBezTo>
                        <a:pt x="3" y="90"/>
                        <a:pt x="3" y="90"/>
                        <a:pt x="3" y="90"/>
                      </a:cubicBezTo>
                      <a:cubicBezTo>
                        <a:pt x="56" y="102"/>
                        <a:pt x="56" y="102"/>
                        <a:pt x="56" y="102"/>
                      </a:cubicBezTo>
                      <a:cubicBezTo>
                        <a:pt x="74" y="41"/>
                        <a:pt x="74" y="41"/>
                        <a:pt x="74" y="41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1"/>
                        <a:pt x="61" y="1"/>
                        <a:pt x="62" y="1"/>
                      </a:cubicBezTo>
                      <a:cubicBezTo>
                        <a:pt x="62" y="0"/>
                        <a:pt x="63" y="1"/>
                        <a:pt x="63" y="1"/>
                      </a:cubicBezTo>
                      <a:cubicBezTo>
                        <a:pt x="76" y="40"/>
                        <a:pt x="76" y="40"/>
                        <a:pt x="76" y="40"/>
                      </a:cubicBezTo>
                      <a:cubicBezTo>
                        <a:pt x="76" y="41"/>
                        <a:pt x="76" y="41"/>
                        <a:pt x="76" y="41"/>
                      </a:cubicBezTo>
                      <a:cubicBezTo>
                        <a:pt x="57" y="104"/>
                        <a:pt x="57" y="104"/>
                        <a:pt x="57" y="104"/>
                      </a:cubicBezTo>
                      <a:cubicBezTo>
                        <a:pt x="57" y="105"/>
                        <a:pt x="57" y="105"/>
                        <a:pt x="56" y="10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2" name="Google Shape;532;p20"/>
                <p:cNvSpPr/>
                <p:nvPr/>
              </p:nvSpPr>
              <p:spPr>
                <a:xfrm>
                  <a:off x="3890538" y="3049470"/>
                  <a:ext cx="162715" cy="124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" h="5" extrusionOk="0">
                      <a:moveTo>
                        <a:pt x="0" y="5"/>
                      </a:moveTo>
                      <a:lnTo>
                        <a:pt x="0" y="2"/>
                      </a:lnTo>
                      <a:lnTo>
                        <a:pt x="81" y="0"/>
                      </a:lnTo>
                      <a:lnTo>
                        <a:pt x="81" y="4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3" name="Google Shape;533;p20"/>
                <p:cNvSpPr/>
                <p:nvPr/>
              </p:nvSpPr>
              <p:spPr>
                <a:xfrm>
                  <a:off x="3932724" y="2907378"/>
                  <a:ext cx="48212" cy="2841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" h="114" extrusionOk="0">
                      <a:moveTo>
                        <a:pt x="3" y="114"/>
                      </a:moveTo>
                      <a:lnTo>
                        <a:pt x="0" y="112"/>
                      </a:lnTo>
                      <a:lnTo>
                        <a:pt x="20" y="61"/>
                      </a:ln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24" y="61"/>
                      </a:lnTo>
                      <a:lnTo>
                        <a:pt x="3" y="114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4" name="Google Shape;534;p20"/>
                <p:cNvSpPr/>
                <p:nvPr/>
              </p:nvSpPr>
              <p:spPr>
                <a:xfrm>
                  <a:off x="3822238" y="3116778"/>
                  <a:ext cx="273200" cy="132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" h="40" extrusionOk="0">
                      <a:moveTo>
                        <a:pt x="101" y="14"/>
                      </a:moveTo>
                      <a:cubicBezTo>
                        <a:pt x="98" y="23"/>
                        <a:pt x="94" y="31"/>
                        <a:pt x="89" y="38"/>
                      </a:cubicBezTo>
                      <a:cubicBezTo>
                        <a:pt x="86" y="37"/>
                        <a:pt x="82" y="36"/>
                        <a:pt x="78" y="35"/>
                      </a:cubicBezTo>
                      <a:cubicBezTo>
                        <a:pt x="79" y="35"/>
                        <a:pt x="79" y="35"/>
                        <a:pt x="79" y="35"/>
                      </a:cubicBezTo>
                      <a:cubicBezTo>
                        <a:pt x="79" y="34"/>
                        <a:pt x="79" y="33"/>
                        <a:pt x="79" y="33"/>
                      </a:cubicBezTo>
                      <a:cubicBezTo>
                        <a:pt x="80" y="31"/>
                        <a:pt x="80" y="30"/>
                        <a:pt x="81" y="28"/>
                      </a:cubicBezTo>
                      <a:cubicBezTo>
                        <a:pt x="82" y="25"/>
                        <a:pt x="83" y="22"/>
                        <a:pt x="85" y="20"/>
                      </a:cubicBezTo>
                      <a:cubicBezTo>
                        <a:pt x="86" y="19"/>
                        <a:pt x="85" y="18"/>
                        <a:pt x="84" y="19"/>
                      </a:cubicBezTo>
                      <a:cubicBezTo>
                        <a:pt x="82" y="22"/>
                        <a:pt x="81" y="24"/>
                        <a:pt x="80" y="27"/>
                      </a:cubicBezTo>
                      <a:cubicBezTo>
                        <a:pt x="79" y="29"/>
                        <a:pt x="78" y="30"/>
                        <a:pt x="78" y="32"/>
                      </a:cubicBezTo>
                      <a:cubicBezTo>
                        <a:pt x="78" y="33"/>
                        <a:pt x="78" y="33"/>
                        <a:pt x="77" y="34"/>
                      </a:cubicBezTo>
                      <a:cubicBezTo>
                        <a:pt x="77" y="35"/>
                        <a:pt x="77" y="35"/>
                        <a:pt x="77" y="35"/>
                      </a:cubicBezTo>
                      <a:cubicBezTo>
                        <a:pt x="76" y="35"/>
                        <a:pt x="75" y="35"/>
                        <a:pt x="73" y="35"/>
                      </a:cubicBezTo>
                      <a:cubicBezTo>
                        <a:pt x="69" y="34"/>
                        <a:pt x="65" y="34"/>
                        <a:pt x="61" y="33"/>
                      </a:cubicBezTo>
                      <a:cubicBezTo>
                        <a:pt x="63" y="28"/>
                        <a:pt x="65" y="24"/>
                        <a:pt x="67" y="19"/>
                      </a:cubicBezTo>
                      <a:cubicBezTo>
                        <a:pt x="67" y="19"/>
                        <a:pt x="66" y="18"/>
                        <a:pt x="66" y="19"/>
                      </a:cubicBezTo>
                      <a:cubicBezTo>
                        <a:pt x="64" y="24"/>
                        <a:pt x="62" y="28"/>
                        <a:pt x="60" y="33"/>
                      </a:cubicBezTo>
                      <a:cubicBezTo>
                        <a:pt x="58" y="33"/>
                        <a:pt x="57" y="32"/>
                        <a:pt x="56" y="32"/>
                      </a:cubicBezTo>
                      <a:cubicBezTo>
                        <a:pt x="52" y="31"/>
                        <a:pt x="49" y="31"/>
                        <a:pt x="46" y="30"/>
                      </a:cubicBezTo>
                      <a:cubicBezTo>
                        <a:pt x="48" y="28"/>
                        <a:pt x="49" y="25"/>
                        <a:pt x="51" y="23"/>
                      </a:cubicBezTo>
                      <a:cubicBezTo>
                        <a:pt x="52" y="21"/>
                        <a:pt x="52" y="20"/>
                        <a:pt x="53" y="19"/>
                      </a:cubicBezTo>
                      <a:cubicBezTo>
                        <a:pt x="53" y="19"/>
                        <a:pt x="54" y="18"/>
                        <a:pt x="54" y="18"/>
                      </a:cubicBezTo>
                      <a:cubicBezTo>
                        <a:pt x="55" y="18"/>
                        <a:pt x="55" y="18"/>
                        <a:pt x="55" y="18"/>
                      </a:cubicBezTo>
                      <a:cubicBezTo>
                        <a:pt x="55" y="18"/>
                        <a:pt x="55" y="18"/>
                        <a:pt x="55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5" y="17"/>
                        <a:pt x="55" y="17"/>
                        <a:pt x="55" y="17"/>
                      </a:cubicBezTo>
                      <a:cubicBezTo>
                        <a:pt x="55" y="16"/>
                        <a:pt x="55" y="16"/>
                        <a:pt x="55" y="16"/>
                      </a:cubicBezTo>
                      <a:cubicBezTo>
                        <a:pt x="54" y="17"/>
                        <a:pt x="53" y="17"/>
                        <a:pt x="52" y="18"/>
                      </a:cubicBezTo>
                      <a:cubicBezTo>
                        <a:pt x="51" y="19"/>
                        <a:pt x="51" y="20"/>
                        <a:pt x="50" y="22"/>
                      </a:cubicBezTo>
                      <a:cubicBezTo>
                        <a:pt x="48" y="24"/>
                        <a:pt x="46" y="27"/>
                        <a:pt x="44" y="30"/>
                      </a:cubicBezTo>
                      <a:cubicBezTo>
                        <a:pt x="42" y="29"/>
                        <a:pt x="40" y="28"/>
                        <a:pt x="38" y="28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cubicBezTo>
                        <a:pt x="37" y="26"/>
                        <a:pt x="37" y="26"/>
                        <a:pt x="37" y="26"/>
                      </a:cubicBezTo>
                      <a:cubicBezTo>
                        <a:pt x="37" y="25"/>
                        <a:pt x="37" y="24"/>
                        <a:pt x="38" y="24"/>
                      </a:cubicBezTo>
                      <a:cubicBezTo>
                        <a:pt x="38" y="22"/>
                        <a:pt x="39" y="21"/>
                        <a:pt x="39" y="20"/>
                      </a:cubicBezTo>
                      <a:cubicBezTo>
                        <a:pt x="40" y="19"/>
                        <a:pt x="41" y="17"/>
                        <a:pt x="42" y="16"/>
                      </a:cubicBezTo>
                      <a:cubicBezTo>
                        <a:pt x="42" y="16"/>
                        <a:pt x="43" y="15"/>
                        <a:pt x="43" y="15"/>
                      </a:cubicBezTo>
                      <a:cubicBezTo>
                        <a:pt x="44" y="14"/>
                        <a:pt x="44" y="13"/>
                        <a:pt x="44" y="13"/>
                      </a:cubicBezTo>
                      <a:cubicBezTo>
                        <a:pt x="44" y="13"/>
                        <a:pt x="44" y="13"/>
                        <a:pt x="44" y="13"/>
                      </a:cubicBezTo>
                      <a:cubicBezTo>
                        <a:pt x="43" y="13"/>
                        <a:pt x="43" y="13"/>
                        <a:pt x="42" y="14"/>
                      </a:cubicBezTo>
                      <a:cubicBezTo>
                        <a:pt x="42" y="15"/>
                        <a:pt x="41" y="15"/>
                        <a:pt x="41" y="16"/>
                      </a:cubicBezTo>
                      <a:cubicBezTo>
                        <a:pt x="40" y="17"/>
                        <a:pt x="39" y="18"/>
                        <a:pt x="38" y="19"/>
                      </a:cubicBezTo>
                      <a:cubicBezTo>
                        <a:pt x="38" y="20"/>
                        <a:pt x="37" y="22"/>
                        <a:pt x="36" y="23"/>
                      </a:cubicBezTo>
                      <a:cubicBezTo>
                        <a:pt x="36" y="24"/>
                        <a:pt x="36" y="24"/>
                        <a:pt x="36" y="25"/>
                      </a:cubicBezTo>
                      <a:cubicBezTo>
                        <a:pt x="35" y="26"/>
                        <a:pt x="35" y="26"/>
                        <a:pt x="35" y="27"/>
                      </a:cubicBezTo>
                      <a:cubicBezTo>
                        <a:pt x="30" y="26"/>
                        <a:pt x="25" y="24"/>
                        <a:pt x="21" y="22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22"/>
                        <a:pt x="21" y="21"/>
                        <a:pt x="22" y="21"/>
                      </a:cubicBezTo>
                      <a:cubicBezTo>
                        <a:pt x="23" y="20"/>
                        <a:pt x="23" y="19"/>
                        <a:pt x="24" y="18"/>
                      </a:cubicBezTo>
                      <a:cubicBezTo>
                        <a:pt x="26" y="16"/>
                        <a:pt x="27" y="13"/>
                        <a:pt x="29" y="11"/>
                      </a:cubicBezTo>
                      <a:cubicBezTo>
                        <a:pt x="29" y="11"/>
                        <a:pt x="29" y="10"/>
                        <a:pt x="28" y="11"/>
                      </a:cubicBezTo>
                      <a:cubicBezTo>
                        <a:pt x="26" y="13"/>
                        <a:pt x="25" y="15"/>
                        <a:pt x="23" y="17"/>
                      </a:cubicBezTo>
                      <a:cubicBezTo>
                        <a:pt x="22" y="18"/>
                        <a:pt x="22" y="19"/>
                        <a:pt x="21" y="20"/>
                      </a:cubicBezTo>
                      <a:cubicBezTo>
                        <a:pt x="20" y="20"/>
                        <a:pt x="20" y="21"/>
                        <a:pt x="20" y="21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7" y="21"/>
                        <a:pt x="15" y="21"/>
                        <a:pt x="13" y="20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6" y="15"/>
                        <a:pt x="18" y="11"/>
                        <a:pt x="20" y="6"/>
                      </a:cubicBezTo>
                      <a:cubicBezTo>
                        <a:pt x="21" y="6"/>
                        <a:pt x="19" y="5"/>
                        <a:pt x="19" y="6"/>
                      </a:cubicBezTo>
                      <a:cubicBezTo>
                        <a:pt x="17" y="10"/>
                        <a:pt x="14" y="15"/>
                        <a:pt x="12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8" y="18"/>
                        <a:pt x="5" y="17"/>
                        <a:pt x="2" y="16"/>
                      </a:cubicBezTo>
                      <a:cubicBezTo>
                        <a:pt x="3" y="15"/>
                        <a:pt x="4" y="14"/>
                        <a:pt x="4" y="13"/>
                      </a:cubicBezTo>
                      <a:cubicBezTo>
                        <a:pt x="5" y="11"/>
                        <a:pt x="6" y="10"/>
                        <a:pt x="7" y="9"/>
                      </a:cubicBezTo>
                      <a:cubicBezTo>
                        <a:pt x="9" y="6"/>
                        <a:pt x="11" y="3"/>
                        <a:pt x="12" y="1"/>
                      </a:cubicBezTo>
                      <a:cubicBezTo>
                        <a:pt x="13" y="0"/>
                        <a:pt x="12" y="0"/>
                        <a:pt x="12" y="0"/>
                      </a:cubicBezTo>
                      <a:cubicBezTo>
                        <a:pt x="10" y="3"/>
                        <a:pt x="8" y="5"/>
                        <a:pt x="6" y="8"/>
                      </a:cubicBezTo>
                      <a:cubicBezTo>
                        <a:pt x="5" y="9"/>
                        <a:pt x="4" y="11"/>
                        <a:pt x="4" y="12"/>
                      </a:cubicBezTo>
                      <a:cubicBezTo>
                        <a:pt x="3" y="13"/>
                        <a:pt x="2" y="15"/>
                        <a:pt x="1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ubicBezTo>
                        <a:pt x="4" y="18"/>
                        <a:pt x="7" y="19"/>
                        <a:pt x="9" y="20"/>
                      </a:cubicBezTo>
                      <a:cubicBezTo>
                        <a:pt x="10" y="20"/>
                        <a:pt x="10" y="21"/>
                        <a:pt x="11" y="21"/>
                      </a:cubicBezTo>
                      <a:cubicBezTo>
                        <a:pt x="11" y="21"/>
                        <a:pt x="12" y="22"/>
                        <a:pt x="12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4" y="22"/>
                        <a:pt x="16" y="23"/>
                        <a:pt x="18" y="23"/>
                      </a:cubicBezTo>
                      <a:cubicBezTo>
                        <a:pt x="24" y="25"/>
                        <a:pt x="30" y="27"/>
                        <a:pt x="35" y="29"/>
                      </a:cubicBezTo>
                      <a:cubicBezTo>
                        <a:pt x="43" y="31"/>
                        <a:pt x="51" y="33"/>
                        <a:pt x="59" y="34"/>
                      </a:cubicBezTo>
                      <a:cubicBezTo>
                        <a:pt x="59" y="35"/>
                        <a:pt x="59" y="35"/>
                        <a:pt x="59" y="35"/>
                      </a:cubicBezTo>
                      <a:cubicBezTo>
                        <a:pt x="59" y="35"/>
                        <a:pt x="59" y="35"/>
                        <a:pt x="60" y="35"/>
                      </a:cubicBezTo>
                      <a:cubicBezTo>
                        <a:pt x="60" y="34"/>
                        <a:pt x="60" y="34"/>
                        <a:pt x="60" y="34"/>
                      </a:cubicBezTo>
                      <a:cubicBezTo>
                        <a:pt x="64" y="35"/>
                        <a:pt x="67" y="36"/>
                        <a:pt x="71" y="36"/>
                      </a:cubicBezTo>
                      <a:cubicBezTo>
                        <a:pt x="73" y="36"/>
                        <a:pt x="75" y="36"/>
                        <a:pt x="77" y="37"/>
                      </a:cubicBezTo>
                      <a:cubicBezTo>
                        <a:pt x="78" y="37"/>
                        <a:pt x="78" y="37"/>
                        <a:pt x="78" y="37"/>
                      </a:cubicBezTo>
                      <a:cubicBezTo>
                        <a:pt x="78" y="37"/>
                        <a:pt x="78" y="37"/>
                        <a:pt x="78" y="37"/>
                      </a:cubicBezTo>
                      <a:cubicBezTo>
                        <a:pt x="82" y="37"/>
                        <a:pt x="85" y="38"/>
                        <a:pt x="89" y="40"/>
                      </a:cubicBezTo>
                      <a:cubicBezTo>
                        <a:pt x="90" y="40"/>
                        <a:pt x="90" y="40"/>
                        <a:pt x="90" y="40"/>
                      </a:cubicBezTo>
                      <a:cubicBezTo>
                        <a:pt x="92" y="36"/>
                        <a:pt x="95" y="32"/>
                        <a:pt x="97" y="28"/>
                      </a:cubicBezTo>
                      <a:cubicBezTo>
                        <a:pt x="99" y="23"/>
                        <a:pt x="101" y="19"/>
                        <a:pt x="103" y="15"/>
                      </a:cubicBezTo>
                      <a:cubicBezTo>
                        <a:pt x="103" y="14"/>
                        <a:pt x="102" y="13"/>
                        <a:pt x="101" y="1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35" name="Google Shape;535;p20"/>
              <p:cNvGrpSpPr/>
              <p:nvPr/>
            </p:nvGrpSpPr>
            <p:grpSpPr>
              <a:xfrm>
                <a:off x="4111752" y="4221433"/>
                <a:ext cx="172530" cy="234906"/>
                <a:chOff x="2179302" y="3556545"/>
                <a:chExt cx="172530" cy="234906"/>
              </a:xfrm>
            </p:grpSpPr>
            <p:sp>
              <p:nvSpPr>
                <p:cNvPr id="536" name="Google Shape;536;p20"/>
                <p:cNvSpPr/>
                <p:nvPr/>
              </p:nvSpPr>
              <p:spPr>
                <a:xfrm>
                  <a:off x="2181957" y="3556545"/>
                  <a:ext cx="165894" cy="2309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" h="174" extrusionOk="0">
                      <a:moveTo>
                        <a:pt x="105" y="88"/>
                      </a:moveTo>
                      <a:lnTo>
                        <a:pt x="125" y="152"/>
                      </a:lnTo>
                      <a:lnTo>
                        <a:pt x="29" y="174"/>
                      </a:lnTo>
                      <a:lnTo>
                        <a:pt x="0" y="99"/>
                      </a:lnTo>
                      <a:lnTo>
                        <a:pt x="12" y="16"/>
                      </a:lnTo>
                      <a:lnTo>
                        <a:pt x="52" y="8"/>
                      </a:lnTo>
                      <a:lnTo>
                        <a:pt x="95" y="0"/>
                      </a:lnTo>
                      <a:lnTo>
                        <a:pt x="95" y="57"/>
                      </a:lnTo>
                      <a:lnTo>
                        <a:pt x="105" y="8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7" name="Google Shape;537;p20"/>
                <p:cNvSpPr/>
                <p:nvPr/>
              </p:nvSpPr>
              <p:spPr>
                <a:xfrm>
                  <a:off x="2250968" y="3556545"/>
                  <a:ext cx="70339" cy="1247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" h="94" extrusionOk="0">
                      <a:moveTo>
                        <a:pt x="43" y="57"/>
                      </a:moveTo>
                      <a:lnTo>
                        <a:pt x="53" y="88"/>
                      </a:lnTo>
                      <a:lnTo>
                        <a:pt x="39" y="94"/>
                      </a:lnTo>
                      <a:lnTo>
                        <a:pt x="2" y="66"/>
                      </a:lnTo>
                      <a:lnTo>
                        <a:pt x="0" y="8"/>
                      </a:lnTo>
                      <a:lnTo>
                        <a:pt x="43" y="0"/>
                      </a:lnTo>
                      <a:lnTo>
                        <a:pt x="43" y="57"/>
                      </a:lnTo>
                      <a:close/>
                    </a:path>
                  </a:pathLst>
                </a:custGeom>
                <a:solidFill>
                  <a:srgbClr val="4E453C">
                    <a:alpha val="3544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8" name="Google Shape;538;p20"/>
                <p:cNvSpPr/>
                <p:nvPr/>
              </p:nvSpPr>
              <p:spPr>
                <a:xfrm>
                  <a:off x="2179302" y="3572471"/>
                  <a:ext cx="172530" cy="218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" h="85" extrusionOk="0">
                      <a:moveTo>
                        <a:pt x="66" y="73"/>
                      </a:moveTo>
                      <a:cubicBezTo>
                        <a:pt x="16" y="85"/>
                        <a:pt x="16" y="85"/>
                        <a:pt x="16" y="85"/>
                      </a:cubicBezTo>
                      <a:cubicBezTo>
                        <a:pt x="15" y="85"/>
                        <a:pt x="15" y="85"/>
                        <a:pt x="15" y="84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5"/>
                        <a:pt x="0" y="45"/>
                        <a:pt x="0" y="45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7" y="0"/>
                        <a:pt x="8" y="1"/>
                      </a:cubicBezTo>
                      <a:cubicBezTo>
                        <a:pt x="8" y="1"/>
                        <a:pt x="9" y="1"/>
                        <a:pt x="9" y="2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17" y="82"/>
                        <a:pt x="17" y="82"/>
                        <a:pt x="17" y="82"/>
                      </a:cubicBezTo>
                      <a:cubicBezTo>
                        <a:pt x="64" y="71"/>
                        <a:pt x="64" y="71"/>
                        <a:pt x="64" y="71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2"/>
                        <a:pt x="49" y="22"/>
                        <a:pt x="50" y="21"/>
                      </a:cubicBezTo>
                      <a:cubicBezTo>
                        <a:pt x="51" y="21"/>
                        <a:pt x="51" y="22"/>
                        <a:pt x="52" y="22"/>
                      </a:cubicBezTo>
                      <a:cubicBezTo>
                        <a:pt x="67" y="72"/>
                        <a:pt x="67" y="72"/>
                        <a:pt x="67" y="72"/>
                      </a:cubicBezTo>
                      <a:cubicBezTo>
                        <a:pt x="67" y="72"/>
                        <a:pt x="67" y="72"/>
                        <a:pt x="66" y="73"/>
                      </a:cubicBezTo>
                      <a:cubicBezTo>
                        <a:pt x="66" y="73"/>
                        <a:pt x="66" y="73"/>
                        <a:pt x="66" y="7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9" name="Google Shape;539;p20"/>
                <p:cNvSpPr/>
                <p:nvPr/>
              </p:nvSpPr>
              <p:spPr>
                <a:xfrm>
                  <a:off x="2244333" y="3567162"/>
                  <a:ext cx="43796" cy="2096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" h="158" extrusionOk="0">
                      <a:moveTo>
                        <a:pt x="29" y="158"/>
                      </a:moveTo>
                      <a:lnTo>
                        <a:pt x="0" y="76"/>
                      </a:lnTo>
                      <a:lnTo>
                        <a:pt x="3" y="0"/>
                      </a:lnTo>
                      <a:lnTo>
                        <a:pt x="7" y="0"/>
                      </a:lnTo>
                      <a:lnTo>
                        <a:pt x="5" y="76"/>
                      </a:lnTo>
                      <a:lnTo>
                        <a:pt x="33" y="156"/>
                      </a:lnTo>
                      <a:lnTo>
                        <a:pt x="29" y="158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0" name="Google Shape;540;p20"/>
                <p:cNvSpPr/>
                <p:nvPr/>
              </p:nvSpPr>
              <p:spPr>
                <a:xfrm>
                  <a:off x="2192574" y="3678643"/>
                  <a:ext cx="136697" cy="384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" h="29" extrusionOk="0">
                      <a:moveTo>
                        <a:pt x="2" y="29"/>
                      </a:moveTo>
                      <a:lnTo>
                        <a:pt x="0" y="23"/>
                      </a:lnTo>
                      <a:lnTo>
                        <a:pt x="101" y="0"/>
                      </a:lnTo>
                      <a:lnTo>
                        <a:pt x="103" y="4"/>
                      </a:lnTo>
                      <a:lnTo>
                        <a:pt x="2" y="29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" name="Google Shape;542;p21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3" name="Google Shape;543;p21"/>
          <p:cNvGrpSpPr/>
          <p:nvPr/>
        </p:nvGrpSpPr>
        <p:grpSpPr>
          <a:xfrm>
            <a:off x="-687899" y="3353069"/>
            <a:ext cx="12349351" cy="3020629"/>
            <a:chOff x="-687899" y="3353069"/>
            <a:chExt cx="12349351" cy="3020629"/>
          </a:xfrm>
        </p:grpSpPr>
        <p:sp>
          <p:nvSpPr>
            <p:cNvPr id="544" name="Google Shape;544;p21"/>
            <p:cNvSpPr/>
            <p:nvPr/>
          </p:nvSpPr>
          <p:spPr>
            <a:xfrm>
              <a:off x="4623341" y="3353069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21"/>
            <p:cNvSpPr/>
            <p:nvPr/>
          </p:nvSpPr>
          <p:spPr>
            <a:xfrm rot="-8816621" flipH="1">
              <a:off x="-649365" y="4705981"/>
              <a:ext cx="2819355" cy="977936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6" name="Google Shape;546;p21"/>
            <p:cNvSpPr/>
            <p:nvPr/>
          </p:nvSpPr>
          <p:spPr>
            <a:xfrm>
              <a:off x="2517451" y="3647875"/>
              <a:ext cx="9144001" cy="164510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47" name="Google Shape;547;p21"/>
          <p:cNvSpPr txBox="1">
            <a:spLocks noGrp="1"/>
          </p:cNvSpPr>
          <p:nvPr>
            <p:ph type="title" hasCustomPrompt="1"/>
          </p:nvPr>
        </p:nvSpPr>
        <p:spPr>
          <a:xfrm>
            <a:off x="4335396" y="593425"/>
            <a:ext cx="3889800" cy="75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2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548" name="Google Shape;548;p21"/>
          <p:cNvSpPr txBox="1">
            <a:spLocks noGrp="1"/>
          </p:cNvSpPr>
          <p:nvPr>
            <p:ph type="subTitle" idx="1"/>
          </p:nvPr>
        </p:nvSpPr>
        <p:spPr>
          <a:xfrm>
            <a:off x="4335396" y="1272025"/>
            <a:ext cx="3889800" cy="30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9" name="Google Shape;549;p21"/>
          <p:cNvSpPr txBox="1">
            <a:spLocks noGrp="1"/>
          </p:cNvSpPr>
          <p:nvPr>
            <p:ph type="title" idx="2" hasCustomPrompt="1"/>
          </p:nvPr>
        </p:nvSpPr>
        <p:spPr>
          <a:xfrm>
            <a:off x="2583100" y="1986625"/>
            <a:ext cx="3889800" cy="75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2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550" name="Google Shape;550;p21"/>
          <p:cNvSpPr txBox="1">
            <a:spLocks noGrp="1"/>
          </p:cNvSpPr>
          <p:nvPr>
            <p:ph type="subTitle" idx="3"/>
          </p:nvPr>
        </p:nvSpPr>
        <p:spPr>
          <a:xfrm>
            <a:off x="2583100" y="2665149"/>
            <a:ext cx="3889800" cy="30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userDrawn="1">
  <p:cSld name="CUSTOM_3_1"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" name="Google Shape;552;p22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3" name="Google Shape;553;p22"/>
          <p:cNvGrpSpPr/>
          <p:nvPr/>
        </p:nvGrpSpPr>
        <p:grpSpPr>
          <a:xfrm>
            <a:off x="-1424771" y="2315191"/>
            <a:ext cx="11417821" cy="4404291"/>
            <a:chOff x="-1424771" y="2315191"/>
            <a:chExt cx="11417821" cy="4404291"/>
          </a:xfrm>
        </p:grpSpPr>
        <p:sp>
          <p:nvSpPr>
            <p:cNvPr id="554" name="Google Shape;554;p22"/>
            <p:cNvSpPr/>
            <p:nvPr/>
          </p:nvSpPr>
          <p:spPr>
            <a:xfrm rot="-1933279">
              <a:off x="5273575" y="3529407"/>
              <a:ext cx="4434420" cy="2175388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5" name="Google Shape;555;p22"/>
            <p:cNvSpPr/>
            <p:nvPr/>
          </p:nvSpPr>
          <p:spPr>
            <a:xfrm rot="8816621">
              <a:off x="7135160" y="4636731"/>
              <a:ext cx="2819355" cy="977936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6" name="Google Shape;556;p22"/>
            <p:cNvSpPr/>
            <p:nvPr/>
          </p:nvSpPr>
          <p:spPr>
            <a:xfrm rot="1007067" flipH="1">
              <a:off x="-1318630" y="3170751"/>
              <a:ext cx="6168209" cy="1645101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7" name="Google Shape;557;p22"/>
            <p:cNvSpPr/>
            <p:nvPr/>
          </p:nvSpPr>
          <p:spPr>
            <a:xfrm flipH="1">
              <a:off x="-646624" y="3271000"/>
              <a:ext cx="7018549" cy="242825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2" name="Google Shape;562;p23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3" name="Google Shape;563;p23"/>
          <p:cNvCxnSpPr/>
          <p:nvPr/>
        </p:nvCxnSpPr>
        <p:spPr>
          <a:xfrm rot="10800000">
            <a:off x="4572000" y="-184975"/>
            <a:ext cx="0" cy="63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pic>
        <p:nvPicPr>
          <p:cNvPr id="564" name="Google Shape;564;p23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 flipH="1">
            <a:off x="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5" name="Google Shape;565;p23"/>
          <p:cNvGrpSpPr/>
          <p:nvPr/>
        </p:nvGrpSpPr>
        <p:grpSpPr>
          <a:xfrm flipH="1">
            <a:off x="-1547258" y="3012787"/>
            <a:ext cx="12088269" cy="3182391"/>
            <a:chOff x="-1282008" y="3012787"/>
            <a:chExt cx="12088269" cy="3182391"/>
          </a:xfrm>
        </p:grpSpPr>
        <p:sp>
          <p:nvSpPr>
            <p:cNvPr id="566" name="Google Shape;566;p23"/>
            <p:cNvSpPr/>
            <p:nvPr/>
          </p:nvSpPr>
          <p:spPr>
            <a:xfrm rot="-8440379">
              <a:off x="-1293710" y="3992127"/>
              <a:ext cx="3527918" cy="1223711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7" name="Google Shape;567;p23"/>
            <p:cNvSpPr/>
            <p:nvPr/>
          </p:nvSpPr>
          <p:spPr>
            <a:xfrm>
              <a:off x="5543548" y="3864500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8" name="Google Shape;568;p23"/>
            <p:cNvSpPr/>
            <p:nvPr/>
          </p:nvSpPr>
          <p:spPr>
            <a:xfrm flipH="1">
              <a:off x="-840952" y="4103752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9" name="Google Shape;569;p23"/>
            <p:cNvSpPr/>
            <p:nvPr/>
          </p:nvSpPr>
          <p:spPr>
            <a:xfrm rot="-558710" flipH="1">
              <a:off x="5475450" y="3516307"/>
              <a:ext cx="4434419" cy="2175387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70" name="Google Shape;570;p23"/>
          <p:cNvGrpSpPr/>
          <p:nvPr/>
        </p:nvGrpSpPr>
        <p:grpSpPr>
          <a:xfrm>
            <a:off x="8047734" y="3902950"/>
            <a:ext cx="1530299" cy="1402082"/>
            <a:chOff x="3553093" y="3760875"/>
            <a:chExt cx="1530299" cy="1402082"/>
          </a:xfrm>
        </p:grpSpPr>
        <p:grpSp>
          <p:nvGrpSpPr>
            <p:cNvPr id="571" name="Google Shape;571;p23"/>
            <p:cNvGrpSpPr/>
            <p:nvPr/>
          </p:nvGrpSpPr>
          <p:grpSpPr>
            <a:xfrm flipH="1">
              <a:off x="3553093" y="4238254"/>
              <a:ext cx="1530299" cy="924703"/>
              <a:chOff x="7394740" y="3695252"/>
              <a:chExt cx="1904305" cy="1150701"/>
            </a:xfrm>
          </p:grpSpPr>
          <p:sp>
            <p:nvSpPr>
              <p:cNvPr id="572" name="Google Shape;572;p23"/>
              <p:cNvSpPr/>
              <p:nvPr/>
            </p:nvSpPr>
            <p:spPr>
              <a:xfrm rot="7361292">
                <a:off x="7354937" y="4138152"/>
                <a:ext cx="876443" cy="174178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159" extrusionOk="0">
                    <a:moveTo>
                      <a:pt x="1251" y="159"/>
                    </a:moveTo>
                    <a:lnTo>
                      <a:pt x="667" y="130"/>
                    </a:lnTo>
                    <a:lnTo>
                      <a:pt x="634" y="69"/>
                    </a:lnTo>
                    <a:lnTo>
                      <a:pt x="36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4" y="154"/>
                    </a:lnTo>
                    <a:lnTo>
                      <a:pt x="1251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3" name="Google Shape;573;p23"/>
              <p:cNvSpPr/>
              <p:nvPr/>
            </p:nvSpPr>
            <p:spPr>
              <a:xfrm rot="-5876212">
                <a:off x="7659097" y="4002934"/>
                <a:ext cx="711184" cy="330358"/>
              </a:xfrm>
              <a:custGeom>
                <a:avLst/>
                <a:gdLst/>
                <a:ahLst/>
                <a:cxnLst/>
                <a:rect l="l" t="t" r="r" b="b"/>
                <a:pathLst>
                  <a:path w="1269" h="377" extrusionOk="0">
                    <a:moveTo>
                      <a:pt x="1146" y="19"/>
                    </a:moveTo>
                    <a:lnTo>
                      <a:pt x="1269" y="90"/>
                    </a:lnTo>
                    <a:lnTo>
                      <a:pt x="1006" y="235"/>
                    </a:lnTo>
                    <a:lnTo>
                      <a:pt x="707" y="235"/>
                    </a:lnTo>
                    <a:lnTo>
                      <a:pt x="335" y="377"/>
                    </a:lnTo>
                    <a:lnTo>
                      <a:pt x="0" y="373"/>
                    </a:lnTo>
                    <a:lnTo>
                      <a:pt x="323" y="358"/>
                    </a:lnTo>
                    <a:lnTo>
                      <a:pt x="688" y="209"/>
                    </a:lnTo>
                    <a:lnTo>
                      <a:pt x="987" y="214"/>
                    </a:lnTo>
                    <a:lnTo>
                      <a:pt x="1210" y="90"/>
                    </a:lnTo>
                    <a:lnTo>
                      <a:pt x="1042" y="0"/>
                    </a:lnTo>
                    <a:lnTo>
                      <a:pt x="1146" y="1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4" name="Google Shape;574;p23"/>
              <p:cNvSpPr/>
              <p:nvPr/>
            </p:nvSpPr>
            <p:spPr>
              <a:xfrm rot="7361292">
                <a:off x="7360269" y="4456587"/>
                <a:ext cx="496721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2" y="173"/>
                    </a:moveTo>
                    <a:lnTo>
                      <a:pt x="396" y="76"/>
                    </a:lnTo>
                    <a:lnTo>
                      <a:pt x="557" y="99"/>
                    </a:lnTo>
                    <a:lnTo>
                      <a:pt x="709" y="0"/>
                    </a:lnTo>
                    <a:lnTo>
                      <a:pt x="550" y="88"/>
                    </a:lnTo>
                    <a:lnTo>
                      <a:pt x="379" y="57"/>
                    </a:lnTo>
                    <a:lnTo>
                      <a:pt x="0" y="171"/>
                    </a:lnTo>
                    <a:lnTo>
                      <a:pt x="92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5" name="Google Shape;575;p23"/>
              <p:cNvSpPr/>
              <p:nvPr/>
            </p:nvSpPr>
            <p:spPr>
              <a:xfrm rot="3437702">
                <a:off x="8306444" y="4553289"/>
                <a:ext cx="509930" cy="101423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6" y="128"/>
                    </a:lnTo>
                    <a:lnTo>
                      <a:pt x="633" y="69"/>
                    </a:lnTo>
                    <a:lnTo>
                      <a:pt x="35" y="0"/>
                    </a:lnTo>
                    <a:lnTo>
                      <a:pt x="0" y="28"/>
                    </a:lnTo>
                    <a:lnTo>
                      <a:pt x="612" y="93"/>
                    </a:lnTo>
                    <a:lnTo>
                      <a:pt x="633" y="154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6" name="Google Shape;576;p23"/>
              <p:cNvSpPr/>
              <p:nvPr/>
            </p:nvSpPr>
            <p:spPr>
              <a:xfrm rot="-3533658">
                <a:off x="7973400" y="4120662"/>
                <a:ext cx="1090826" cy="171987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57" extrusionOk="0">
                    <a:moveTo>
                      <a:pt x="1557" y="67"/>
                    </a:moveTo>
                    <a:lnTo>
                      <a:pt x="833" y="0"/>
                    </a:lnTo>
                    <a:lnTo>
                      <a:pt x="463" y="129"/>
                    </a:lnTo>
                    <a:lnTo>
                      <a:pt x="0" y="119"/>
                    </a:lnTo>
                    <a:lnTo>
                      <a:pt x="499" y="157"/>
                    </a:lnTo>
                    <a:lnTo>
                      <a:pt x="840" y="43"/>
                    </a:lnTo>
                    <a:lnTo>
                      <a:pt x="1545" y="98"/>
                    </a:lnTo>
                    <a:lnTo>
                      <a:pt x="1557" y="6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7" name="Google Shape;577;p23"/>
              <p:cNvSpPr/>
              <p:nvPr/>
            </p:nvSpPr>
            <p:spPr>
              <a:xfrm rot="265900">
                <a:off x="8795760" y="4153639"/>
                <a:ext cx="496722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3" y="173"/>
                    </a:moveTo>
                    <a:lnTo>
                      <a:pt x="396" y="76"/>
                    </a:lnTo>
                    <a:lnTo>
                      <a:pt x="558" y="97"/>
                    </a:lnTo>
                    <a:lnTo>
                      <a:pt x="709" y="0"/>
                    </a:lnTo>
                    <a:lnTo>
                      <a:pt x="550" y="85"/>
                    </a:lnTo>
                    <a:lnTo>
                      <a:pt x="382" y="57"/>
                    </a:lnTo>
                    <a:lnTo>
                      <a:pt x="0" y="171"/>
                    </a:lnTo>
                    <a:lnTo>
                      <a:pt x="93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8" name="Google Shape;578;p23"/>
              <p:cNvSpPr/>
              <p:nvPr/>
            </p:nvSpPr>
            <p:spPr>
              <a:xfrm rot="-8282872">
                <a:off x="8459836" y="4259824"/>
                <a:ext cx="710676" cy="111193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156" extrusionOk="0">
                    <a:moveTo>
                      <a:pt x="1559" y="69"/>
                    </a:moveTo>
                    <a:lnTo>
                      <a:pt x="833" y="0"/>
                    </a:lnTo>
                    <a:lnTo>
                      <a:pt x="465" y="128"/>
                    </a:lnTo>
                    <a:lnTo>
                      <a:pt x="0" y="121"/>
                    </a:lnTo>
                    <a:lnTo>
                      <a:pt x="501" y="156"/>
                    </a:lnTo>
                    <a:lnTo>
                      <a:pt x="840" y="45"/>
                    </a:lnTo>
                    <a:lnTo>
                      <a:pt x="1545" y="99"/>
                    </a:lnTo>
                    <a:lnTo>
                      <a:pt x="1559" y="6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79" name="Google Shape;579;p23"/>
            <p:cNvGrpSpPr/>
            <p:nvPr/>
          </p:nvGrpSpPr>
          <p:grpSpPr>
            <a:xfrm>
              <a:off x="3849751" y="3760875"/>
              <a:ext cx="1205551" cy="811355"/>
              <a:chOff x="3359476" y="3830876"/>
              <a:chExt cx="1500188" cy="1009650"/>
            </a:xfrm>
          </p:grpSpPr>
          <p:sp>
            <p:nvSpPr>
              <p:cNvPr id="580" name="Google Shape;580;p23"/>
              <p:cNvSpPr/>
              <p:nvPr/>
            </p:nvSpPr>
            <p:spPr>
              <a:xfrm>
                <a:off x="3359476" y="3872151"/>
                <a:ext cx="1500188" cy="968375"/>
              </a:xfrm>
              <a:custGeom>
                <a:avLst/>
                <a:gdLst/>
                <a:ahLst/>
                <a:cxnLst/>
                <a:rect l="l" t="t" r="r" b="b"/>
                <a:pathLst>
                  <a:path w="945" h="610" extrusionOk="0">
                    <a:moveTo>
                      <a:pt x="0" y="604"/>
                    </a:moveTo>
                    <a:lnTo>
                      <a:pt x="103" y="240"/>
                    </a:lnTo>
                    <a:lnTo>
                      <a:pt x="53" y="80"/>
                    </a:lnTo>
                    <a:lnTo>
                      <a:pt x="417" y="0"/>
                    </a:lnTo>
                    <a:lnTo>
                      <a:pt x="877" y="121"/>
                    </a:lnTo>
                    <a:lnTo>
                      <a:pt x="738" y="419"/>
                    </a:lnTo>
                    <a:lnTo>
                      <a:pt x="945" y="610"/>
                    </a:lnTo>
                    <a:lnTo>
                      <a:pt x="0" y="60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1" name="Google Shape;581;p23"/>
              <p:cNvSpPr/>
              <p:nvPr/>
            </p:nvSpPr>
            <p:spPr>
              <a:xfrm>
                <a:off x="3950013" y="4013438"/>
                <a:ext cx="906463" cy="817563"/>
              </a:xfrm>
              <a:custGeom>
                <a:avLst/>
                <a:gdLst/>
                <a:ahLst/>
                <a:cxnLst/>
                <a:rect l="l" t="t" r="r" b="b"/>
                <a:pathLst>
                  <a:path w="293" h="264" extrusionOk="0">
                    <a:moveTo>
                      <a:pt x="56" y="264"/>
                    </a:moveTo>
                    <a:cubicBezTo>
                      <a:pt x="51" y="254"/>
                      <a:pt x="51" y="254"/>
                      <a:pt x="51" y="254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45"/>
                      <a:pt x="185" y="0"/>
                      <a:pt x="186" y="27"/>
                    </a:cubicBezTo>
                    <a:cubicBezTo>
                      <a:pt x="187" y="54"/>
                      <a:pt x="164" y="165"/>
                      <a:pt x="164" y="165"/>
                    </a:cubicBezTo>
                    <a:cubicBezTo>
                      <a:pt x="293" y="264"/>
                      <a:pt x="293" y="264"/>
                      <a:pt x="293" y="264"/>
                    </a:cubicBezTo>
                  </a:path>
                </a:pathLst>
              </a:cu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2" name="Google Shape;582;p23"/>
              <p:cNvSpPr/>
              <p:nvPr/>
            </p:nvSpPr>
            <p:spPr>
              <a:xfrm>
                <a:off x="3426951" y="3973751"/>
                <a:ext cx="642938" cy="857250"/>
              </a:xfrm>
              <a:custGeom>
                <a:avLst/>
                <a:gdLst/>
                <a:ahLst/>
                <a:cxnLst/>
                <a:rect l="l" t="t" r="r" b="b"/>
                <a:pathLst>
                  <a:path w="208" h="277" extrusionOk="0">
                    <a:moveTo>
                      <a:pt x="25" y="0"/>
                    </a:moveTo>
                    <a:cubicBezTo>
                      <a:pt x="208" y="50"/>
                      <a:pt x="208" y="50"/>
                      <a:pt x="208" y="50"/>
                    </a:cubicBezTo>
                    <a:cubicBezTo>
                      <a:pt x="25" y="277"/>
                      <a:pt x="25" y="277"/>
                      <a:pt x="25" y="277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277"/>
                      <a:pt x="40" y="146"/>
                      <a:pt x="40" y="139"/>
                    </a:cubicBezTo>
                    <a:cubicBezTo>
                      <a:pt x="40" y="131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3" name="Google Shape;583;p23"/>
              <p:cNvSpPr/>
              <p:nvPr/>
            </p:nvSpPr>
            <p:spPr>
              <a:xfrm>
                <a:off x="3365826" y="3830876"/>
                <a:ext cx="1493838" cy="295275"/>
              </a:xfrm>
              <a:custGeom>
                <a:avLst/>
                <a:gdLst/>
                <a:ahLst/>
                <a:cxnLst/>
                <a:rect l="l" t="t" r="r" b="b"/>
                <a:pathLst>
                  <a:path w="941" h="186" extrusionOk="0">
                    <a:moveTo>
                      <a:pt x="0" y="86"/>
                    </a:moveTo>
                    <a:lnTo>
                      <a:pt x="555" y="186"/>
                    </a:lnTo>
                    <a:lnTo>
                      <a:pt x="941" y="119"/>
                    </a:lnTo>
                    <a:lnTo>
                      <a:pt x="397" y="0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4" name="Google Shape;584;p23"/>
              <p:cNvSpPr/>
              <p:nvPr/>
            </p:nvSpPr>
            <p:spPr>
              <a:xfrm>
                <a:off x="3457901" y="3937238"/>
                <a:ext cx="769938" cy="169863"/>
              </a:xfrm>
              <a:custGeom>
                <a:avLst/>
                <a:gdLst/>
                <a:ahLst/>
                <a:cxnLst/>
                <a:rect l="l" t="t" r="r" b="b"/>
                <a:pathLst>
                  <a:path w="249" h="55" extrusionOk="0">
                    <a:moveTo>
                      <a:pt x="248" y="55"/>
                    </a:moveTo>
                    <a:cubicBezTo>
                      <a:pt x="248" y="53"/>
                      <a:pt x="248" y="53"/>
                      <a:pt x="248" y="53"/>
                    </a:cubicBezTo>
                    <a:cubicBezTo>
                      <a:pt x="247" y="55"/>
                      <a:pt x="247" y="55"/>
                      <a:pt x="247" y="55"/>
                    </a:cubicBezTo>
                    <a:cubicBezTo>
                      <a:pt x="247" y="54"/>
                      <a:pt x="244" y="54"/>
                      <a:pt x="240" y="53"/>
                    </a:cubicBezTo>
                    <a:cubicBezTo>
                      <a:pt x="234" y="52"/>
                      <a:pt x="234" y="52"/>
                      <a:pt x="234" y="52"/>
                    </a:cubicBezTo>
                    <a:cubicBezTo>
                      <a:pt x="232" y="52"/>
                      <a:pt x="230" y="50"/>
                      <a:pt x="229" y="48"/>
                    </a:cubicBezTo>
                    <a:cubicBezTo>
                      <a:pt x="227" y="46"/>
                      <a:pt x="225" y="44"/>
                      <a:pt x="223" y="44"/>
                    </a:cubicBezTo>
                    <a:cubicBezTo>
                      <a:pt x="222" y="43"/>
                      <a:pt x="220" y="44"/>
                      <a:pt x="218" y="45"/>
                    </a:cubicBezTo>
                    <a:cubicBezTo>
                      <a:pt x="215" y="47"/>
                      <a:pt x="212" y="48"/>
                      <a:pt x="210" y="48"/>
                    </a:cubicBezTo>
                    <a:cubicBezTo>
                      <a:pt x="207" y="47"/>
                      <a:pt x="205" y="45"/>
                      <a:pt x="203" y="43"/>
                    </a:cubicBezTo>
                    <a:cubicBezTo>
                      <a:pt x="202" y="41"/>
                      <a:pt x="200" y="39"/>
                      <a:pt x="198" y="39"/>
                    </a:cubicBezTo>
                    <a:cubicBezTo>
                      <a:pt x="197" y="39"/>
                      <a:pt x="195" y="40"/>
                      <a:pt x="193" y="41"/>
                    </a:cubicBezTo>
                    <a:cubicBezTo>
                      <a:pt x="190" y="42"/>
                      <a:pt x="187" y="44"/>
                      <a:pt x="185" y="43"/>
                    </a:cubicBezTo>
                    <a:cubicBezTo>
                      <a:pt x="182" y="43"/>
                      <a:pt x="180" y="40"/>
                      <a:pt x="178" y="38"/>
                    </a:cubicBezTo>
                    <a:cubicBezTo>
                      <a:pt x="177" y="37"/>
                      <a:pt x="175" y="35"/>
                      <a:pt x="173" y="34"/>
                    </a:cubicBezTo>
                    <a:cubicBezTo>
                      <a:pt x="172" y="34"/>
                      <a:pt x="170" y="35"/>
                      <a:pt x="168" y="36"/>
                    </a:cubicBezTo>
                    <a:cubicBezTo>
                      <a:pt x="165" y="38"/>
                      <a:pt x="162" y="39"/>
                      <a:pt x="160" y="39"/>
                    </a:cubicBezTo>
                    <a:cubicBezTo>
                      <a:pt x="157" y="38"/>
                      <a:pt x="155" y="36"/>
                      <a:pt x="153" y="34"/>
                    </a:cubicBezTo>
                    <a:cubicBezTo>
                      <a:pt x="152" y="32"/>
                      <a:pt x="150" y="30"/>
                      <a:pt x="149" y="30"/>
                    </a:cubicBezTo>
                    <a:cubicBezTo>
                      <a:pt x="147" y="30"/>
                      <a:pt x="145" y="31"/>
                      <a:pt x="143" y="32"/>
                    </a:cubicBezTo>
                    <a:cubicBezTo>
                      <a:pt x="140" y="33"/>
                      <a:pt x="138" y="35"/>
                      <a:pt x="135" y="34"/>
                    </a:cubicBezTo>
                    <a:cubicBezTo>
                      <a:pt x="132" y="34"/>
                      <a:pt x="130" y="31"/>
                      <a:pt x="128" y="29"/>
                    </a:cubicBezTo>
                    <a:cubicBezTo>
                      <a:pt x="127" y="28"/>
                      <a:pt x="125" y="26"/>
                      <a:pt x="124" y="25"/>
                    </a:cubicBezTo>
                    <a:cubicBezTo>
                      <a:pt x="122" y="25"/>
                      <a:pt x="120" y="26"/>
                      <a:pt x="118" y="27"/>
                    </a:cubicBezTo>
                    <a:cubicBezTo>
                      <a:pt x="115" y="29"/>
                      <a:pt x="113" y="30"/>
                      <a:pt x="110" y="30"/>
                    </a:cubicBezTo>
                    <a:cubicBezTo>
                      <a:pt x="107" y="29"/>
                      <a:pt x="105" y="27"/>
                      <a:pt x="104" y="25"/>
                    </a:cubicBezTo>
                    <a:cubicBezTo>
                      <a:pt x="102" y="23"/>
                      <a:pt x="100" y="21"/>
                      <a:pt x="99" y="21"/>
                    </a:cubicBezTo>
                    <a:cubicBezTo>
                      <a:pt x="97" y="21"/>
                      <a:pt x="95" y="22"/>
                      <a:pt x="93" y="23"/>
                    </a:cubicBezTo>
                    <a:cubicBezTo>
                      <a:pt x="90" y="24"/>
                      <a:pt x="88" y="25"/>
                      <a:pt x="85" y="25"/>
                    </a:cubicBezTo>
                    <a:cubicBezTo>
                      <a:pt x="83" y="25"/>
                      <a:pt x="81" y="22"/>
                      <a:pt x="79" y="20"/>
                    </a:cubicBezTo>
                    <a:cubicBezTo>
                      <a:pt x="77" y="18"/>
                      <a:pt x="75" y="17"/>
                      <a:pt x="74" y="16"/>
                    </a:cubicBezTo>
                    <a:cubicBezTo>
                      <a:pt x="72" y="16"/>
                      <a:pt x="70" y="17"/>
                      <a:pt x="68" y="18"/>
                    </a:cubicBezTo>
                    <a:cubicBezTo>
                      <a:pt x="66" y="20"/>
                      <a:pt x="63" y="21"/>
                      <a:pt x="60" y="21"/>
                    </a:cubicBezTo>
                    <a:cubicBezTo>
                      <a:pt x="58" y="20"/>
                      <a:pt x="56" y="18"/>
                      <a:pt x="54" y="16"/>
                    </a:cubicBezTo>
                    <a:cubicBezTo>
                      <a:pt x="52" y="14"/>
                      <a:pt x="51" y="12"/>
                      <a:pt x="49" y="12"/>
                    </a:cubicBezTo>
                    <a:cubicBezTo>
                      <a:pt x="47" y="12"/>
                      <a:pt x="45" y="13"/>
                      <a:pt x="43" y="14"/>
                    </a:cubicBezTo>
                    <a:cubicBezTo>
                      <a:pt x="41" y="15"/>
                      <a:pt x="38" y="17"/>
                      <a:pt x="36" y="16"/>
                    </a:cubicBezTo>
                    <a:cubicBezTo>
                      <a:pt x="33" y="16"/>
                      <a:pt x="31" y="13"/>
                      <a:pt x="29" y="11"/>
                    </a:cubicBezTo>
                    <a:cubicBezTo>
                      <a:pt x="27" y="9"/>
                      <a:pt x="26" y="8"/>
                      <a:pt x="24" y="7"/>
                    </a:cubicBezTo>
                    <a:cubicBezTo>
                      <a:pt x="22" y="7"/>
                      <a:pt x="20" y="8"/>
                      <a:pt x="18" y="10"/>
                    </a:cubicBezTo>
                    <a:cubicBezTo>
                      <a:pt x="15" y="11"/>
                      <a:pt x="13" y="12"/>
                      <a:pt x="11" y="12"/>
                    </a:cubicBezTo>
                    <a:cubicBezTo>
                      <a:pt x="6" y="11"/>
                      <a:pt x="4" y="8"/>
                      <a:pt x="3" y="6"/>
                    </a:cubicBezTo>
                    <a:cubicBezTo>
                      <a:pt x="2" y="4"/>
                      <a:pt x="2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"/>
                      <a:pt x="5" y="3"/>
                      <a:pt x="6" y="4"/>
                    </a:cubicBezTo>
                    <a:cubicBezTo>
                      <a:pt x="7" y="6"/>
                      <a:pt x="8" y="8"/>
                      <a:pt x="11" y="8"/>
                    </a:cubicBezTo>
                    <a:cubicBezTo>
                      <a:pt x="12" y="9"/>
                      <a:pt x="14" y="8"/>
                      <a:pt x="16" y="7"/>
                    </a:cubicBezTo>
                    <a:cubicBezTo>
                      <a:pt x="19" y="5"/>
                      <a:pt x="22" y="4"/>
                      <a:pt x="25" y="4"/>
                    </a:cubicBezTo>
                    <a:cubicBezTo>
                      <a:pt x="27" y="5"/>
                      <a:pt x="29" y="7"/>
                      <a:pt x="31" y="9"/>
                    </a:cubicBezTo>
                    <a:cubicBezTo>
                      <a:pt x="33" y="11"/>
                      <a:pt x="34" y="13"/>
                      <a:pt x="36" y="13"/>
                    </a:cubicBezTo>
                    <a:cubicBezTo>
                      <a:pt x="38" y="13"/>
                      <a:pt x="40" y="12"/>
                      <a:pt x="42" y="11"/>
                    </a:cubicBezTo>
                    <a:cubicBezTo>
                      <a:pt x="44" y="10"/>
                      <a:pt x="47" y="8"/>
                      <a:pt x="50" y="9"/>
                    </a:cubicBezTo>
                    <a:cubicBezTo>
                      <a:pt x="52" y="9"/>
                      <a:pt x="54" y="11"/>
                      <a:pt x="56" y="13"/>
                    </a:cubicBezTo>
                    <a:cubicBezTo>
                      <a:pt x="58" y="15"/>
                      <a:pt x="59" y="17"/>
                      <a:pt x="61" y="17"/>
                    </a:cubicBezTo>
                    <a:cubicBezTo>
                      <a:pt x="62" y="18"/>
                      <a:pt x="65" y="17"/>
                      <a:pt x="67" y="16"/>
                    </a:cubicBezTo>
                    <a:cubicBezTo>
                      <a:pt x="69" y="14"/>
                      <a:pt x="72" y="13"/>
                      <a:pt x="75" y="13"/>
                    </a:cubicBezTo>
                    <a:cubicBezTo>
                      <a:pt x="77" y="14"/>
                      <a:pt x="79" y="16"/>
                      <a:pt x="81" y="18"/>
                    </a:cubicBezTo>
                    <a:cubicBezTo>
                      <a:pt x="83" y="20"/>
                      <a:pt x="84" y="22"/>
                      <a:pt x="86" y="22"/>
                    </a:cubicBezTo>
                    <a:cubicBezTo>
                      <a:pt x="87" y="22"/>
                      <a:pt x="89" y="21"/>
                      <a:pt x="92" y="20"/>
                    </a:cubicBezTo>
                    <a:cubicBezTo>
                      <a:pt x="94" y="19"/>
                      <a:pt x="97" y="17"/>
                      <a:pt x="99" y="18"/>
                    </a:cubicBezTo>
                    <a:cubicBezTo>
                      <a:pt x="102" y="18"/>
                      <a:pt x="104" y="20"/>
                      <a:pt x="106" y="23"/>
                    </a:cubicBezTo>
                    <a:cubicBezTo>
                      <a:pt x="107" y="24"/>
                      <a:pt x="109" y="26"/>
                      <a:pt x="111" y="26"/>
                    </a:cubicBezTo>
                    <a:cubicBezTo>
                      <a:pt x="112" y="27"/>
                      <a:pt x="114" y="26"/>
                      <a:pt x="116" y="24"/>
                    </a:cubicBezTo>
                    <a:cubicBezTo>
                      <a:pt x="119" y="23"/>
                      <a:pt x="122" y="22"/>
                      <a:pt x="124" y="22"/>
                    </a:cubicBezTo>
                    <a:cubicBezTo>
                      <a:pt x="127" y="23"/>
                      <a:pt x="129" y="25"/>
                      <a:pt x="131" y="27"/>
                    </a:cubicBezTo>
                    <a:cubicBezTo>
                      <a:pt x="132" y="29"/>
                      <a:pt x="134" y="31"/>
                      <a:pt x="136" y="31"/>
                    </a:cubicBezTo>
                    <a:cubicBezTo>
                      <a:pt x="137" y="31"/>
                      <a:pt x="139" y="30"/>
                      <a:pt x="141" y="29"/>
                    </a:cubicBezTo>
                    <a:cubicBezTo>
                      <a:pt x="144" y="28"/>
                      <a:pt x="147" y="26"/>
                      <a:pt x="149" y="27"/>
                    </a:cubicBezTo>
                    <a:cubicBezTo>
                      <a:pt x="152" y="27"/>
                      <a:pt x="154" y="29"/>
                      <a:pt x="156" y="32"/>
                    </a:cubicBezTo>
                    <a:cubicBezTo>
                      <a:pt x="157" y="33"/>
                      <a:pt x="159" y="35"/>
                      <a:pt x="160" y="35"/>
                    </a:cubicBezTo>
                    <a:cubicBezTo>
                      <a:pt x="162" y="36"/>
                      <a:pt x="164" y="35"/>
                      <a:pt x="166" y="33"/>
                    </a:cubicBezTo>
                    <a:cubicBezTo>
                      <a:pt x="169" y="32"/>
                      <a:pt x="171" y="31"/>
                      <a:pt x="174" y="31"/>
                    </a:cubicBezTo>
                    <a:cubicBezTo>
                      <a:pt x="177" y="32"/>
                      <a:pt x="179" y="34"/>
                      <a:pt x="181" y="36"/>
                    </a:cubicBezTo>
                    <a:cubicBezTo>
                      <a:pt x="182" y="38"/>
                      <a:pt x="184" y="40"/>
                      <a:pt x="185" y="40"/>
                    </a:cubicBezTo>
                    <a:cubicBezTo>
                      <a:pt x="187" y="40"/>
                      <a:pt x="189" y="39"/>
                      <a:pt x="191" y="38"/>
                    </a:cubicBezTo>
                    <a:cubicBezTo>
                      <a:pt x="194" y="37"/>
                      <a:pt x="196" y="35"/>
                      <a:pt x="199" y="36"/>
                    </a:cubicBezTo>
                    <a:cubicBezTo>
                      <a:pt x="202" y="36"/>
                      <a:pt x="204" y="39"/>
                      <a:pt x="206" y="41"/>
                    </a:cubicBezTo>
                    <a:cubicBezTo>
                      <a:pt x="207" y="42"/>
                      <a:pt x="209" y="44"/>
                      <a:pt x="210" y="44"/>
                    </a:cubicBezTo>
                    <a:cubicBezTo>
                      <a:pt x="212" y="45"/>
                      <a:pt x="214" y="44"/>
                      <a:pt x="216" y="42"/>
                    </a:cubicBezTo>
                    <a:cubicBezTo>
                      <a:pt x="219" y="41"/>
                      <a:pt x="221" y="40"/>
                      <a:pt x="224" y="40"/>
                    </a:cubicBezTo>
                    <a:cubicBezTo>
                      <a:pt x="227" y="41"/>
                      <a:pt x="229" y="43"/>
                      <a:pt x="231" y="46"/>
                    </a:cubicBezTo>
                    <a:cubicBezTo>
                      <a:pt x="232" y="47"/>
                      <a:pt x="234" y="49"/>
                      <a:pt x="235" y="49"/>
                    </a:cubicBezTo>
                    <a:cubicBezTo>
                      <a:pt x="240" y="50"/>
                      <a:pt x="240" y="50"/>
                      <a:pt x="240" y="50"/>
                    </a:cubicBezTo>
                    <a:cubicBezTo>
                      <a:pt x="244" y="51"/>
                      <a:pt x="246" y="51"/>
                      <a:pt x="248" y="51"/>
                    </a:cubicBezTo>
                    <a:cubicBezTo>
                      <a:pt x="248" y="51"/>
                      <a:pt x="248" y="51"/>
                      <a:pt x="248" y="51"/>
                    </a:cubicBezTo>
                    <a:cubicBezTo>
                      <a:pt x="248" y="51"/>
                      <a:pt x="248" y="51"/>
                      <a:pt x="248" y="51"/>
                    </a:cubicBezTo>
                    <a:cubicBezTo>
                      <a:pt x="249" y="52"/>
                      <a:pt x="249" y="52"/>
                      <a:pt x="249" y="53"/>
                    </a:cubicBezTo>
                    <a:cubicBezTo>
                      <a:pt x="249" y="55"/>
                      <a:pt x="249" y="55"/>
                      <a:pt x="249" y="55"/>
                    </a:cubicBezTo>
                    <a:lnTo>
                      <a:pt x="248" y="5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5" name="Google Shape;585;p23"/>
              <p:cNvSpPr/>
              <p:nvPr/>
            </p:nvSpPr>
            <p:spPr>
              <a:xfrm>
                <a:off x="4329138" y="4286488"/>
                <a:ext cx="254000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160" h="66" extrusionOk="0">
                    <a:moveTo>
                      <a:pt x="158" y="0"/>
                    </a:moveTo>
                    <a:lnTo>
                      <a:pt x="134" y="10"/>
                    </a:lnTo>
                    <a:lnTo>
                      <a:pt x="130" y="35"/>
                    </a:lnTo>
                    <a:lnTo>
                      <a:pt x="0" y="66"/>
                    </a:lnTo>
                    <a:lnTo>
                      <a:pt x="138" y="43"/>
                    </a:lnTo>
                    <a:lnTo>
                      <a:pt x="140" y="20"/>
                    </a:lnTo>
                    <a:lnTo>
                      <a:pt x="160" y="12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6" name="Google Shape;586;p23"/>
              <p:cNvSpPr/>
              <p:nvPr/>
            </p:nvSpPr>
            <p:spPr>
              <a:xfrm>
                <a:off x="4146576" y="4410313"/>
                <a:ext cx="500063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34" extrusionOk="0">
                    <a:moveTo>
                      <a:pt x="306" y="39"/>
                    </a:moveTo>
                    <a:lnTo>
                      <a:pt x="265" y="0"/>
                    </a:lnTo>
                    <a:lnTo>
                      <a:pt x="150" y="33"/>
                    </a:lnTo>
                    <a:lnTo>
                      <a:pt x="134" y="99"/>
                    </a:lnTo>
                    <a:lnTo>
                      <a:pt x="13" y="160"/>
                    </a:lnTo>
                    <a:lnTo>
                      <a:pt x="0" y="234"/>
                    </a:lnTo>
                    <a:lnTo>
                      <a:pt x="27" y="164"/>
                    </a:lnTo>
                    <a:lnTo>
                      <a:pt x="150" y="109"/>
                    </a:lnTo>
                    <a:lnTo>
                      <a:pt x="163" y="41"/>
                    </a:lnTo>
                    <a:lnTo>
                      <a:pt x="261" y="14"/>
                    </a:lnTo>
                    <a:lnTo>
                      <a:pt x="315" y="66"/>
                    </a:lnTo>
                    <a:lnTo>
                      <a:pt x="306" y="3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7" name="Google Shape;587;p23"/>
              <p:cNvSpPr/>
              <p:nvPr/>
            </p:nvSpPr>
            <p:spPr>
              <a:xfrm>
                <a:off x="3889401" y="4397613"/>
                <a:ext cx="430213" cy="211138"/>
              </a:xfrm>
              <a:custGeom>
                <a:avLst/>
                <a:gdLst/>
                <a:ahLst/>
                <a:cxnLst/>
                <a:rect l="l" t="t" r="r" b="b"/>
                <a:pathLst>
                  <a:path w="271" h="133" extrusionOk="0">
                    <a:moveTo>
                      <a:pt x="267" y="133"/>
                    </a:moveTo>
                    <a:lnTo>
                      <a:pt x="125" y="109"/>
                    </a:lnTo>
                    <a:lnTo>
                      <a:pt x="84" y="30"/>
                    </a:lnTo>
                    <a:lnTo>
                      <a:pt x="0" y="0"/>
                    </a:lnTo>
                    <a:lnTo>
                      <a:pt x="98" y="22"/>
                    </a:lnTo>
                    <a:lnTo>
                      <a:pt x="135" y="92"/>
                    </a:lnTo>
                    <a:lnTo>
                      <a:pt x="271" y="119"/>
                    </a:lnTo>
                    <a:lnTo>
                      <a:pt x="267" y="13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88" name="Google Shape;588;p23"/>
              <p:cNvSpPr/>
              <p:nvPr/>
            </p:nvSpPr>
            <p:spPr>
              <a:xfrm>
                <a:off x="4341838" y="4259501"/>
                <a:ext cx="320675" cy="730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46" extrusionOk="0">
                    <a:moveTo>
                      <a:pt x="185" y="33"/>
                    </a:moveTo>
                    <a:lnTo>
                      <a:pt x="89" y="13"/>
                    </a:lnTo>
                    <a:lnTo>
                      <a:pt x="66" y="46"/>
                    </a:lnTo>
                    <a:lnTo>
                      <a:pt x="0" y="5"/>
                    </a:lnTo>
                    <a:lnTo>
                      <a:pt x="64" y="39"/>
                    </a:lnTo>
                    <a:lnTo>
                      <a:pt x="85" y="0"/>
                    </a:lnTo>
                    <a:lnTo>
                      <a:pt x="202" y="21"/>
                    </a:lnTo>
                    <a:lnTo>
                      <a:pt x="185" y="3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589" name="Google Shape;589;p23"/>
              <p:cNvGrpSpPr/>
              <p:nvPr/>
            </p:nvGrpSpPr>
            <p:grpSpPr>
              <a:xfrm>
                <a:off x="3558738" y="4126145"/>
                <a:ext cx="273200" cy="373929"/>
                <a:chOff x="3822238" y="2874970"/>
                <a:chExt cx="273200" cy="373929"/>
              </a:xfrm>
            </p:grpSpPr>
            <p:sp>
              <p:nvSpPr>
                <p:cNvPr id="590" name="Google Shape;590;p23"/>
                <p:cNvSpPr/>
                <p:nvPr/>
              </p:nvSpPr>
              <p:spPr>
                <a:xfrm>
                  <a:off x="3856389" y="2879956"/>
                  <a:ext cx="206909" cy="336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" h="135" extrusionOk="0">
                      <a:moveTo>
                        <a:pt x="103" y="52"/>
                      </a:moveTo>
                      <a:lnTo>
                        <a:pt x="78" y="135"/>
                      </a:lnTo>
                      <a:lnTo>
                        <a:pt x="54" y="129"/>
                      </a:lnTo>
                      <a:lnTo>
                        <a:pt x="5" y="118"/>
                      </a:lnTo>
                      <a:lnTo>
                        <a:pt x="17" y="98"/>
                      </a:lnTo>
                      <a:lnTo>
                        <a:pt x="17" y="90"/>
                      </a:lnTo>
                      <a:lnTo>
                        <a:pt x="14" y="64"/>
                      </a:lnTo>
                      <a:lnTo>
                        <a:pt x="0" y="21"/>
                      </a:lnTo>
                      <a:lnTo>
                        <a:pt x="14" y="18"/>
                      </a:lnTo>
                      <a:lnTo>
                        <a:pt x="86" y="0"/>
                      </a:lnTo>
                      <a:lnTo>
                        <a:pt x="103" y="5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1" name="Google Shape;591;p23"/>
                <p:cNvSpPr/>
                <p:nvPr/>
              </p:nvSpPr>
              <p:spPr>
                <a:xfrm>
                  <a:off x="3856389" y="2924827"/>
                  <a:ext cx="140618" cy="2767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" h="111" extrusionOk="0">
                      <a:moveTo>
                        <a:pt x="70" y="85"/>
                      </a:moveTo>
                      <a:lnTo>
                        <a:pt x="54" y="111"/>
                      </a:lnTo>
                      <a:lnTo>
                        <a:pt x="5" y="100"/>
                      </a:lnTo>
                      <a:lnTo>
                        <a:pt x="17" y="80"/>
                      </a:lnTo>
                      <a:lnTo>
                        <a:pt x="17" y="72"/>
                      </a:lnTo>
                      <a:lnTo>
                        <a:pt x="14" y="46"/>
                      </a:lnTo>
                      <a:lnTo>
                        <a:pt x="0" y="3"/>
                      </a:lnTo>
                      <a:lnTo>
                        <a:pt x="14" y="0"/>
                      </a:lnTo>
                      <a:lnTo>
                        <a:pt x="46" y="37"/>
                      </a:lnTo>
                      <a:lnTo>
                        <a:pt x="47" y="64"/>
                      </a:lnTo>
                      <a:lnTo>
                        <a:pt x="70" y="85"/>
                      </a:lnTo>
                      <a:close/>
                    </a:path>
                  </a:pathLst>
                </a:custGeom>
                <a:solidFill>
                  <a:srgbClr val="4E453C">
                    <a:alpha val="3544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2" name="Google Shape;592;p23"/>
                <p:cNvSpPr/>
                <p:nvPr/>
              </p:nvSpPr>
              <p:spPr>
                <a:xfrm>
                  <a:off x="3864424" y="2874970"/>
                  <a:ext cx="200882" cy="344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" h="105" extrusionOk="0">
                      <a:moveTo>
                        <a:pt x="56" y="105"/>
                      </a:moveTo>
                      <a:cubicBezTo>
                        <a:pt x="56" y="105"/>
                        <a:pt x="56" y="105"/>
                        <a:pt x="56" y="105"/>
                      </a:cubicBezTo>
                      <a:cubicBezTo>
                        <a:pt x="0" y="92"/>
                        <a:pt x="0" y="92"/>
                        <a:pt x="0" y="92"/>
                      </a:cubicBezTo>
                      <a:cubicBezTo>
                        <a:pt x="0" y="92"/>
                        <a:pt x="0" y="91"/>
                        <a:pt x="0" y="91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9" y="76"/>
                        <a:pt x="9" y="76"/>
                        <a:pt x="9" y="76"/>
                      </a:cubicBezTo>
                      <a:cubicBezTo>
                        <a:pt x="7" y="50"/>
                        <a:pt x="7" y="50"/>
                        <a:pt x="7" y="50"/>
                      </a:cubicBezTo>
                      <a:cubicBezTo>
                        <a:pt x="7" y="49"/>
                        <a:pt x="7" y="49"/>
                        <a:pt x="8" y="49"/>
                      </a:cubicBezTo>
                      <a:cubicBezTo>
                        <a:pt x="9" y="49"/>
                        <a:pt x="9" y="49"/>
                        <a:pt x="9" y="50"/>
                      </a:cubicBezTo>
                      <a:cubicBezTo>
                        <a:pt x="11" y="76"/>
                        <a:pt x="11" y="76"/>
                        <a:pt x="11" y="76"/>
                      </a:cubicBezTo>
                      <a:cubicBezTo>
                        <a:pt x="11" y="76"/>
                        <a:pt x="11" y="76"/>
                        <a:pt x="11" y="76"/>
                      </a:cubicBezTo>
                      <a:cubicBezTo>
                        <a:pt x="3" y="90"/>
                        <a:pt x="3" y="90"/>
                        <a:pt x="3" y="90"/>
                      </a:cubicBezTo>
                      <a:cubicBezTo>
                        <a:pt x="56" y="102"/>
                        <a:pt x="56" y="102"/>
                        <a:pt x="56" y="102"/>
                      </a:cubicBezTo>
                      <a:cubicBezTo>
                        <a:pt x="74" y="41"/>
                        <a:pt x="74" y="41"/>
                        <a:pt x="74" y="41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1"/>
                        <a:pt x="61" y="1"/>
                        <a:pt x="62" y="1"/>
                      </a:cubicBezTo>
                      <a:cubicBezTo>
                        <a:pt x="62" y="0"/>
                        <a:pt x="63" y="1"/>
                        <a:pt x="63" y="1"/>
                      </a:cubicBezTo>
                      <a:cubicBezTo>
                        <a:pt x="76" y="40"/>
                        <a:pt x="76" y="40"/>
                        <a:pt x="76" y="40"/>
                      </a:cubicBezTo>
                      <a:cubicBezTo>
                        <a:pt x="76" y="41"/>
                        <a:pt x="76" y="41"/>
                        <a:pt x="76" y="41"/>
                      </a:cubicBezTo>
                      <a:cubicBezTo>
                        <a:pt x="57" y="104"/>
                        <a:pt x="57" y="104"/>
                        <a:pt x="57" y="104"/>
                      </a:cubicBezTo>
                      <a:cubicBezTo>
                        <a:pt x="57" y="105"/>
                        <a:pt x="57" y="105"/>
                        <a:pt x="56" y="10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3" name="Google Shape;593;p23"/>
                <p:cNvSpPr/>
                <p:nvPr/>
              </p:nvSpPr>
              <p:spPr>
                <a:xfrm>
                  <a:off x="3890538" y="3049470"/>
                  <a:ext cx="162715" cy="124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" h="5" extrusionOk="0">
                      <a:moveTo>
                        <a:pt x="0" y="5"/>
                      </a:moveTo>
                      <a:lnTo>
                        <a:pt x="0" y="2"/>
                      </a:lnTo>
                      <a:lnTo>
                        <a:pt x="81" y="0"/>
                      </a:lnTo>
                      <a:lnTo>
                        <a:pt x="81" y="4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4" name="Google Shape;594;p23"/>
                <p:cNvSpPr/>
                <p:nvPr/>
              </p:nvSpPr>
              <p:spPr>
                <a:xfrm>
                  <a:off x="3932724" y="2907378"/>
                  <a:ext cx="48212" cy="2841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" h="114" extrusionOk="0">
                      <a:moveTo>
                        <a:pt x="3" y="114"/>
                      </a:moveTo>
                      <a:lnTo>
                        <a:pt x="0" y="112"/>
                      </a:lnTo>
                      <a:lnTo>
                        <a:pt x="20" y="61"/>
                      </a:ln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24" y="61"/>
                      </a:lnTo>
                      <a:lnTo>
                        <a:pt x="3" y="114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5" name="Google Shape;595;p23"/>
                <p:cNvSpPr/>
                <p:nvPr/>
              </p:nvSpPr>
              <p:spPr>
                <a:xfrm>
                  <a:off x="3822238" y="3116778"/>
                  <a:ext cx="273200" cy="1321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" h="40" extrusionOk="0">
                      <a:moveTo>
                        <a:pt x="101" y="14"/>
                      </a:moveTo>
                      <a:cubicBezTo>
                        <a:pt x="98" y="23"/>
                        <a:pt x="94" y="31"/>
                        <a:pt x="89" y="38"/>
                      </a:cubicBezTo>
                      <a:cubicBezTo>
                        <a:pt x="86" y="37"/>
                        <a:pt x="82" y="36"/>
                        <a:pt x="78" y="35"/>
                      </a:cubicBezTo>
                      <a:cubicBezTo>
                        <a:pt x="79" y="35"/>
                        <a:pt x="79" y="35"/>
                        <a:pt x="79" y="35"/>
                      </a:cubicBezTo>
                      <a:cubicBezTo>
                        <a:pt x="79" y="34"/>
                        <a:pt x="79" y="33"/>
                        <a:pt x="79" y="33"/>
                      </a:cubicBezTo>
                      <a:cubicBezTo>
                        <a:pt x="80" y="31"/>
                        <a:pt x="80" y="30"/>
                        <a:pt x="81" y="28"/>
                      </a:cubicBezTo>
                      <a:cubicBezTo>
                        <a:pt x="82" y="25"/>
                        <a:pt x="83" y="22"/>
                        <a:pt x="85" y="20"/>
                      </a:cubicBezTo>
                      <a:cubicBezTo>
                        <a:pt x="86" y="19"/>
                        <a:pt x="85" y="18"/>
                        <a:pt x="84" y="19"/>
                      </a:cubicBezTo>
                      <a:cubicBezTo>
                        <a:pt x="82" y="22"/>
                        <a:pt x="81" y="24"/>
                        <a:pt x="80" y="27"/>
                      </a:cubicBezTo>
                      <a:cubicBezTo>
                        <a:pt x="79" y="29"/>
                        <a:pt x="78" y="30"/>
                        <a:pt x="78" y="32"/>
                      </a:cubicBezTo>
                      <a:cubicBezTo>
                        <a:pt x="78" y="33"/>
                        <a:pt x="78" y="33"/>
                        <a:pt x="77" y="34"/>
                      </a:cubicBezTo>
                      <a:cubicBezTo>
                        <a:pt x="77" y="35"/>
                        <a:pt x="77" y="35"/>
                        <a:pt x="77" y="35"/>
                      </a:cubicBezTo>
                      <a:cubicBezTo>
                        <a:pt x="76" y="35"/>
                        <a:pt x="75" y="35"/>
                        <a:pt x="73" y="35"/>
                      </a:cubicBezTo>
                      <a:cubicBezTo>
                        <a:pt x="69" y="34"/>
                        <a:pt x="65" y="34"/>
                        <a:pt x="61" y="33"/>
                      </a:cubicBezTo>
                      <a:cubicBezTo>
                        <a:pt x="63" y="28"/>
                        <a:pt x="65" y="24"/>
                        <a:pt x="67" y="19"/>
                      </a:cubicBezTo>
                      <a:cubicBezTo>
                        <a:pt x="67" y="19"/>
                        <a:pt x="66" y="18"/>
                        <a:pt x="66" y="19"/>
                      </a:cubicBezTo>
                      <a:cubicBezTo>
                        <a:pt x="64" y="24"/>
                        <a:pt x="62" y="28"/>
                        <a:pt x="60" y="33"/>
                      </a:cubicBezTo>
                      <a:cubicBezTo>
                        <a:pt x="58" y="33"/>
                        <a:pt x="57" y="32"/>
                        <a:pt x="56" y="32"/>
                      </a:cubicBezTo>
                      <a:cubicBezTo>
                        <a:pt x="52" y="31"/>
                        <a:pt x="49" y="31"/>
                        <a:pt x="46" y="30"/>
                      </a:cubicBezTo>
                      <a:cubicBezTo>
                        <a:pt x="48" y="28"/>
                        <a:pt x="49" y="25"/>
                        <a:pt x="51" y="23"/>
                      </a:cubicBezTo>
                      <a:cubicBezTo>
                        <a:pt x="52" y="21"/>
                        <a:pt x="52" y="20"/>
                        <a:pt x="53" y="19"/>
                      </a:cubicBezTo>
                      <a:cubicBezTo>
                        <a:pt x="53" y="19"/>
                        <a:pt x="54" y="18"/>
                        <a:pt x="54" y="18"/>
                      </a:cubicBezTo>
                      <a:cubicBezTo>
                        <a:pt x="55" y="18"/>
                        <a:pt x="55" y="18"/>
                        <a:pt x="55" y="18"/>
                      </a:cubicBezTo>
                      <a:cubicBezTo>
                        <a:pt x="55" y="18"/>
                        <a:pt x="55" y="18"/>
                        <a:pt x="55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5" y="17"/>
                        <a:pt x="55" y="17"/>
                        <a:pt x="55" y="17"/>
                      </a:cubicBezTo>
                      <a:cubicBezTo>
                        <a:pt x="55" y="16"/>
                        <a:pt x="55" y="16"/>
                        <a:pt x="55" y="16"/>
                      </a:cubicBezTo>
                      <a:cubicBezTo>
                        <a:pt x="54" y="17"/>
                        <a:pt x="53" y="17"/>
                        <a:pt x="52" y="18"/>
                      </a:cubicBezTo>
                      <a:cubicBezTo>
                        <a:pt x="51" y="19"/>
                        <a:pt x="51" y="20"/>
                        <a:pt x="50" y="22"/>
                      </a:cubicBezTo>
                      <a:cubicBezTo>
                        <a:pt x="48" y="24"/>
                        <a:pt x="46" y="27"/>
                        <a:pt x="44" y="30"/>
                      </a:cubicBezTo>
                      <a:cubicBezTo>
                        <a:pt x="42" y="29"/>
                        <a:pt x="40" y="28"/>
                        <a:pt x="38" y="28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cubicBezTo>
                        <a:pt x="37" y="26"/>
                        <a:pt x="37" y="26"/>
                        <a:pt x="37" y="26"/>
                      </a:cubicBezTo>
                      <a:cubicBezTo>
                        <a:pt x="37" y="25"/>
                        <a:pt x="37" y="24"/>
                        <a:pt x="38" y="24"/>
                      </a:cubicBezTo>
                      <a:cubicBezTo>
                        <a:pt x="38" y="22"/>
                        <a:pt x="39" y="21"/>
                        <a:pt x="39" y="20"/>
                      </a:cubicBezTo>
                      <a:cubicBezTo>
                        <a:pt x="40" y="19"/>
                        <a:pt x="41" y="17"/>
                        <a:pt x="42" y="16"/>
                      </a:cubicBezTo>
                      <a:cubicBezTo>
                        <a:pt x="42" y="16"/>
                        <a:pt x="43" y="15"/>
                        <a:pt x="43" y="15"/>
                      </a:cubicBezTo>
                      <a:cubicBezTo>
                        <a:pt x="44" y="14"/>
                        <a:pt x="44" y="13"/>
                        <a:pt x="44" y="13"/>
                      </a:cubicBezTo>
                      <a:cubicBezTo>
                        <a:pt x="44" y="13"/>
                        <a:pt x="44" y="13"/>
                        <a:pt x="44" y="13"/>
                      </a:cubicBezTo>
                      <a:cubicBezTo>
                        <a:pt x="43" y="13"/>
                        <a:pt x="43" y="13"/>
                        <a:pt x="42" y="14"/>
                      </a:cubicBezTo>
                      <a:cubicBezTo>
                        <a:pt x="42" y="15"/>
                        <a:pt x="41" y="15"/>
                        <a:pt x="41" y="16"/>
                      </a:cubicBezTo>
                      <a:cubicBezTo>
                        <a:pt x="40" y="17"/>
                        <a:pt x="39" y="18"/>
                        <a:pt x="38" y="19"/>
                      </a:cubicBezTo>
                      <a:cubicBezTo>
                        <a:pt x="38" y="20"/>
                        <a:pt x="37" y="22"/>
                        <a:pt x="36" y="23"/>
                      </a:cubicBezTo>
                      <a:cubicBezTo>
                        <a:pt x="36" y="24"/>
                        <a:pt x="36" y="24"/>
                        <a:pt x="36" y="25"/>
                      </a:cubicBezTo>
                      <a:cubicBezTo>
                        <a:pt x="35" y="26"/>
                        <a:pt x="35" y="26"/>
                        <a:pt x="35" y="27"/>
                      </a:cubicBezTo>
                      <a:cubicBezTo>
                        <a:pt x="30" y="26"/>
                        <a:pt x="25" y="24"/>
                        <a:pt x="21" y="22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22"/>
                        <a:pt x="21" y="21"/>
                        <a:pt x="22" y="21"/>
                      </a:cubicBezTo>
                      <a:cubicBezTo>
                        <a:pt x="23" y="20"/>
                        <a:pt x="23" y="19"/>
                        <a:pt x="24" y="18"/>
                      </a:cubicBezTo>
                      <a:cubicBezTo>
                        <a:pt x="26" y="16"/>
                        <a:pt x="27" y="13"/>
                        <a:pt x="29" y="11"/>
                      </a:cubicBezTo>
                      <a:cubicBezTo>
                        <a:pt x="29" y="11"/>
                        <a:pt x="29" y="10"/>
                        <a:pt x="28" y="11"/>
                      </a:cubicBezTo>
                      <a:cubicBezTo>
                        <a:pt x="26" y="13"/>
                        <a:pt x="25" y="15"/>
                        <a:pt x="23" y="17"/>
                      </a:cubicBezTo>
                      <a:cubicBezTo>
                        <a:pt x="22" y="18"/>
                        <a:pt x="22" y="19"/>
                        <a:pt x="21" y="20"/>
                      </a:cubicBezTo>
                      <a:cubicBezTo>
                        <a:pt x="20" y="20"/>
                        <a:pt x="20" y="21"/>
                        <a:pt x="20" y="21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7" y="21"/>
                        <a:pt x="15" y="21"/>
                        <a:pt x="13" y="20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6" y="15"/>
                        <a:pt x="18" y="11"/>
                        <a:pt x="20" y="6"/>
                      </a:cubicBezTo>
                      <a:cubicBezTo>
                        <a:pt x="21" y="6"/>
                        <a:pt x="19" y="5"/>
                        <a:pt x="19" y="6"/>
                      </a:cubicBezTo>
                      <a:cubicBezTo>
                        <a:pt x="17" y="10"/>
                        <a:pt x="14" y="15"/>
                        <a:pt x="12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8" y="18"/>
                        <a:pt x="5" y="17"/>
                        <a:pt x="2" y="16"/>
                      </a:cubicBezTo>
                      <a:cubicBezTo>
                        <a:pt x="3" y="15"/>
                        <a:pt x="4" y="14"/>
                        <a:pt x="4" y="13"/>
                      </a:cubicBezTo>
                      <a:cubicBezTo>
                        <a:pt x="5" y="11"/>
                        <a:pt x="6" y="10"/>
                        <a:pt x="7" y="9"/>
                      </a:cubicBezTo>
                      <a:cubicBezTo>
                        <a:pt x="9" y="6"/>
                        <a:pt x="11" y="3"/>
                        <a:pt x="12" y="1"/>
                      </a:cubicBezTo>
                      <a:cubicBezTo>
                        <a:pt x="13" y="0"/>
                        <a:pt x="12" y="0"/>
                        <a:pt x="12" y="0"/>
                      </a:cubicBezTo>
                      <a:cubicBezTo>
                        <a:pt x="10" y="3"/>
                        <a:pt x="8" y="5"/>
                        <a:pt x="6" y="8"/>
                      </a:cubicBezTo>
                      <a:cubicBezTo>
                        <a:pt x="5" y="9"/>
                        <a:pt x="4" y="11"/>
                        <a:pt x="4" y="12"/>
                      </a:cubicBezTo>
                      <a:cubicBezTo>
                        <a:pt x="3" y="13"/>
                        <a:pt x="2" y="15"/>
                        <a:pt x="1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ubicBezTo>
                        <a:pt x="4" y="18"/>
                        <a:pt x="7" y="19"/>
                        <a:pt x="9" y="20"/>
                      </a:cubicBezTo>
                      <a:cubicBezTo>
                        <a:pt x="10" y="20"/>
                        <a:pt x="10" y="21"/>
                        <a:pt x="11" y="21"/>
                      </a:cubicBezTo>
                      <a:cubicBezTo>
                        <a:pt x="11" y="21"/>
                        <a:pt x="12" y="22"/>
                        <a:pt x="12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4" y="22"/>
                        <a:pt x="16" y="23"/>
                        <a:pt x="18" y="23"/>
                      </a:cubicBezTo>
                      <a:cubicBezTo>
                        <a:pt x="24" y="25"/>
                        <a:pt x="30" y="27"/>
                        <a:pt x="35" y="29"/>
                      </a:cubicBezTo>
                      <a:cubicBezTo>
                        <a:pt x="43" y="31"/>
                        <a:pt x="51" y="33"/>
                        <a:pt x="59" y="34"/>
                      </a:cubicBezTo>
                      <a:cubicBezTo>
                        <a:pt x="59" y="35"/>
                        <a:pt x="59" y="35"/>
                        <a:pt x="59" y="35"/>
                      </a:cubicBezTo>
                      <a:cubicBezTo>
                        <a:pt x="59" y="35"/>
                        <a:pt x="59" y="35"/>
                        <a:pt x="60" y="35"/>
                      </a:cubicBezTo>
                      <a:cubicBezTo>
                        <a:pt x="60" y="34"/>
                        <a:pt x="60" y="34"/>
                        <a:pt x="60" y="34"/>
                      </a:cubicBezTo>
                      <a:cubicBezTo>
                        <a:pt x="64" y="35"/>
                        <a:pt x="67" y="36"/>
                        <a:pt x="71" y="36"/>
                      </a:cubicBezTo>
                      <a:cubicBezTo>
                        <a:pt x="73" y="36"/>
                        <a:pt x="75" y="36"/>
                        <a:pt x="77" y="37"/>
                      </a:cubicBezTo>
                      <a:cubicBezTo>
                        <a:pt x="78" y="37"/>
                        <a:pt x="78" y="37"/>
                        <a:pt x="78" y="37"/>
                      </a:cubicBezTo>
                      <a:cubicBezTo>
                        <a:pt x="78" y="37"/>
                        <a:pt x="78" y="37"/>
                        <a:pt x="78" y="37"/>
                      </a:cubicBezTo>
                      <a:cubicBezTo>
                        <a:pt x="82" y="37"/>
                        <a:pt x="85" y="38"/>
                        <a:pt x="89" y="40"/>
                      </a:cubicBezTo>
                      <a:cubicBezTo>
                        <a:pt x="90" y="40"/>
                        <a:pt x="90" y="40"/>
                        <a:pt x="90" y="40"/>
                      </a:cubicBezTo>
                      <a:cubicBezTo>
                        <a:pt x="92" y="36"/>
                        <a:pt x="95" y="32"/>
                        <a:pt x="97" y="28"/>
                      </a:cubicBezTo>
                      <a:cubicBezTo>
                        <a:pt x="99" y="23"/>
                        <a:pt x="101" y="19"/>
                        <a:pt x="103" y="15"/>
                      </a:cubicBezTo>
                      <a:cubicBezTo>
                        <a:pt x="103" y="14"/>
                        <a:pt x="102" y="13"/>
                        <a:pt x="101" y="1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96" name="Google Shape;596;p23"/>
              <p:cNvGrpSpPr/>
              <p:nvPr/>
            </p:nvGrpSpPr>
            <p:grpSpPr>
              <a:xfrm>
                <a:off x="4111752" y="4221433"/>
                <a:ext cx="172530" cy="234906"/>
                <a:chOff x="2179302" y="3556545"/>
                <a:chExt cx="172530" cy="234906"/>
              </a:xfrm>
            </p:grpSpPr>
            <p:sp>
              <p:nvSpPr>
                <p:cNvPr id="597" name="Google Shape;597;p23"/>
                <p:cNvSpPr/>
                <p:nvPr/>
              </p:nvSpPr>
              <p:spPr>
                <a:xfrm>
                  <a:off x="2181957" y="3556545"/>
                  <a:ext cx="165894" cy="2309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" h="174" extrusionOk="0">
                      <a:moveTo>
                        <a:pt x="105" y="88"/>
                      </a:moveTo>
                      <a:lnTo>
                        <a:pt x="125" y="152"/>
                      </a:lnTo>
                      <a:lnTo>
                        <a:pt x="29" y="174"/>
                      </a:lnTo>
                      <a:lnTo>
                        <a:pt x="0" y="99"/>
                      </a:lnTo>
                      <a:lnTo>
                        <a:pt x="12" y="16"/>
                      </a:lnTo>
                      <a:lnTo>
                        <a:pt x="52" y="8"/>
                      </a:lnTo>
                      <a:lnTo>
                        <a:pt x="95" y="0"/>
                      </a:lnTo>
                      <a:lnTo>
                        <a:pt x="95" y="57"/>
                      </a:lnTo>
                      <a:lnTo>
                        <a:pt x="105" y="8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8" name="Google Shape;598;p23"/>
                <p:cNvSpPr/>
                <p:nvPr/>
              </p:nvSpPr>
              <p:spPr>
                <a:xfrm>
                  <a:off x="2250968" y="3556545"/>
                  <a:ext cx="70339" cy="1247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" h="94" extrusionOk="0">
                      <a:moveTo>
                        <a:pt x="43" y="57"/>
                      </a:moveTo>
                      <a:lnTo>
                        <a:pt x="53" y="88"/>
                      </a:lnTo>
                      <a:lnTo>
                        <a:pt x="39" y="94"/>
                      </a:lnTo>
                      <a:lnTo>
                        <a:pt x="2" y="66"/>
                      </a:lnTo>
                      <a:lnTo>
                        <a:pt x="0" y="8"/>
                      </a:lnTo>
                      <a:lnTo>
                        <a:pt x="43" y="0"/>
                      </a:lnTo>
                      <a:lnTo>
                        <a:pt x="43" y="57"/>
                      </a:lnTo>
                      <a:close/>
                    </a:path>
                  </a:pathLst>
                </a:custGeom>
                <a:solidFill>
                  <a:srgbClr val="4E453C">
                    <a:alpha val="3544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9" name="Google Shape;599;p23"/>
                <p:cNvSpPr/>
                <p:nvPr/>
              </p:nvSpPr>
              <p:spPr>
                <a:xfrm>
                  <a:off x="2179302" y="3572471"/>
                  <a:ext cx="172530" cy="218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" h="85" extrusionOk="0">
                      <a:moveTo>
                        <a:pt x="66" y="73"/>
                      </a:moveTo>
                      <a:cubicBezTo>
                        <a:pt x="16" y="85"/>
                        <a:pt x="16" y="85"/>
                        <a:pt x="16" y="85"/>
                      </a:cubicBezTo>
                      <a:cubicBezTo>
                        <a:pt x="15" y="85"/>
                        <a:pt x="15" y="85"/>
                        <a:pt x="15" y="84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5"/>
                        <a:pt x="0" y="45"/>
                        <a:pt x="0" y="45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7" y="0"/>
                        <a:pt x="8" y="1"/>
                      </a:cubicBezTo>
                      <a:cubicBezTo>
                        <a:pt x="8" y="1"/>
                        <a:pt x="9" y="1"/>
                        <a:pt x="9" y="2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17" y="82"/>
                        <a:pt x="17" y="82"/>
                        <a:pt x="17" y="82"/>
                      </a:cubicBezTo>
                      <a:cubicBezTo>
                        <a:pt x="64" y="71"/>
                        <a:pt x="64" y="71"/>
                        <a:pt x="64" y="71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2"/>
                        <a:pt x="49" y="22"/>
                        <a:pt x="50" y="21"/>
                      </a:cubicBezTo>
                      <a:cubicBezTo>
                        <a:pt x="51" y="21"/>
                        <a:pt x="51" y="22"/>
                        <a:pt x="52" y="22"/>
                      </a:cubicBezTo>
                      <a:cubicBezTo>
                        <a:pt x="67" y="72"/>
                        <a:pt x="67" y="72"/>
                        <a:pt x="67" y="72"/>
                      </a:cubicBezTo>
                      <a:cubicBezTo>
                        <a:pt x="67" y="72"/>
                        <a:pt x="67" y="72"/>
                        <a:pt x="66" y="73"/>
                      </a:cubicBezTo>
                      <a:cubicBezTo>
                        <a:pt x="66" y="73"/>
                        <a:pt x="66" y="73"/>
                        <a:pt x="66" y="7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0" name="Google Shape;600;p23"/>
                <p:cNvSpPr/>
                <p:nvPr/>
              </p:nvSpPr>
              <p:spPr>
                <a:xfrm>
                  <a:off x="2244333" y="3567162"/>
                  <a:ext cx="43796" cy="2096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" h="158" extrusionOk="0">
                      <a:moveTo>
                        <a:pt x="29" y="158"/>
                      </a:moveTo>
                      <a:lnTo>
                        <a:pt x="0" y="76"/>
                      </a:lnTo>
                      <a:lnTo>
                        <a:pt x="3" y="0"/>
                      </a:lnTo>
                      <a:lnTo>
                        <a:pt x="7" y="0"/>
                      </a:lnTo>
                      <a:lnTo>
                        <a:pt x="5" y="76"/>
                      </a:lnTo>
                      <a:lnTo>
                        <a:pt x="33" y="156"/>
                      </a:lnTo>
                      <a:lnTo>
                        <a:pt x="29" y="158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1" name="Google Shape;601;p23"/>
                <p:cNvSpPr/>
                <p:nvPr/>
              </p:nvSpPr>
              <p:spPr>
                <a:xfrm>
                  <a:off x="2192574" y="3678643"/>
                  <a:ext cx="136697" cy="384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3" h="29" extrusionOk="0">
                      <a:moveTo>
                        <a:pt x="2" y="29"/>
                      </a:moveTo>
                      <a:lnTo>
                        <a:pt x="0" y="23"/>
                      </a:lnTo>
                      <a:lnTo>
                        <a:pt x="101" y="0"/>
                      </a:lnTo>
                      <a:lnTo>
                        <a:pt x="103" y="4"/>
                      </a:lnTo>
                      <a:lnTo>
                        <a:pt x="2" y="29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3" name="Google Shape;603;p24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-12"/>
            <a:ext cx="9144003" cy="51435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4" name="Google Shape;604;p24"/>
          <p:cNvCxnSpPr/>
          <p:nvPr/>
        </p:nvCxnSpPr>
        <p:spPr>
          <a:xfrm rot="10800000">
            <a:off x="4572000" y="-184900"/>
            <a:ext cx="0" cy="1822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grpSp>
        <p:nvGrpSpPr>
          <p:cNvPr id="605" name="Google Shape;605;p24"/>
          <p:cNvGrpSpPr/>
          <p:nvPr/>
        </p:nvGrpSpPr>
        <p:grpSpPr>
          <a:xfrm>
            <a:off x="-837485" y="2889538"/>
            <a:ext cx="10886015" cy="4204761"/>
            <a:chOff x="-837485" y="2889538"/>
            <a:chExt cx="10886015" cy="4204761"/>
          </a:xfrm>
        </p:grpSpPr>
        <p:sp>
          <p:nvSpPr>
            <p:cNvPr id="606" name="Google Shape;606;p24"/>
            <p:cNvSpPr/>
            <p:nvPr/>
          </p:nvSpPr>
          <p:spPr>
            <a:xfrm rot="-10067455" flipH="1">
              <a:off x="-724829" y="4140073"/>
              <a:ext cx="4440856" cy="1540379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Google Shape;607;p24"/>
            <p:cNvSpPr/>
            <p:nvPr/>
          </p:nvSpPr>
          <p:spPr>
            <a:xfrm rot="1933279" flipH="1">
              <a:off x="-598990" y="3904224"/>
              <a:ext cx="4434420" cy="2175388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Google Shape;608;p24"/>
            <p:cNvSpPr/>
            <p:nvPr/>
          </p:nvSpPr>
          <p:spPr>
            <a:xfrm>
              <a:off x="4785819" y="3425269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Google Shape;609;p24"/>
            <p:cNvSpPr/>
            <p:nvPr/>
          </p:nvSpPr>
          <p:spPr>
            <a:xfrm>
              <a:off x="3688083" y="3687924"/>
              <a:ext cx="5989515" cy="187230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10" name="Google Shape;610;p24"/>
          <p:cNvGrpSpPr/>
          <p:nvPr/>
        </p:nvGrpSpPr>
        <p:grpSpPr>
          <a:xfrm>
            <a:off x="6291758" y="3337383"/>
            <a:ext cx="2189703" cy="1510697"/>
            <a:chOff x="5360676" y="2392013"/>
            <a:chExt cx="1881188" cy="1089026"/>
          </a:xfrm>
        </p:grpSpPr>
        <p:sp>
          <p:nvSpPr>
            <p:cNvPr id="611" name="Google Shape;611;p24"/>
            <p:cNvSpPr/>
            <p:nvPr/>
          </p:nvSpPr>
          <p:spPr>
            <a:xfrm>
              <a:off x="5360676" y="2852388"/>
              <a:ext cx="668338" cy="498475"/>
            </a:xfrm>
            <a:custGeom>
              <a:avLst/>
              <a:gdLst/>
              <a:ahLst/>
              <a:cxnLst/>
              <a:rect l="l" t="t" r="r" b="b"/>
              <a:pathLst>
                <a:path w="216" h="161" extrusionOk="0">
                  <a:moveTo>
                    <a:pt x="215" y="140"/>
                  </a:moveTo>
                  <a:cubicBezTo>
                    <a:pt x="214" y="147"/>
                    <a:pt x="196" y="151"/>
                    <a:pt x="191" y="152"/>
                  </a:cubicBezTo>
                  <a:cubicBezTo>
                    <a:pt x="189" y="152"/>
                    <a:pt x="188" y="152"/>
                    <a:pt x="186" y="152"/>
                  </a:cubicBezTo>
                  <a:cubicBezTo>
                    <a:pt x="184" y="151"/>
                    <a:pt x="182" y="151"/>
                    <a:pt x="180" y="152"/>
                  </a:cubicBezTo>
                  <a:cubicBezTo>
                    <a:pt x="174" y="153"/>
                    <a:pt x="169" y="156"/>
                    <a:pt x="163" y="158"/>
                  </a:cubicBezTo>
                  <a:cubicBezTo>
                    <a:pt x="152" y="161"/>
                    <a:pt x="143" y="160"/>
                    <a:pt x="131" y="157"/>
                  </a:cubicBezTo>
                  <a:cubicBezTo>
                    <a:pt x="119" y="154"/>
                    <a:pt x="108" y="156"/>
                    <a:pt x="96" y="157"/>
                  </a:cubicBezTo>
                  <a:cubicBezTo>
                    <a:pt x="94" y="157"/>
                    <a:pt x="93" y="157"/>
                    <a:pt x="92" y="157"/>
                  </a:cubicBezTo>
                  <a:cubicBezTo>
                    <a:pt x="88" y="157"/>
                    <a:pt x="84" y="157"/>
                    <a:pt x="80" y="157"/>
                  </a:cubicBezTo>
                  <a:cubicBezTo>
                    <a:pt x="72" y="156"/>
                    <a:pt x="64" y="154"/>
                    <a:pt x="57" y="152"/>
                  </a:cubicBezTo>
                  <a:cubicBezTo>
                    <a:pt x="46" y="149"/>
                    <a:pt x="39" y="146"/>
                    <a:pt x="29" y="147"/>
                  </a:cubicBezTo>
                  <a:cubicBezTo>
                    <a:pt x="21" y="148"/>
                    <a:pt x="9" y="144"/>
                    <a:pt x="4" y="138"/>
                  </a:cubicBezTo>
                  <a:cubicBezTo>
                    <a:pt x="3" y="137"/>
                    <a:pt x="3" y="136"/>
                    <a:pt x="2" y="134"/>
                  </a:cubicBezTo>
                  <a:cubicBezTo>
                    <a:pt x="2" y="134"/>
                    <a:pt x="2" y="134"/>
                    <a:pt x="2" y="134"/>
                  </a:cubicBezTo>
                  <a:cubicBezTo>
                    <a:pt x="0" y="125"/>
                    <a:pt x="10" y="113"/>
                    <a:pt x="13" y="105"/>
                  </a:cubicBezTo>
                  <a:cubicBezTo>
                    <a:pt x="14" y="102"/>
                    <a:pt x="15" y="99"/>
                    <a:pt x="17" y="96"/>
                  </a:cubicBezTo>
                  <a:cubicBezTo>
                    <a:pt x="21" y="87"/>
                    <a:pt x="27" y="78"/>
                    <a:pt x="32" y="70"/>
                  </a:cubicBezTo>
                  <a:cubicBezTo>
                    <a:pt x="39" y="60"/>
                    <a:pt x="46" y="50"/>
                    <a:pt x="55" y="43"/>
                  </a:cubicBezTo>
                  <a:cubicBezTo>
                    <a:pt x="63" y="36"/>
                    <a:pt x="70" y="29"/>
                    <a:pt x="76" y="20"/>
                  </a:cubicBezTo>
                  <a:cubicBezTo>
                    <a:pt x="83" y="10"/>
                    <a:pt x="83" y="0"/>
                    <a:pt x="97" y="4"/>
                  </a:cubicBezTo>
                  <a:cubicBezTo>
                    <a:pt x="101" y="5"/>
                    <a:pt x="104" y="8"/>
                    <a:pt x="108" y="9"/>
                  </a:cubicBezTo>
                  <a:cubicBezTo>
                    <a:pt x="113" y="11"/>
                    <a:pt x="116" y="6"/>
                    <a:pt x="122" y="6"/>
                  </a:cubicBezTo>
                  <a:cubicBezTo>
                    <a:pt x="125" y="6"/>
                    <a:pt x="129" y="8"/>
                    <a:pt x="133" y="9"/>
                  </a:cubicBezTo>
                  <a:cubicBezTo>
                    <a:pt x="139" y="11"/>
                    <a:pt x="140" y="14"/>
                    <a:pt x="143" y="20"/>
                  </a:cubicBezTo>
                  <a:cubicBezTo>
                    <a:pt x="146" y="29"/>
                    <a:pt x="152" y="36"/>
                    <a:pt x="156" y="44"/>
                  </a:cubicBezTo>
                  <a:cubicBezTo>
                    <a:pt x="160" y="52"/>
                    <a:pt x="164" y="60"/>
                    <a:pt x="168" y="69"/>
                  </a:cubicBezTo>
                  <a:cubicBezTo>
                    <a:pt x="173" y="79"/>
                    <a:pt x="182" y="85"/>
                    <a:pt x="190" y="93"/>
                  </a:cubicBezTo>
                  <a:cubicBezTo>
                    <a:pt x="196" y="100"/>
                    <a:pt x="201" y="106"/>
                    <a:pt x="205" y="115"/>
                  </a:cubicBezTo>
                  <a:cubicBezTo>
                    <a:pt x="206" y="117"/>
                    <a:pt x="210" y="123"/>
                    <a:pt x="212" y="129"/>
                  </a:cubicBezTo>
                  <a:cubicBezTo>
                    <a:pt x="214" y="133"/>
                    <a:pt x="216" y="137"/>
                    <a:pt x="215" y="1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24"/>
            <p:cNvSpPr/>
            <p:nvPr/>
          </p:nvSpPr>
          <p:spPr>
            <a:xfrm>
              <a:off x="5360676" y="2852388"/>
              <a:ext cx="655638" cy="485775"/>
            </a:xfrm>
            <a:custGeom>
              <a:avLst/>
              <a:gdLst/>
              <a:ahLst/>
              <a:cxnLst/>
              <a:rect l="l" t="t" r="r" b="b"/>
              <a:pathLst>
                <a:path w="212" h="157" extrusionOk="0">
                  <a:moveTo>
                    <a:pt x="212" y="129"/>
                  </a:moveTo>
                  <a:cubicBezTo>
                    <a:pt x="209" y="127"/>
                    <a:pt x="205" y="122"/>
                    <a:pt x="203" y="120"/>
                  </a:cubicBezTo>
                  <a:cubicBezTo>
                    <a:pt x="199" y="117"/>
                    <a:pt x="196" y="116"/>
                    <a:pt x="193" y="114"/>
                  </a:cubicBezTo>
                  <a:cubicBezTo>
                    <a:pt x="189" y="112"/>
                    <a:pt x="189" y="111"/>
                    <a:pt x="185" y="107"/>
                  </a:cubicBezTo>
                  <a:cubicBezTo>
                    <a:pt x="180" y="101"/>
                    <a:pt x="173" y="94"/>
                    <a:pt x="168" y="104"/>
                  </a:cubicBezTo>
                  <a:cubicBezTo>
                    <a:pt x="163" y="117"/>
                    <a:pt x="180" y="138"/>
                    <a:pt x="183" y="151"/>
                  </a:cubicBezTo>
                  <a:cubicBezTo>
                    <a:pt x="167" y="153"/>
                    <a:pt x="169" y="137"/>
                    <a:pt x="160" y="125"/>
                  </a:cubicBezTo>
                  <a:cubicBezTo>
                    <a:pt x="152" y="116"/>
                    <a:pt x="151" y="116"/>
                    <a:pt x="151" y="103"/>
                  </a:cubicBezTo>
                  <a:cubicBezTo>
                    <a:pt x="151" y="97"/>
                    <a:pt x="151" y="92"/>
                    <a:pt x="148" y="87"/>
                  </a:cubicBezTo>
                  <a:cubicBezTo>
                    <a:pt x="145" y="81"/>
                    <a:pt x="141" y="84"/>
                    <a:pt x="139" y="90"/>
                  </a:cubicBezTo>
                  <a:cubicBezTo>
                    <a:pt x="138" y="95"/>
                    <a:pt x="137" y="99"/>
                    <a:pt x="136" y="104"/>
                  </a:cubicBezTo>
                  <a:cubicBezTo>
                    <a:pt x="135" y="111"/>
                    <a:pt x="138" y="119"/>
                    <a:pt x="137" y="125"/>
                  </a:cubicBezTo>
                  <a:cubicBezTo>
                    <a:pt x="137" y="128"/>
                    <a:pt x="137" y="132"/>
                    <a:pt x="134" y="132"/>
                  </a:cubicBezTo>
                  <a:cubicBezTo>
                    <a:pt x="132" y="133"/>
                    <a:pt x="128" y="131"/>
                    <a:pt x="127" y="128"/>
                  </a:cubicBezTo>
                  <a:cubicBezTo>
                    <a:pt x="125" y="125"/>
                    <a:pt x="126" y="122"/>
                    <a:pt x="125" y="119"/>
                  </a:cubicBezTo>
                  <a:cubicBezTo>
                    <a:pt x="124" y="118"/>
                    <a:pt x="124" y="116"/>
                    <a:pt x="124" y="115"/>
                  </a:cubicBezTo>
                  <a:cubicBezTo>
                    <a:pt x="124" y="111"/>
                    <a:pt x="124" y="108"/>
                    <a:pt x="124" y="105"/>
                  </a:cubicBezTo>
                  <a:cubicBezTo>
                    <a:pt x="124" y="99"/>
                    <a:pt x="123" y="91"/>
                    <a:pt x="117" y="95"/>
                  </a:cubicBezTo>
                  <a:cubicBezTo>
                    <a:pt x="110" y="99"/>
                    <a:pt x="112" y="111"/>
                    <a:pt x="109" y="117"/>
                  </a:cubicBezTo>
                  <a:cubicBezTo>
                    <a:pt x="104" y="133"/>
                    <a:pt x="94" y="141"/>
                    <a:pt x="92" y="157"/>
                  </a:cubicBezTo>
                  <a:cubicBezTo>
                    <a:pt x="88" y="157"/>
                    <a:pt x="84" y="157"/>
                    <a:pt x="80" y="157"/>
                  </a:cubicBezTo>
                  <a:cubicBezTo>
                    <a:pt x="81" y="142"/>
                    <a:pt x="87" y="128"/>
                    <a:pt x="87" y="114"/>
                  </a:cubicBezTo>
                  <a:cubicBezTo>
                    <a:pt x="87" y="105"/>
                    <a:pt x="91" y="97"/>
                    <a:pt x="92" y="88"/>
                  </a:cubicBezTo>
                  <a:cubicBezTo>
                    <a:pt x="92" y="84"/>
                    <a:pt x="93" y="74"/>
                    <a:pt x="88" y="73"/>
                  </a:cubicBezTo>
                  <a:cubicBezTo>
                    <a:pt x="82" y="71"/>
                    <a:pt x="75" y="87"/>
                    <a:pt x="74" y="92"/>
                  </a:cubicBezTo>
                  <a:cubicBezTo>
                    <a:pt x="71" y="98"/>
                    <a:pt x="70" y="105"/>
                    <a:pt x="68" y="111"/>
                  </a:cubicBezTo>
                  <a:cubicBezTo>
                    <a:pt x="67" y="113"/>
                    <a:pt x="64" y="124"/>
                    <a:pt x="61" y="123"/>
                  </a:cubicBezTo>
                  <a:cubicBezTo>
                    <a:pt x="56" y="122"/>
                    <a:pt x="60" y="107"/>
                    <a:pt x="60" y="104"/>
                  </a:cubicBezTo>
                  <a:cubicBezTo>
                    <a:pt x="62" y="98"/>
                    <a:pt x="65" y="91"/>
                    <a:pt x="66" y="84"/>
                  </a:cubicBezTo>
                  <a:cubicBezTo>
                    <a:pt x="66" y="78"/>
                    <a:pt x="67" y="74"/>
                    <a:pt x="70" y="69"/>
                  </a:cubicBezTo>
                  <a:cubicBezTo>
                    <a:pt x="71" y="66"/>
                    <a:pt x="77" y="62"/>
                    <a:pt x="76" y="59"/>
                  </a:cubicBezTo>
                  <a:cubicBezTo>
                    <a:pt x="75" y="56"/>
                    <a:pt x="71" y="56"/>
                    <a:pt x="69" y="57"/>
                  </a:cubicBezTo>
                  <a:cubicBezTo>
                    <a:pt x="63" y="59"/>
                    <a:pt x="60" y="66"/>
                    <a:pt x="56" y="71"/>
                  </a:cubicBezTo>
                  <a:cubicBezTo>
                    <a:pt x="49" y="79"/>
                    <a:pt x="42" y="89"/>
                    <a:pt x="34" y="97"/>
                  </a:cubicBezTo>
                  <a:cubicBezTo>
                    <a:pt x="26" y="104"/>
                    <a:pt x="26" y="111"/>
                    <a:pt x="21" y="120"/>
                  </a:cubicBezTo>
                  <a:cubicBezTo>
                    <a:pt x="19" y="123"/>
                    <a:pt x="15" y="124"/>
                    <a:pt x="12" y="126"/>
                  </a:cubicBezTo>
                  <a:cubicBezTo>
                    <a:pt x="10" y="127"/>
                    <a:pt x="8" y="128"/>
                    <a:pt x="6" y="129"/>
                  </a:cubicBezTo>
                  <a:cubicBezTo>
                    <a:pt x="5" y="130"/>
                    <a:pt x="2" y="133"/>
                    <a:pt x="2" y="134"/>
                  </a:cubicBezTo>
                  <a:cubicBezTo>
                    <a:pt x="0" y="125"/>
                    <a:pt x="10" y="113"/>
                    <a:pt x="13" y="105"/>
                  </a:cubicBezTo>
                  <a:cubicBezTo>
                    <a:pt x="14" y="102"/>
                    <a:pt x="15" y="99"/>
                    <a:pt x="17" y="96"/>
                  </a:cubicBezTo>
                  <a:cubicBezTo>
                    <a:pt x="20" y="89"/>
                    <a:pt x="24" y="82"/>
                    <a:pt x="28" y="76"/>
                  </a:cubicBezTo>
                  <a:cubicBezTo>
                    <a:pt x="29" y="75"/>
                    <a:pt x="29" y="74"/>
                    <a:pt x="30" y="73"/>
                  </a:cubicBezTo>
                  <a:cubicBezTo>
                    <a:pt x="31" y="72"/>
                    <a:pt x="31" y="71"/>
                    <a:pt x="32" y="70"/>
                  </a:cubicBezTo>
                  <a:cubicBezTo>
                    <a:pt x="39" y="60"/>
                    <a:pt x="46" y="50"/>
                    <a:pt x="55" y="43"/>
                  </a:cubicBezTo>
                  <a:cubicBezTo>
                    <a:pt x="63" y="36"/>
                    <a:pt x="70" y="29"/>
                    <a:pt x="76" y="20"/>
                  </a:cubicBezTo>
                  <a:cubicBezTo>
                    <a:pt x="83" y="10"/>
                    <a:pt x="83" y="0"/>
                    <a:pt x="97" y="4"/>
                  </a:cubicBezTo>
                  <a:cubicBezTo>
                    <a:pt x="101" y="5"/>
                    <a:pt x="104" y="8"/>
                    <a:pt x="108" y="9"/>
                  </a:cubicBezTo>
                  <a:cubicBezTo>
                    <a:pt x="113" y="11"/>
                    <a:pt x="116" y="6"/>
                    <a:pt x="122" y="6"/>
                  </a:cubicBezTo>
                  <a:cubicBezTo>
                    <a:pt x="125" y="6"/>
                    <a:pt x="129" y="8"/>
                    <a:pt x="133" y="9"/>
                  </a:cubicBezTo>
                  <a:cubicBezTo>
                    <a:pt x="139" y="11"/>
                    <a:pt x="140" y="14"/>
                    <a:pt x="143" y="20"/>
                  </a:cubicBezTo>
                  <a:cubicBezTo>
                    <a:pt x="146" y="29"/>
                    <a:pt x="152" y="36"/>
                    <a:pt x="156" y="44"/>
                  </a:cubicBezTo>
                  <a:cubicBezTo>
                    <a:pt x="160" y="52"/>
                    <a:pt x="164" y="60"/>
                    <a:pt x="168" y="69"/>
                  </a:cubicBezTo>
                  <a:cubicBezTo>
                    <a:pt x="172" y="77"/>
                    <a:pt x="179" y="83"/>
                    <a:pt x="186" y="89"/>
                  </a:cubicBezTo>
                  <a:cubicBezTo>
                    <a:pt x="187" y="90"/>
                    <a:pt x="187" y="91"/>
                    <a:pt x="188" y="92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6" y="100"/>
                    <a:pt x="201" y="106"/>
                    <a:pt x="205" y="115"/>
                  </a:cubicBezTo>
                  <a:cubicBezTo>
                    <a:pt x="206" y="117"/>
                    <a:pt x="210" y="123"/>
                    <a:pt x="212" y="129"/>
                  </a:cubicBezTo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3" name="Google Shape;613;p24"/>
            <p:cNvSpPr/>
            <p:nvPr/>
          </p:nvSpPr>
          <p:spPr>
            <a:xfrm>
              <a:off x="5432113" y="3063526"/>
              <a:ext cx="136525" cy="192088"/>
            </a:xfrm>
            <a:custGeom>
              <a:avLst/>
              <a:gdLst/>
              <a:ahLst/>
              <a:cxnLst/>
              <a:rect l="l" t="t" r="r" b="b"/>
              <a:pathLst>
                <a:path w="44" h="62" extrusionOk="0">
                  <a:moveTo>
                    <a:pt x="44" y="0"/>
                  </a:moveTo>
                  <a:cubicBezTo>
                    <a:pt x="41" y="3"/>
                    <a:pt x="36" y="5"/>
                    <a:pt x="33" y="8"/>
                  </a:cubicBezTo>
                  <a:cubicBezTo>
                    <a:pt x="29" y="13"/>
                    <a:pt x="27" y="20"/>
                    <a:pt x="23" y="26"/>
                  </a:cubicBezTo>
                  <a:cubicBezTo>
                    <a:pt x="18" y="32"/>
                    <a:pt x="6" y="35"/>
                    <a:pt x="6" y="46"/>
                  </a:cubicBezTo>
                  <a:cubicBezTo>
                    <a:pt x="2" y="51"/>
                    <a:pt x="0" y="56"/>
                    <a:pt x="1" y="62"/>
                  </a:cubicBezTo>
                  <a:cubicBezTo>
                    <a:pt x="7" y="62"/>
                    <a:pt x="9" y="52"/>
                    <a:pt x="12" y="47"/>
                  </a:cubicBezTo>
                  <a:cubicBezTo>
                    <a:pt x="12" y="49"/>
                    <a:pt x="12" y="50"/>
                    <a:pt x="12" y="52"/>
                  </a:cubicBezTo>
                  <a:cubicBezTo>
                    <a:pt x="17" y="49"/>
                    <a:pt x="18" y="39"/>
                    <a:pt x="24" y="39"/>
                  </a:cubicBezTo>
                  <a:cubicBezTo>
                    <a:pt x="25" y="39"/>
                    <a:pt x="25" y="39"/>
                    <a:pt x="26" y="40"/>
                  </a:cubicBezTo>
                  <a:cubicBezTo>
                    <a:pt x="26" y="42"/>
                    <a:pt x="27" y="44"/>
                    <a:pt x="29" y="45"/>
                  </a:cubicBezTo>
                  <a:cubicBezTo>
                    <a:pt x="31" y="41"/>
                    <a:pt x="34" y="29"/>
                    <a:pt x="33" y="25"/>
                  </a:cubicBezTo>
                  <a:cubicBezTo>
                    <a:pt x="31" y="25"/>
                    <a:pt x="29" y="29"/>
                    <a:pt x="28" y="32"/>
                  </a:cubicBezTo>
                  <a:cubicBezTo>
                    <a:pt x="28" y="18"/>
                    <a:pt x="43" y="12"/>
                    <a:pt x="44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4" name="Google Shape;614;p24"/>
            <p:cNvSpPr/>
            <p:nvPr/>
          </p:nvSpPr>
          <p:spPr>
            <a:xfrm>
              <a:off x="5559113" y="3115913"/>
              <a:ext cx="68263" cy="169863"/>
            </a:xfrm>
            <a:custGeom>
              <a:avLst/>
              <a:gdLst/>
              <a:ahLst/>
              <a:cxnLst/>
              <a:rect l="l" t="t" r="r" b="b"/>
              <a:pathLst>
                <a:path w="22" h="55" extrusionOk="0">
                  <a:moveTo>
                    <a:pt x="18" y="0"/>
                  </a:moveTo>
                  <a:cubicBezTo>
                    <a:pt x="14" y="2"/>
                    <a:pt x="13" y="7"/>
                    <a:pt x="13" y="11"/>
                  </a:cubicBezTo>
                  <a:cubicBezTo>
                    <a:pt x="12" y="16"/>
                    <a:pt x="11" y="22"/>
                    <a:pt x="9" y="26"/>
                  </a:cubicBezTo>
                  <a:cubicBezTo>
                    <a:pt x="5" y="33"/>
                    <a:pt x="0" y="38"/>
                    <a:pt x="0" y="47"/>
                  </a:cubicBezTo>
                  <a:cubicBezTo>
                    <a:pt x="0" y="47"/>
                    <a:pt x="1" y="47"/>
                    <a:pt x="1" y="47"/>
                  </a:cubicBezTo>
                  <a:cubicBezTo>
                    <a:pt x="6" y="47"/>
                    <a:pt x="6" y="38"/>
                    <a:pt x="10" y="36"/>
                  </a:cubicBezTo>
                  <a:cubicBezTo>
                    <a:pt x="11" y="42"/>
                    <a:pt x="9" y="48"/>
                    <a:pt x="9" y="55"/>
                  </a:cubicBezTo>
                  <a:cubicBezTo>
                    <a:pt x="14" y="54"/>
                    <a:pt x="14" y="46"/>
                    <a:pt x="15" y="41"/>
                  </a:cubicBezTo>
                  <a:cubicBezTo>
                    <a:pt x="16" y="41"/>
                    <a:pt x="16" y="41"/>
                    <a:pt x="17" y="42"/>
                  </a:cubicBezTo>
                  <a:cubicBezTo>
                    <a:pt x="21" y="36"/>
                    <a:pt x="18" y="28"/>
                    <a:pt x="18" y="22"/>
                  </a:cubicBezTo>
                  <a:cubicBezTo>
                    <a:pt x="17" y="16"/>
                    <a:pt x="22" y="6"/>
                    <a:pt x="1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5" name="Google Shape;615;p24"/>
            <p:cNvSpPr/>
            <p:nvPr/>
          </p:nvSpPr>
          <p:spPr>
            <a:xfrm>
              <a:off x="5686113" y="3181000"/>
              <a:ext cx="52388" cy="120650"/>
            </a:xfrm>
            <a:custGeom>
              <a:avLst/>
              <a:gdLst/>
              <a:ahLst/>
              <a:cxnLst/>
              <a:rect l="l" t="t" r="r" b="b"/>
              <a:pathLst>
                <a:path w="17" h="39" extrusionOk="0">
                  <a:moveTo>
                    <a:pt x="11" y="0"/>
                  </a:moveTo>
                  <a:cubicBezTo>
                    <a:pt x="8" y="0"/>
                    <a:pt x="7" y="4"/>
                    <a:pt x="8" y="8"/>
                  </a:cubicBezTo>
                  <a:cubicBezTo>
                    <a:pt x="6" y="12"/>
                    <a:pt x="5" y="17"/>
                    <a:pt x="4" y="22"/>
                  </a:cubicBezTo>
                  <a:cubicBezTo>
                    <a:pt x="3" y="27"/>
                    <a:pt x="0" y="33"/>
                    <a:pt x="1" y="39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8" y="39"/>
                    <a:pt x="4" y="27"/>
                    <a:pt x="8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3" y="25"/>
                    <a:pt x="12" y="34"/>
                    <a:pt x="16" y="35"/>
                  </a:cubicBezTo>
                  <a:cubicBezTo>
                    <a:pt x="17" y="29"/>
                    <a:pt x="16" y="10"/>
                    <a:pt x="11" y="10"/>
                  </a:cubicBezTo>
                  <a:cubicBezTo>
                    <a:pt x="11" y="10"/>
                    <a:pt x="10" y="10"/>
                    <a:pt x="10" y="11"/>
                  </a:cubicBezTo>
                  <a:cubicBezTo>
                    <a:pt x="11" y="8"/>
                    <a:pt x="13" y="4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Google Shape;616;p24"/>
            <p:cNvSpPr/>
            <p:nvPr/>
          </p:nvSpPr>
          <p:spPr>
            <a:xfrm>
              <a:off x="5781363" y="3144488"/>
              <a:ext cx="58738" cy="153988"/>
            </a:xfrm>
            <a:custGeom>
              <a:avLst/>
              <a:gdLst/>
              <a:ahLst/>
              <a:cxnLst/>
              <a:rect l="l" t="t" r="r" b="b"/>
              <a:pathLst>
                <a:path w="19" h="50" extrusionOk="0">
                  <a:moveTo>
                    <a:pt x="9" y="0"/>
                  </a:moveTo>
                  <a:cubicBezTo>
                    <a:pt x="6" y="0"/>
                    <a:pt x="6" y="2"/>
                    <a:pt x="6" y="5"/>
                  </a:cubicBezTo>
                  <a:cubicBezTo>
                    <a:pt x="5" y="12"/>
                    <a:pt x="6" y="19"/>
                    <a:pt x="5" y="26"/>
                  </a:cubicBezTo>
                  <a:cubicBezTo>
                    <a:pt x="4" y="35"/>
                    <a:pt x="1" y="42"/>
                    <a:pt x="1" y="50"/>
                  </a:cubicBezTo>
                  <a:cubicBezTo>
                    <a:pt x="9" y="50"/>
                    <a:pt x="0" y="34"/>
                    <a:pt x="7" y="34"/>
                  </a:cubicBezTo>
                  <a:cubicBezTo>
                    <a:pt x="8" y="38"/>
                    <a:pt x="8" y="42"/>
                    <a:pt x="10" y="46"/>
                  </a:cubicBezTo>
                  <a:cubicBezTo>
                    <a:pt x="13" y="42"/>
                    <a:pt x="10" y="28"/>
                    <a:pt x="10" y="22"/>
                  </a:cubicBezTo>
                  <a:cubicBezTo>
                    <a:pt x="10" y="27"/>
                    <a:pt x="11" y="36"/>
                    <a:pt x="14" y="43"/>
                  </a:cubicBezTo>
                  <a:cubicBezTo>
                    <a:pt x="15" y="41"/>
                    <a:pt x="17" y="38"/>
                    <a:pt x="19" y="36"/>
                  </a:cubicBezTo>
                  <a:cubicBezTo>
                    <a:pt x="17" y="32"/>
                    <a:pt x="15" y="29"/>
                    <a:pt x="14" y="27"/>
                  </a:cubicBezTo>
                  <a:cubicBezTo>
                    <a:pt x="12" y="18"/>
                    <a:pt x="12" y="8"/>
                    <a:pt x="9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24"/>
            <p:cNvSpPr/>
            <p:nvPr/>
          </p:nvSpPr>
          <p:spPr>
            <a:xfrm>
              <a:off x="5890901" y="3184176"/>
              <a:ext cx="14288" cy="19050"/>
            </a:xfrm>
            <a:custGeom>
              <a:avLst/>
              <a:gdLst/>
              <a:ahLst/>
              <a:cxnLst/>
              <a:rect l="l" t="t" r="r" b="b"/>
              <a:pathLst>
                <a:path w="5" h="6" extrusionOk="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3" y="3"/>
                    <a:pt x="4" y="2"/>
                    <a:pt x="5" y="1"/>
                  </a:cubicBezTo>
                  <a:cubicBezTo>
                    <a:pt x="4" y="1"/>
                    <a:pt x="2" y="0"/>
                    <a:pt x="2" y="0"/>
                  </a:cubicBezTo>
                </a:path>
              </a:pathLst>
            </a:custGeom>
            <a:solidFill>
              <a:srgbClr val="AC707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24"/>
            <p:cNvSpPr/>
            <p:nvPr/>
          </p:nvSpPr>
          <p:spPr>
            <a:xfrm>
              <a:off x="5890901" y="3184176"/>
              <a:ext cx="1500" cy="1500"/>
            </a:xfrm>
            <a:prstGeom prst="rect">
              <a:avLst/>
            </a:prstGeom>
            <a:solidFill>
              <a:srgbClr val="AC707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9" name="Google Shape;619;p24"/>
            <p:cNvSpPr/>
            <p:nvPr/>
          </p:nvSpPr>
          <p:spPr>
            <a:xfrm>
              <a:off x="5890901" y="318417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0" name="Google Shape;620;p24"/>
            <p:cNvSpPr/>
            <p:nvPr/>
          </p:nvSpPr>
          <p:spPr>
            <a:xfrm>
              <a:off x="5887726" y="3184176"/>
              <a:ext cx="3175" cy="12700"/>
            </a:xfrm>
            <a:custGeom>
              <a:avLst/>
              <a:gdLst/>
              <a:ahLst/>
              <a:cxnLst/>
              <a:rect l="l" t="t" r="r" b="b"/>
              <a:pathLst>
                <a:path w="1" h="4" extrusionOk="0">
                  <a:moveTo>
                    <a:pt x="1" y="0"/>
                  </a:moveTo>
                  <a:cubicBezTo>
                    <a:pt x="1" y="1"/>
                    <a:pt x="0" y="2"/>
                    <a:pt x="1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1" name="Google Shape;621;p24"/>
            <p:cNvSpPr/>
            <p:nvPr/>
          </p:nvSpPr>
          <p:spPr>
            <a:xfrm>
              <a:off x="6573526" y="2852388"/>
              <a:ext cx="668338" cy="498475"/>
            </a:xfrm>
            <a:custGeom>
              <a:avLst/>
              <a:gdLst/>
              <a:ahLst/>
              <a:cxnLst/>
              <a:rect l="l" t="t" r="r" b="b"/>
              <a:pathLst>
                <a:path w="216" h="161" extrusionOk="0">
                  <a:moveTo>
                    <a:pt x="216" y="140"/>
                  </a:moveTo>
                  <a:cubicBezTo>
                    <a:pt x="214" y="147"/>
                    <a:pt x="197" y="151"/>
                    <a:pt x="191" y="152"/>
                  </a:cubicBezTo>
                  <a:cubicBezTo>
                    <a:pt x="190" y="152"/>
                    <a:pt x="188" y="152"/>
                    <a:pt x="187" y="152"/>
                  </a:cubicBezTo>
                  <a:cubicBezTo>
                    <a:pt x="185" y="151"/>
                    <a:pt x="182" y="151"/>
                    <a:pt x="180" y="152"/>
                  </a:cubicBezTo>
                  <a:cubicBezTo>
                    <a:pt x="175" y="153"/>
                    <a:pt x="169" y="156"/>
                    <a:pt x="164" y="158"/>
                  </a:cubicBezTo>
                  <a:cubicBezTo>
                    <a:pt x="152" y="161"/>
                    <a:pt x="143" y="160"/>
                    <a:pt x="132" y="157"/>
                  </a:cubicBezTo>
                  <a:cubicBezTo>
                    <a:pt x="120" y="154"/>
                    <a:pt x="109" y="156"/>
                    <a:pt x="96" y="157"/>
                  </a:cubicBezTo>
                  <a:cubicBezTo>
                    <a:pt x="95" y="157"/>
                    <a:pt x="94" y="157"/>
                    <a:pt x="92" y="157"/>
                  </a:cubicBezTo>
                  <a:cubicBezTo>
                    <a:pt x="88" y="157"/>
                    <a:pt x="85" y="157"/>
                    <a:pt x="81" y="157"/>
                  </a:cubicBezTo>
                  <a:cubicBezTo>
                    <a:pt x="73" y="156"/>
                    <a:pt x="65" y="154"/>
                    <a:pt x="57" y="152"/>
                  </a:cubicBezTo>
                  <a:cubicBezTo>
                    <a:pt x="47" y="149"/>
                    <a:pt x="40" y="146"/>
                    <a:pt x="29" y="147"/>
                  </a:cubicBezTo>
                  <a:cubicBezTo>
                    <a:pt x="22" y="148"/>
                    <a:pt x="10" y="144"/>
                    <a:pt x="5" y="138"/>
                  </a:cubicBezTo>
                  <a:cubicBezTo>
                    <a:pt x="4" y="137"/>
                    <a:pt x="3" y="136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25"/>
                    <a:pt x="10" y="113"/>
                    <a:pt x="13" y="105"/>
                  </a:cubicBezTo>
                  <a:cubicBezTo>
                    <a:pt x="15" y="102"/>
                    <a:pt x="16" y="99"/>
                    <a:pt x="17" y="96"/>
                  </a:cubicBezTo>
                  <a:cubicBezTo>
                    <a:pt x="22" y="87"/>
                    <a:pt x="27" y="78"/>
                    <a:pt x="33" y="70"/>
                  </a:cubicBezTo>
                  <a:cubicBezTo>
                    <a:pt x="40" y="60"/>
                    <a:pt x="47" y="50"/>
                    <a:pt x="56" y="43"/>
                  </a:cubicBezTo>
                  <a:cubicBezTo>
                    <a:pt x="63" y="36"/>
                    <a:pt x="70" y="29"/>
                    <a:pt x="76" y="20"/>
                  </a:cubicBezTo>
                  <a:cubicBezTo>
                    <a:pt x="83" y="10"/>
                    <a:pt x="84" y="0"/>
                    <a:pt x="98" y="4"/>
                  </a:cubicBezTo>
                  <a:cubicBezTo>
                    <a:pt x="102" y="5"/>
                    <a:pt x="104" y="8"/>
                    <a:pt x="108" y="9"/>
                  </a:cubicBezTo>
                  <a:cubicBezTo>
                    <a:pt x="114" y="11"/>
                    <a:pt x="117" y="6"/>
                    <a:pt x="122" y="6"/>
                  </a:cubicBezTo>
                  <a:cubicBezTo>
                    <a:pt x="125" y="6"/>
                    <a:pt x="130" y="8"/>
                    <a:pt x="134" y="9"/>
                  </a:cubicBezTo>
                  <a:cubicBezTo>
                    <a:pt x="140" y="11"/>
                    <a:pt x="141" y="14"/>
                    <a:pt x="143" y="20"/>
                  </a:cubicBezTo>
                  <a:cubicBezTo>
                    <a:pt x="146" y="29"/>
                    <a:pt x="152" y="36"/>
                    <a:pt x="157" y="44"/>
                  </a:cubicBezTo>
                  <a:cubicBezTo>
                    <a:pt x="161" y="52"/>
                    <a:pt x="164" y="60"/>
                    <a:pt x="168" y="69"/>
                  </a:cubicBezTo>
                  <a:cubicBezTo>
                    <a:pt x="173" y="79"/>
                    <a:pt x="183" y="85"/>
                    <a:pt x="190" y="93"/>
                  </a:cubicBezTo>
                  <a:cubicBezTo>
                    <a:pt x="196" y="100"/>
                    <a:pt x="201" y="106"/>
                    <a:pt x="205" y="115"/>
                  </a:cubicBezTo>
                  <a:cubicBezTo>
                    <a:pt x="207" y="117"/>
                    <a:pt x="210" y="123"/>
                    <a:pt x="213" y="129"/>
                  </a:cubicBezTo>
                  <a:cubicBezTo>
                    <a:pt x="215" y="133"/>
                    <a:pt x="216" y="137"/>
                    <a:pt x="216" y="1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2" name="Google Shape;622;p24"/>
            <p:cNvSpPr/>
            <p:nvPr/>
          </p:nvSpPr>
          <p:spPr>
            <a:xfrm>
              <a:off x="6573526" y="2852388"/>
              <a:ext cx="658813" cy="485775"/>
            </a:xfrm>
            <a:custGeom>
              <a:avLst/>
              <a:gdLst/>
              <a:ahLst/>
              <a:cxnLst/>
              <a:rect l="l" t="t" r="r" b="b"/>
              <a:pathLst>
                <a:path w="213" h="157" extrusionOk="0">
                  <a:moveTo>
                    <a:pt x="213" y="129"/>
                  </a:moveTo>
                  <a:cubicBezTo>
                    <a:pt x="209" y="127"/>
                    <a:pt x="205" y="122"/>
                    <a:pt x="203" y="120"/>
                  </a:cubicBezTo>
                  <a:cubicBezTo>
                    <a:pt x="200" y="117"/>
                    <a:pt x="196" y="116"/>
                    <a:pt x="193" y="114"/>
                  </a:cubicBezTo>
                  <a:cubicBezTo>
                    <a:pt x="189" y="112"/>
                    <a:pt x="189" y="111"/>
                    <a:pt x="186" y="107"/>
                  </a:cubicBezTo>
                  <a:cubicBezTo>
                    <a:pt x="180" y="101"/>
                    <a:pt x="173" y="94"/>
                    <a:pt x="169" y="104"/>
                  </a:cubicBezTo>
                  <a:cubicBezTo>
                    <a:pt x="164" y="117"/>
                    <a:pt x="181" y="138"/>
                    <a:pt x="183" y="151"/>
                  </a:cubicBezTo>
                  <a:cubicBezTo>
                    <a:pt x="167" y="153"/>
                    <a:pt x="169" y="137"/>
                    <a:pt x="160" y="125"/>
                  </a:cubicBezTo>
                  <a:cubicBezTo>
                    <a:pt x="153" y="116"/>
                    <a:pt x="152" y="116"/>
                    <a:pt x="152" y="103"/>
                  </a:cubicBezTo>
                  <a:cubicBezTo>
                    <a:pt x="151" y="97"/>
                    <a:pt x="151" y="92"/>
                    <a:pt x="149" y="87"/>
                  </a:cubicBezTo>
                  <a:cubicBezTo>
                    <a:pt x="145" y="81"/>
                    <a:pt x="141" y="84"/>
                    <a:pt x="140" y="90"/>
                  </a:cubicBezTo>
                  <a:cubicBezTo>
                    <a:pt x="139" y="95"/>
                    <a:pt x="137" y="99"/>
                    <a:pt x="137" y="104"/>
                  </a:cubicBezTo>
                  <a:cubicBezTo>
                    <a:pt x="136" y="111"/>
                    <a:pt x="138" y="119"/>
                    <a:pt x="138" y="125"/>
                  </a:cubicBezTo>
                  <a:cubicBezTo>
                    <a:pt x="137" y="128"/>
                    <a:pt x="137" y="132"/>
                    <a:pt x="134" y="132"/>
                  </a:cubicBezTo>
                  <a:cubicBezTo>
                    <a:pt x="132" y="133"/>
                    <a:pt x="128" y="131"/>
                    <a:pt x="127" y="128"/>
                  </a:cubicBezTo>
                  <a:cubicBezTo>
                    <a:pt x="126" y="125"/>
                    <a:pt x="126" y="122"/>
                    <a:pt x="125" y="119"/>
                  </a:cubicBezTo>
                  <a:cubicBezTo>
                    <a:pt x="125" y="118"/>
                    <a:pt x="124" y="116"/>
                    <a:pt x="124" y="115"/>
                  </a:cubicBezTo>
                  <a:cubicBezTo>
                    <a:pt x="124" y="111"/>
                    <a:pt x="124" y="108"/>
                    <a:pt x="125" y="105"/>
                  </a:cubicBezTo>
                  <a:cubicBezTo>
                    <a:pt x="125" y="99"/>
                    <a:pt x="124" y="91"/>
                    <a:pt x="117" y="95"/>
                  </a:cubicBezTo>
                  <a:cubicBezTo>
                    <a:pt x="111" y="99"/>
                    <a:pt x="112" y="111"/>
                    <a:pt x="110" y="117"/>
                  </a:cubicBezTo>
                  <a:cubicBezTo>
                    <a:pt x="105" y="133"/>
                    <a:pt x="94" y="141"/>
                    <a:pt x="92" y="157"/>
                  </a:cubicBezTo>
                  <a:cubicBezTo>
                    <a:pt x="88" y="157"/>
                    <a:pt x="85" y="157"/>
                    <a:pt x="81" y="157"/>
                  </a:cubicBezTo>
                  <a:cubicBezTo>
                    <a:pt x="82" y="142"/>
                    <a:pt x="88" y="128"/>
                    <a:pt x="88" y="114"/>
                  </a:cubicBezTo>
                  <a:cubicBezTo>
                    <a:pt x="88" y="105"/>
                    <a:pt x="91" y="97"/>
                    <a:pt x="92" y="88"/>
                  </a:cubicBezTo>
                  <a:cubicBezTo>
                    <a:pt x="93" y="84"/>
                    <a:pt x="94" y="74"/>
                    <a:pt x="88" y="73"/>
                  </a:cubicBezTo>
                  <a:cubicBezTo>
                    <a:pt x="82" y="71"/>
                    <a:pt x="76" y="87"/>
                    <a:pt x="74" y="92"/>
                  </a:cubicBezTo>
                  <a:cubicBezTo>
                    <a:pt x="72" y="98"/>
                    <a:pt x="71" y="105"/>
                    <a:pt x="69" y="111"/>
                  </a:cubicBezTo>
                  <a:cubicBezTo>
                    <a:pt x="68" y="113"/>
                    <a:pt x="64" y="124"/>
                    <a:pt x="62" y="123"/>
                  </a:cubicBezTo>
                  <a:cubicBezTo>
                    <a:pt x="57" y="122"/>
                    <a:pt x="60" y="107"/>
                    <a:pt x="61" y="104"/>
                  </a:cubicBezTo>
                  <a:cubicBezTo>
                    <a:pt x="63" y="98"/>
                    <a:pt x="66" y="91"/>
                    <a:pt x="66" y="84"/>
                  </a:cubicBezTo>
                  <a:cubicBezTo>
                    <a:pt x="67" y="78"/>
                    <a:pt x="68" y="74"/>
                    <a:pt x="70" y="69"/>
                  </a:cubicBezTo>
                  <a:cubicBezTo>
                    <a:pt x="72" y="66"/>
                    <a:pt x="77" y="62"/>
                    <a:pt x="76" y="59"/>
                  </a:cubicBezTo>
                  <a:cubicBezTo>
                    <a:pt x="75" y="56"/>
                    <a:pt x="71" y="56"/>
                    <a:pt x="69" y="57"/>
                  </a:cubicBezTo>
                  <a:cubicBezTo>
                    <a:pt x="64" y="59"/>
                    <a:pt x="60" y="66"/>
                    <a:pt x="57" y="71"/>
                  </a:cubicBezTo>
                  <a:cubicBezTo>
                    <a:pt x="50" y="79"/>
                    <a:pt x="43" y="89"/>
                    <a:pt x="35" y="97"/>
                  </a:cubicBezTo>
                  <a:cubicBezTo>
                    <a:pt x="27" y="104"/>
                    <a:pt x="27" y="111"/>
                    <a:pt x="21" y="120"/>
                  </a:cubicBezTo>
                  <a:cubicBezTo>
                    <a:pt x="19" y="123"/>
                    <a:pt x="15" y="124"/>
                    <a:pt x="13" y="126"/>
                  </a:cubicBezTo>
                  <a:cubicBezTo>
                    <a:pt x="11" y="127"/>
                    <a:pt x="8" y="128"/>
                    <a:pt x="7" y="129"/>
                  </a:cubicBezTo>
                  <a:cubicBezTo>
                    <a:pt x="6" y="130"/>
                    <a:pt x="3" y="133"/>
                    <a:pt x="3" y="134"/>
                  </a:cubicBezTo>
                  <a:cubicBezTo>
                    <a:pt x="0" y="125"/>
                    <a:pt x="10" y="113"/>
                    <a:pt x="13" y="105"/>
                  </a:cubicBezTo>
                  <a:cubicBezTo>
                    <a:pt x="15" y="102"/>
                    <a:pt x="16" y="99"/>
                    <a:pt x="17" y="96"/>
                  </a:cubicBezTo>
                  <a:cubicBezTo>
                    <a:pt x="21" y="89"/>
                    <a:pt x="24" y="82"/>
                    <a:pt x="29" y="76"/>
                  </a:cubicBezTo>
                  <a:cubicBezTo>
                    <a:pt x="29" y="75"/>
                    <a:pt x="30" y="74"/>
                    <a:pt x="31" y="73"/>
                  </a:cubicBezTo>
                  <a:cubicBezTo>
                    <a:pt x="31" y="72"/>
                    <a:pt x="32" y="71"/>
                    <a:pt x="33" y="70"/>
                  </a:cubicBezTo>
                  <a:cubicBezTo>
                    <a:pt x="40" y="60"/>
                    <a:pt x="47" y="50"/>
                    <a:pt x="56" y="43"/>
                  </a:cubicBezTo>
                  <a:cubicBezTo>
                    <a:pt x="63" y="36"/>
                    <a:pt x="70" y="29"/>
                    <a:pt x="76" y="20"/>
                  </a:cubicBezTo>
                  <a:cubicBezTo>
                    <a:pt x="83" y="10"/>
                    <a:pt x="84" y="0"/>
                    <a:pt x="97" y="4"/>
                  </a:cubicBezTo>
                  <a:cubicBezTo>
                    <a:pt x="102" y="5"/>
                    <a:pt x="104" y="8"/>
                    <a:pt x="108" y="9"/>
                  </a:cubicBezTo>
                  <a:cubicBezTo>
                    <a:pt x="114" y="11"/>
                    <a:pt x="117" y="6"/>
                    <a:pt x="122" y="6"/>
                  </a:cubicBezTo>
                  <a:cubicBezTo>
                    <a:pt x="125" y="6"/>
                    <a:pt x="130" y="8"/>
                    <a:pt x="133" y="9"/>
                  </a:cubicBezTo>
                  <a:cubicBezTo>
                    <a:pt x="140" y="11"/>
                    <a:pt x="141" y="14"/>
                    <a:pt x="143" y="20"/>
                  </a:cubicBezTo>
                  <a:cubicBezTo>
                    <a:pt x="146" y="29"/>
                    <a:pt x="152" y="36"/>
                    <a:pt x="157" y="44"/>
                  </a:cubicBezTo>
                  <a:cubicBezTo>
                    <a:pt x="161" y="52"/>
                    <a:pt x="164" y="60"/>
                    <a:pt x="168" y="69"/>
                  </a:cubicBezTo>
                  <a:cubicBezTo>
                    <a:pt x="173" y="77"/>
                    <a:pt x="180" y="83"/>
                    <a:pt x="186" y="89"/>
                  </a:cubicBezTo>
                  <a:cubicBezTo>
                    <a:pt x="187" y="90"/>
                    <a:pt x="188" y="91"/>
                    <a:pt x="189" y="92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6" y="100"/>
                    <a:pt x="201" y="106"/>
                    <a:pt x="205" y="115"/>
                  </a:cubicBezTo>
                  <a:cubicBezTo>
                    <a:pt x="207" y="117"/>
                    <a:pt x="210" y="123"/>
                    <a:pt x="213" y="129"/>
                  </a:cubicBezTo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3" name="Google Shape;623;p24"/>
            <p:cNvSpPr/>
            <p:nvPr/>
          </p:nvSpPr>
          <p:spPr>
            <a:xfrm>
              <a:off x="6762438" y="3063526"/>
              <a:ext cx="19050" cy="25400"/>
            </a:xfrm>
            <a:custGeom>
              <a:avLst/>
              <a:gdLst/>
              <a:ahLst/>
              <a:cxnLst/>
              <a:rect l="l" t="t" r="r" b="b"/>
              <a:pathLst>
                <a:path w="6" h="8" extrusionOk="0">
                  <a:moveTo>
                    <a:pt x="6" y="0"/>
                  </a:moveTo>
                  <a:cubicBezTo>
                    <a:pt x="5" y="2"/>
                    <a:pt x="2" y="3"/>
                    <a:pt x="0" y="5"/>
                  </a:cubicBezTo>
                  <a:cubicBezTo>
                    <a:pt x="1" y="6"/>
                    <a:pt x="2" y="7"/>
                    <a:pt x="4" y="8"/>
                  </a:cubicBezTo>
                  <a:cubicBezTo>
                    <a:pt x="5" y="6"/>
                    <a:pt x="6" y="3"/>
                    <a:pt x="6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4" name="Google Shape;624;p24"/>
            <p:cNvSpPr/>
            <p:nvPr/>
          </p:nvSpPr>
          <p:spPr>
            <a:xfrm>
              <a:off x="6818001" y="3115913"/>
              <a:ext cx="15875" cy="22225"/>
            </a:xfrm>
            <a:custGeom>
              <a:avLst/>
              <a:gdLst/>
              <a:ahLst/>
              <a:cxnLst/>
              <a:rect l="l" t="t" r="r" b="b"/>
              <a:pathLst>
                <a:path w="5" h="7" extrusionOk="0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2" y="4"/>
                    <a:pt x="3" y="6"/>
                    <a:pt x="5" y="7"/>
                  </a:cubicBezTo>
                  <a:cubicBezTo>
                    <a:pt x="5" y="4"/>
                    <a:pt x="4" y="2"/>
                    <a:pt x="3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5" name="Google Shape;625;p24"/>
            <p:cNvSpPr/>
            <p:nvPr/>
          </p:nvSpPr>
          <p:spPr>
            <a:xfrm>
              <a:off x="6922776" y="3181001"/>
              <a:ext cx="25400" cy="52388"/>
            </a:xfrm>
            <a:custGeom>
              <a:avLst/>
              <a:gdLst/>
              <a:ahLst/>
              <a:cxnLst/>
              <a:rect l="l" t="t" r="r" b="b"/>
              <a:pathLst>
                <a:path w="8" h="17" extrusionOk="0">
                  <a:moveTo>
                    <a:pt x="4" y="0"/>
                  </a:moveTo>
                  <a:cubicBezTo>
                    <a:pt x="0" y="0"/>
                    <a:pt x="0" y="4"/>
                    <a:pt x="1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3" y="12"/>
                    <a:pt x="5" y="14"/>
                    <a:pt x="8" y="17"/>
                  </a:cubicBezTo>
                  <a:cubicBezTo>
                    <a:pt x="7" y="13"/>
                    <a:pt x="6" y="10"/>
                    <a:pt x="4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4" y="8"/>
                    <a:pt x="5" y="4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6" name="Google Shape;626;p24"/>
            <p:cNvSpPr/>
            <p:nvPr/>
          </p:nvSpPr>
          <p:spPr>
            <a:xfrm>
              <a:off x="6997388" y="3144488"/>
              <a:ext cx="84138" cy="166688"/>
            </a:xfrm>
            <a:custGeom>
              <a:avLst/>
              <a:gdLst/>
              <a:ahLst/>
              <a:cxnLst/>
              <a:rect l="l" t="t" r="r" b="b"/>
              <a:pathLst>
                <a:path w="27" h="54" extrusionOk="0">
                  <a:moveTo>
                    <a:pt x="8" y="0"/>
                  </a:moveTo>
                  <a:cubicBezTo>
                    <a:pt x="6" y="0"/>
                    <a:pt x="5" y="2"/>
                    <a:pt x="5" y="5"/>
                  </a:cubicBezTo>
                  <a:cubicBezTo>
                    <a:pt x="4" y="12"/>
                    <a:pt x="5" y="19"/>
                    <a:pt x="4" y="26"/>
                  </a:cubicBezTo>
                  <a:cubicBezTo>
                    <a:pt x="3" y="34"/>
                    <a:pt x="1" y="41"/>
                    <a:pt x="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1" y="50"/>
                    <a:pt x="1" y="50"/>
                    <a:pt x="2" y="50"/>
                  </a:cubicBezTo>
                  <a:cubicBezTo>
                    <a:pt x="8" y="49"/>
                    <a:pt x="0" y="34"/>
                    <a:pt x="7" y="34"/>
                  </a:cubicBezTo>
                  <a:cubicBezTo>
                    <a:pt x="7" y="38"/>
                    <a:pt x="8" y="42"/>
                    <a:pt x="9" y="46"/>
                  </a:cubicBezTo>
                  <a:cubicBezTo>
                    <a:pt x="13" y="42"/>
                    <a:pt x="9" y="28"/>
                    <a:pt x="9" y="22"/>
                  </a:cubicBezTo>
                  <a:cubicBezTo>
                    <a:pt x="10" y="32"/>
                    <a:pt x="12" y="52"/>
                    <a:pt x="24" y="54"/>
                  </a:cubicBezTo>
                  <a:cubicBezTo>
                    <a:pt x="27" y="48"/>
                    <a:pt x="16" y="33"/>
                    <a:pt x="14" y="27"/>
                  </a:cubicBezTo>
                  <a:cubicBezTo>
                    <a:pt x="11" y="18"/>
                    <a:pt x="11" y="8"/>
                    <a:pt x="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7" name="Google Shape;627;p24"/>
            <p:cNvSpPr/>
            <p:nvPr/>
          </p:nvSpPr>
          <p:spPr>
            <a:xfrm>
              <a:off x="7098988" y="3184175"/>
              <a:ext cx="120650" cy="123825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0" y="11"/>
                    <a:pt x="5" y="12"/>
                    <a:pt x="10" y="20"/>
                  </a:cubicBezTo>
                  <a:cubicBezTo>
                    <a:pt x="14" y="26"/>
                    <a:pt x="15" y="34"/>
                    <a:pt x="20" y="40"/>
                  </a:cubicBezTo>
                  <a:cubicBezTo>
                    <a:pt x="22" y="36"/>
                    <a:pt x="19" y="26"/>
                    <a:pt x="17" y="22"/>
                  </a:cubicBezTo>
                  <a:cubicBezTo>
                    <a:pt x="15" y="17"/>
                    <a:pt x="9" y="15"/>
                    <a:pt x="7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4" y="10"/>
                    <a:pt x="18" y="16"/>
                    <a:pt x="23" y="19"/>
                  </a:cubicBezTo>
                  <a:cubicBezTo>
                    <a:pt x="27" y="21"/>
                    <a:pt x="34" y="28"/>
                    <a:pt x="39" y="29"/>
                  </a:cubicBezTo>
                  <a:cubicBezTo>
                    <a:pt x="39" y="21"/>
                    <a:pt x="28" y="15"/>
                    <a:pt x="23" y="13"/>
                  </a:cubicBezTo>
                  <a:cubicBezTo>
                    <a:pt x="20" y="11"/>
                    <a:pt x="8" y="0"/>
                    <a:pt x="3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8" name="Google Shape;628;p24"/>
            <p:cNvSpPr/>
            <p:nvPr/>
          </p:nvSpPr>
          <p:spPr>
            <a:xfrm>
              <a:off x="7105338" y="3184176"/>
              <a:ext cx="1500" cy="1500"/>
            </a:xfrm>
            <a:prstGeom prst="rect">
              <a:avLst/>
            </a:prstGeom>
            <a:solidFill>
              <a:srgbClr val="AC707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9" name="Google Shape;629;p24"/>
            <p:cNvSpPr/>
            <p:nvPr/>
          </p:nvSpPr>
          <p:spPr>
            <a:xfrm>
              <a:off x="7105338" y="318417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0" name="Google Shape;630;p24"/>
            <p:cNvSpPr/>
            <p:nvPr/>
          </p:nvSpPr>
          <p:spPr>
            <a:xfrm>
              <a:off x="7102163" y="3184176"/>
              <a:ext cx="3175" cy="12700"/>
            </a:xfrm>
            <a:custGeom>
              <a:avLst/>
              <a:gdLst/>
              <a:ahLst/>
              <a:cxnLst/>
              <a:rect l="l" t="t" r="r" b="b"/>
              <a:pathLst>
                <a:path w="1" h="4" extrusionOk="0"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C707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1" name="Google Shape;631;p24"/>
            <p:cNvSpPr/>
            <p:nvPr/>
          </p:nvSpPr>
          <p:spPr>
            <a:xfrm>
              <a:off x="5614676" y="2392013"/>
              <a:ext cx="1268413" cy="508000"/>
            </a:xfrm>
            <a:custGeom>
              <a:avLst/>
              <a:gdLst/>
              <a:ahLst/>
              <a:cxnLst/>
              <a:rect l="l" t="t" r="r" b="b"/>
              <a:pathLst>
                <a:path w="410" h="164" extrusionOk="0">
                  <a:moveTo>
                    <a:pt x="401" y="104"/>
                  </a:moveTo>
                  <a:cubicBezTo>
                    <a:pt x="400" y="108"/>
                    <a:pt x="405" y="109"/>
                    <a:pt x="405" y="115"/>
                  </a:cubicBezTo>
                  <a:cubicBezTo>
                    <a:pt x="402" y="132"/>
                    <a:pt x="369" y="145"/>
                    <a:pt x="357" y="134"/>
                  </a:cubicBezTo>
                  <a:cubicBezTo>
                    <a:pt x="348" y="144"/>
                    <a:pt x="317" y="145"/>
                    <a:pt x="313" y="135"/>
                  </a:cubicBezTo>
                  <a:cubicBezTo>
                    <a:pt x="313" y="150"/>
                    <a:pt x="283" y="159"/>
                    <a:pt x="274" y="150"/>
                  </a:cubicBezTo>
                  <a:cubicBezTo>
                    <a:pt x="266" y="164"/>
                    <a:pt x="245" y="160"/>
                    <a:pt x="238" y="148"/>
                  </a:cubicBezTo>
                  <a:cubicBezTo>
                    <a:pt x="238" y="159"/>
                    <a:pt x="225" y="157"/>
                    <a:pt x="220" y="151"/>
                  </a:cubicBezTo>
                  <a:cubicBezTo>
                    <a:pt x="220" y="157"/>
                    <a:pt x="194" y="151"/>
                    <a:pt x="198" y="144"/>
                  </a:cubicBezTo>
                  <a:cubicBezTo>
                    <a:pt x="192" y="148"/>
                    <a:pt x="185" y="146"/>
                    <a:pt x="179" y="143"/>
                  </a:cubicBezTo>
                  <a:cubicBezTo>
                    <a:pt x="175" y="141"/>
                    <a:pt x="169" y="136"/>
                    <a:pt x="166" y="133"/>
                  </a:cubicBezTo>
                  <a:cubicBezTo>
                    <a:pt x="164" y="131"/>
                    <a:pt x="159" y="120"/>
                    <a:pt x="158" y="119"/>
                  </a:cubicBezTo>
                  <a:cubicBezTo>
                    <a:pt x="153" y="117"/>
                    <a:pt x="147" y="120"/>
                    <a:pt x="140" y="124"/>
                  </a:cubicBezTo>
                  <a:cubicBezTo>
                    <a:pt x="130" y="128"/>
                    <a:pt x="120" y="133"/>
                    <a:pt x="112" y="123"/>
                  </a:cubicBezTo>
                  <a:cubicBezTo>
                    <a:pt x="97" y="137"/>
                    <a:pt x="90" y="135"/>
                    <a:pt x="77" y="124"/>
                  </a:cubicBezTo>
                  <a:cubicBezTo>
                    <a:pt x="62" y="140"/>
                    <a:pt x="35" y="141"/>
                    <a:pt x="19" y="125"/>
                  </a:cubicBezTo>
                  <a:cubicBezTo>
                    <a:pt x="10" y="117"/>
                    <a:pt x="0" y="104"/>
                    <a:pt x="9" y="91"/>
                  </a:cubicBezTo>
                  <a:cubicBezTo>
                    <a:pt x="14" y="83"/>
                    <a:pt x="26" y="81"/>
                    <a:pt x="30" y="84"/>
                  </a:cubicBezTo>
                  <a:cubicBezTo>
                    <a:pt x="32" y="79"/>
                    <a:pt x="36" y="75"/>
                    <a:pt x="41" y="71"/>
                  </a:cubicBezTo>
                  <a:cubicBezTo>
                    <a:pt x="42" y="70"/>
                    <a:pt x="44" y="69"/>
                    <a:pt x="46" y="68"/>
                  </a:cubicBezTo>
                  <a:cubicBezTo>
                    <a:pt x="50" y="66"/>
                    <a:pt x="54" y="67"/>
                    <a:pt x="58" y="67"/>
                  </a:cubicBezTo>
                  <a:cubicBezTo>
                    <a:pt x="61" y="67"/>
                    <a:pt x="64" y="68"/>
                    <a:pt x="67" y="67"/>
                  </a:cubicBezTo>
                  <a:cubicBezTo>
                    <a:pt x="85" y="61"/>
                    <a:pt x="93" y="43"/>
                    <a:pt x="112" y="59"/>
                  </a:cubicBezTo>
                  <a:cubicBezTo>
                    <a:pt x="101" y="29"/>
                    <a:pt x="139" y="9"/>
                    <a:pt x="159" y="5"/>
                  </a:cubicBezTo>
                  <a:cubicBezTo>
                    <a:pt x="178" y="0"/>
                    <a:pt x="188" y="4"/>
                    <a:pt x="196" y="23"/>
                  </a:cubicBezTo>
                  <a:cubicBezTo>
                    <a:pt x="201" y="36"/>
                    <a:pt x="200" y="36"/>
                    <a:pt x="207" y="35"/>
                  </a:cubicBezTo>
                  <a:cubicBezTo>
                    <a:pt x="208" y="35"/>
                    <a:pt x="210" y="35"/>
                    <a:pt x="212" y="35"/>
                  </a:cubicBezTo>
                  <a:cubicBezTo>
                    <a:pt x="214" y="35"/>
                    <a:pt x="216" y="35"/>
                    <a:pt x="218" y="35"/>
                  </a:cubicBezTo>
                  <a:cubicBezTo>
                    <a:pt x="221" y="34"/>
                    <a:pt x="225" y="34"/>
                    <a:pt x="228" y="35"/>
                  </a:cubicBezTo>
                  <a:cubicBezTo>
                    <a:pt x="234" y="38"/>
                    <a:pt x="234" y="45"/>
                    <a:pt x="239" y="48"/>
                  </a:cubicBezTo>
                  <a:cubicBezTo>
                    <a:pt x="240" y="49"/>
                    <a:pt x="241" y="49"/>
                    <a:pt x="241" y="50"/>
                  </a:cubicBezTo>
                  <a:cubicBezTo>
                    <a:pt x="245" y="51"/>
                    <a:pt x="249" y="50"/>
                    <a:pt x="254" y="50"/>
                  </a:cubicBezTo>
                  <a:cubicBezTo>
                    <a:pt x="258" y="49"/>
                    <a:pt x="264" y="48"/>
                    <a:pt x="269" y="51"/>
                  </a:cubicBezTo>
                  <a:cubicBezTo>
                    <a:pt x="275" y="55"/>
                    <a:pt x="275" y="59"/>
                    <a:pt x="281" y="63"/>
                  </a:cubicBezTo>
                  <a:cubicBezTo>
                    <a:pt x="288" y="66"/>
                    <a:pt x="295" y="61"/>
                    <a:pt x="297" y="72"/>
                  </a:cubicBezTo>
                  <a:cubicBezTo>
                    <a:pt x="302" y="67"/>
                    <a:pt x="308" y="65"/>
                    <a:pt x="313" y="69"/>
                  </a:cubicBezTo>
                  <a:cubicBezTo>
                    <a:pt x="318" y="62"/>
                    <a:pt x="332" y="55"/>
                    <a:pt x="340" y="55"/>
                  </a:cubicBezTo>
                  <a:cubicBezTo>
                    <a:pt x="354" y="56"/>
                    <a:pt x="354" y="68"/>
                    <a:pt x="363" y="76"/>
                  </a:cubicBezTo>
                  <a:cubicBezTo>
                    <a:pt x="371" y="83"/>
                    <a:pt x="371" y="80"/>
                    <a:pt x="384" y="77"/>
                  </a:cubicBezTo>
                  <a:cubicBezTo>
                    <a:pt x="392" y="76"/>
                    <a:pt x="404" y="72"/>
                    <a:pt x="407" y="82"/>
                  </a:cubicBezTo>
                  <a:cubicBezTo>
                    <a:pt x="410" y="90"/>
                    <a:pt x="401" y="97"/>
                    <a:pt x="401" y="10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2" name="Google Shape;632;p24"/>
            <p:cNvSpPr/>
            <p:nvPr/>
          </p:nvSpPr>
          <p:spPr>
            <a:xfrm>
              <a:off x="5614676" y="2539651"/>
              <a:ext cx="1268413" cy="360363"/>
            </a:xfrm>
            <a:custGeom>
              <a:avLst/>
              <a:gdLst/>
              <a:ahLst/>
              <a:cxnLst/>
              <a:rect l="l" t="t" r="r" b="b"/>
              <a:pathLst>
                <a:path w="410" h="116" extrusionOk="0">
                  <a:moveTo>
                    <a:pt x="401" y="56"/>
                  </a:moveTo>
                  <a:cubicBezTo>
                    <a:pt x="400" y="60"/>
                    <a:pt x="405" y="61"/>
                    <a:pt x="405" y="67"/>
                  </a:cubicBezTo>
                  <a:cubicBezTo>
                    <a:pt x="402" y="84"/>
                    <a:pt x="369" y="97"/>
                    <a:pt x="357" y="86"/>
                  </a:cubicBezTo>
                  <a:cubicBezTo>
                    <a:pt x="348" y="96"/>
                    <a:pt x="317" y="97"/>
                    <a:pt x="313" y="87"/>
                  </a:cubicBezTo>
                  <a:cubicBezTo>
                    <a:pt x="313" y="102"/>
                    <a:pt x="283" y="111"/>
                    <a:pt x="274" y="102"/>
                  </a:cubicBezTo>
                  <a:cubicBezTo>
                    <a:pt x="266" y="116"/>
                    <a:pt x="245" y="112"/>
                    <a:pt x="238" y="100"/>
                  </a:cubicBezTo>
                  <a:cubicBezTo>
                    <a:pt x="238" y="111"/>
                    <a:pt x="225" y="109"/>
                    <a:pt x="220" y="103"/>
                  </a:cubicBezTo>
                  <a:cubicBezTo>
                    <a:pt x="220" y="109"/>
                    <a:pt x="194" y="103"/>
                    <a:pt x="198" y="96"/>
                  </a:cubicBezTo>
                  <a:cubicBezTo>
                    <a:pt x="192" y="100"/>
                    <a:pt x="185" y="98"/>
                    <a:pt x="179" y="95"/>
                  </a:cubicBezTo>
                  <a:cubicBezTo>
                    <a:pt x="175" y="93"/>
                    <a:pt x="169" y="88"/>
                    <a:pt x="166" y="85"/>
                  </a:cubicBezTo>
                  <a:cubicBezTo>
                    <a:pt x="164" y="83"/>
                    <a:pt x="159" y="72"/>
                    <a:pt x="158" y="71"/>
                  </a:cubicBezTo>
                  <a:cubicBezTo>
                    <a:pt x="153" y="69"/>
                    <a:pt x="147" y="72"/>
                    <a:pt x="140" y="76"/>
                  </a:cubicBezTo>
                  <a:cubicBezTo>
                    <a:pt x="130" y="80"/>
                    <a:pt x="120" y="85"/>
                    <a:pt x="112" y="75"/>
                  </a:cubicBezTo>
                  <a:cubicBezTo>
                    <a:pt x="97" y="89"/>
                    <a:pt x="90" y="87"/>
                    <a:pt x="77" y="76"/>
                  </a:cubicBezTo>
                  <a:cubicBezTo>
                    <a:pt x="62" y="92"/>
                    <a:pt x="35" y="93"/>
                    <a:pt x="19" y="77"/>
                  </a:cubicBezTo>
                  <a:cubicBezTo>
                    <a:pt x="10" y="69"/>
                    <a:pt x="0" y="56"/>
                    <a:pt x="9" y="43"/>
                  </a:cubicBezTo>
                  <a:cubicBezTo>
                    <a:pt x="14" y="35"/>
                    <a:pt x="26" y="33"/>
                    <a:pt x="30" y="36"/>
                  </a:cubicBezTo>
                  <a:cubicBezTo>
                    <a:pt x="32" y="31"/>
                    <a:pt x="36" y="27"/>
                    <a:pt x="41" y="23"/>
                  </a:cubicBezTo>
                  <a:cubicBezTo>
                    <a:pt x="41" y="29"/>
                    <a:pt x="45" y="35"/>
                    <a:pt x="44" y="38"/>
                  </a:cubicBezTo>
                  <a:cubicBezTo>
                    <a:pt x="43" y="42"/>
                    <a:pt x="34" y="43"/>
                    <a:pt x="33" y="49"/>
                  </a:cubicBezTo>
                  <a:cubicBezTo>
                    <a:pt x="30" y="56"/>
                    <a:pt x="34" y="61"/>
                    <a:pt x="40" y="64"/>
                  </a:cubicBezTo>
                  <a:cubicBezTo>
                    <a:pt x="56" y="70"/>
                    <a:pt x="63" y="54"/>
                    <a:pt x="76" y="49"/>
                  </a:cubicBezTo>
                  <a:cubicBezTo>
                    <a:pt x="85" y="47"/>
                    <a:pt x="85" y="48"/>
                    <a:pt x="88" y="55"/>
                  </a:cubicBezTo>
                  <a:cubicBezTo>
                    <a:pt x="90" y="59"/>
                    <a:pt x="91" y="69"/>
                    <a:pt x="97" y="59"/>
                  </a:cubicBezTo>
                  <a:cubicBezTo>
                    <a:pt x="102" y="65"/>
                    <a:pt x="111" y="55"/>
                    <a:pt x="114" y="50"/>
                  </a:cubicBezTo>
                  <a:cubicBezTo>
                    <a:pt x="115" y="60"/>
                    <a:pt x="126" y="64"/>
                    <a:pt x="134" y="61"/>
                  </a:cubicBezTo>
                  <a:cubicBezTo>
                    <a:pt x="144" y="57"/>
                    <a:pt x="152" y="43"/>
                    <a:pt x="152" y="31"/>
                  </a:cubicBezTo>
                  <a:cubicBezTo>
                    <a:pt x="153" y="45"/>
                    <a:pt x="172" y="38"/>
                    <a:pt x="178" y="33"/>
                  </a:cubicBezTo>
                  <a:cubicBezTo>
                    <a:pt x="171" y="42"/>
                    <a:pt x="176" y="61"/>
                    <a:pt x="188" y="59"/>
                  </a:cubicBezTo>
                  <a:cubicBezTo>
                    <a:pt x="182" y="67"/>
                    <a:pt x="198" y="82"/>
                    <a:pt x="204" y="69"/>
                  </a:cubicBezTo>
                  <a:cubicBezTo>
                    <a:pt x="206" y="79"/>
                    <a:pt x="214" y="77"/>
                    <a:pt x="219" y="71"/>
                  </a:cubicBezTo>
                  <a:cubicBezTo>
                    <a:pt x="226" y="76"/>
                    <a:pt x="232" y="79"/>
                    <a:pt x="238" y="70"/>
                  </a:cubicBezTo>
                  <a:cubicBezTo>
                    <a:pt x="236" y="87"/>
                    <a:pt x="268" y="86"/>
                    <a:pt x="269" y="68"/>
                  </a:cubicBezTo>
                  <a:cubicBezTo>
                    <a:pt x="277" y="75"/>
                    <a:pt x="295" y="72"/>
                    <a:pt x="295" y="58"/>
                  </a:cubicBezTo>
                  <a:cubicBezTo>
                    <a:pt x="302" y="64"/>
                    <a:pt x="308" y="57"/>
                    <a:pt x="314" y="52"/>
                  </a:cubicBezTo>
                  <a:cubicBezTo>
                    <a:pt x="315" y="65"/>
                    <a:pt x="325" y="63"/>
                    <a:pt x="334" y="62"/>
                  </a:cubicBezTo>
                  <a:cubicBezTo>
                    <a:pt x="337" y="61"/>
                    <a:pt x="340" y="60"/>
                    <a:pt x="342" y="61"/>
                  </a:cubicBezTo>
                  <a:cubicBezTo>
                    <a:pt x="341" y="68"/>
                    <a:pt x="350" y="76"/>
                    <a:pt x="353" y="67"/>
                  </a:cubicBezTo>
                  <a:cubicBezTo>
                    <a:pt x="359" y="82"/>
                    <a:pt x="387" y="53"/>
                    <a:pt x="366" y="44"/>
                  </a:cubicBezTo>
                  <a:cubicBezTo>
                    <a:pt x="363" y="42"/>
                    <a:pt x="360" y="42"/>
                    <a:pt x="358" y="42"/>
                  </a:cubicBezTo>
                  <a:cubicBezTo>
                    <a:pt x="354" y="42"/>
                    <a:pt x="351" y="42"/>
                    <a:pt x="347" y="36"/>
                  </a:cubicBezTo>
                  <a:cubicBezTo>
                    <a:pt x="342" y="28"/>
                    <a:pt x="344" y="20"/>
                    <a:pt x="335" y="20"/>
                  </a:cubicBezTo>
                  <a:cubicBezTo>
                    <a:pt x="325" y="21"/>
                    <a:pt x="325" y="31"/>
                    <a:pt x="318" y="34"/>
                  </a:cubicBezTo>
                  <a:cubicBezTo>
                    <a:pt x="312" y="38"/>
                    <a:pt x="306" y="31"/>
                    <a:pt x="299" y="31"/>
                  </a:cubicBezTo>
                  <a:cubicBezTo>
                    <a:pt x="296" y="31"/>
                    <a:pt x="293" y="32"/>
                    <a:pt x="291" y="33"/>
                  </a:cubicBezTo>
                  <a:cubicBezTo>
                    <a:pt x="286" y="35"/>
                    <a:pt x="282" y="36"/>
                    <a:pt x="277" y="34"/>
                  </a:cubicBezTo>
                  <a:cubicBezTo>
                    <a:pt x="272" y="32"/>
                    <a:pt x="265" y="15"/>
                    <a:pt x="261" y="23"/>
                  </a:cubicBezTo>
                  <a:cubicBezTo>
                    <a:pt x="262" y="20"/>
                    <a:pt x="264" y="17"/>
                    <a:pt x="264" y="14"/>
                  </a:cubicBezTo>
                  <a:cubicBezTo>
                    <a:pt x="263" y="14"/>
                    <a:pt x="262" y="14"/>
                    <a:pt x="261" y="14"/>
                  </a:cubicBezTo>
                  <a:cubicBezTo>
                    <a:pt x="259" y="8"/>
                    <a:pt x="256" y="10"/>
                    <a:pt x="253" y="12"/>
                  </a:cubicBezTo>
                  <a:cubicBezTo>
                    <a:pt x="251" y="14"/>
                    <a:pt x="249" y="15"/>
                    <a:pt x="246" y="14"/>
                  </a:cubicBezTo>
                  <a:cubicBezTo>
                    <a:pt x="239" y="12"/>
                    <a:pt x="239" y="7"/>
                    <a:pt x="241" y="2"/>
                  </a:cubicBezTo>
                  <a:cubicBezTo>
                    <a:pt x="245" y="3"/>
                    <a:pt x="249" y="2"/>
                    <a:pt x="254" y="2"/>
                  </a:cubicBezTo>
                  <a:cubicBezTo>
                    <a:pt x="258" y="1"/>
                    <a:pt x="264" y="0"/>
                    <a:pt x="269" y="3"/>
                  </a:cubicBezTo>
                  <a:cubicBezTo>
                    <a:pt x="275" y="7"/>
                    <a:pt x="275" y="11"/>
                    <a:pt x="281" y="15"/>
                  </a:cubicBezTo>
                  <a:cubicBezTo>
                    <a:pt x="288" y="18"/>
                    <a:pt x="295" y="13"/>
                    <a:pt x="297" y="24"/>
                  </a:cubicBezTo>
                  <a:cubicBezTo>
                    <a:pt x="302" y="19"/>
                    <a:pt x="308" y="17"/>
                    <a:pt x="313" y="21"/>
                  </a:cubicBezTo>
                  <a:cubicBezTo>
                    <a:pt x="318" y="14"/>
                    <a:pt x="332" y="7"/>
                    <a:pt x="340" y="7"/>
                  </a:cubicBezTo>
                  <a:cubicBezTo>
                    <a:pt x="354" y="8"/>
                    <a:pt x="354" y="20"/>
                    <a:pt x="363" y="28"/>
                  </a:cubicBezTo>
                  <a:cubicBezTo>
                    <a:pt x="371" y="35"/>
                    <a:pt x="371" y="32"/>
                    <a:pt x="384" y="29"/>
                  </a:cubicBezTo>
                  <a:cubicBezTo>
                    <a:pt x="392" y="28"/>
                    <a:pt x="404" y="24"/>
                    <a:pt x="407" y="34"/>
                  </a:cubicBezTo>
                  <a:cubicBezTo>
                    <a:pt x="410" y="42"/>
                    <a:pt x="401" y="49"/>
                    <a:pt x="401" y="5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3" name="Google Shape;633;p24"/>
            <p:cNvSpPr/>
            <p:nvPr/>
          </p:nvSpPr>
          <p:spPr>
            <a:xfrm>
              <a:off x="5738500" y="2676176"/>
              <a:ext cx="1298575" cy="804863"/>
            </a:xfrm>
            <a:custGeom>
              <a:avLst/>
              <a:gdLst/>
              <a:ahLst/>
              <a:cxnLst/>
              <a:rect l="l" t="t" r="r" b="b"/>
              <a:pathLst>
                <a:path w="420" h="260" extrusionOk="0">
                  <a:moveTo>
                    <a:pt x="404" y="251"/>
                  </a:moveTo>
                  <a:cubicBezTo>
                    <a:pt x="397" y="253"/>
                    <a:pt x="390" y="248"/>
                    <a:pt x="383" y="248"/>
                  </a:cubicBezTo>
                  <a:cubicBezTo>
                    <a:pt x="368" y="247"/>
                    <a:pt x="352" y="252"/>
                    <a:pt x="337" y="255"/>
                  </a:cubicBezTo>
                  <a:cubicBezTo>
                    <a:pt x="315" y="260"/>
                    <a:pt x="295" y="260"/>
                    <a:pt x="273" y="255"/>
                  </a:cubicBezTo>
                  <a:cubicBezTo>
                    <a:pt x="271" y="254"/>
                    <a:pt x="269" y="254"/>
                    <a:pt x="267" y="253"/>
                  </a:cubicBezTo>
                  <a:cubicBezTo>
                    <a:pt x="251" y="251"/>
                    <a:pt x="237" y="253"/>
                    <a:pt x="221" y="255"/>
                  </a:cubicBezTo>
                  <a:cubicBezTo>
                    <a:pt x="217" y="256"/>
                    <a:pt x="213" y="256"/>
                    <a:pt x="208" y="257"/>
                  </a:cubicBezTo>
                  <a:cubicBezTo>
                    <a:pt x="189" y="258"/>
                    <a:pt x="172" y="248"/>
                    <a:pt x="154" y="247"/>
                  </a:cubicBezTo>
                  <a:cubicBezTo>
                    <a:pt x="143" y="246"/>
                    <a:pt x="132" y="249"/>
                    <a:pt x="121" y="252"/>
                  </a:cubicBezTo>
                  <a:cubicBezTo>
                    <a:pt x="109" y="254"/>
                    <a:pt x="98" y="257"/>
                    <a:pt x="87" y="256"/>
                  </a:cubicBezTo>
                  <a:cubicBezTo>
                    <a:pt x="71" y="255"/>
                    <a:pt x="57" y="248"/>
                    <a:pt x="41" y="250"/>
                  </a:cubicBezTo>
                  <a:cubicBezTo>
                    <a:pt x="30" y="251"/>
                    <a:pt x="16" y="257"/>
                    <a:pt x="9" y="242"/>
                  </a:cubicBezTo>
                  <a:cubicBezTo>
                    <a:pt x="0" y="222"/>
                    <a:pt x="38" y="180"/>
                    <a:pt x="50" y="169"/>
                  </a:cubicBezTo>
                  <a:cubicBezTo>
                    <a:pt x="60" y="160"/>
                    <a:pt x="70" y="153"/>
                    <a:pt x="79" y="143"/>
                  </a:cubicBezTo>
                  <a:cubicBezTo>
                    <a:pt x="91" y="129"/>
                    <a:pt x="100" y="112"/>
                    <a:pt x="111" y="96"/>
                  </a:cubicBezTo>
                  <a:cubicBezTo>
                    <a:pt x="113" y="93"/>
                    <a:pt x="115" y="90"/>
                    <a:pt x="117" y="88"/>
                  </a:cubicBezTo>
                  <a:cubicBezTo>
                    <a:pt x="120" y="83"/>
                    <a:pt x="124" y="79"/>
                    <a:pt x="128" y="76"/>
                  </a:cubicBezTo>
                  <a:cubicBezTo>
                    <a:pt x="129" y="74"/>
                    <a:pt x="130" y="73"/>
                    <a:pt x="132" y="72"/>
                  </a:cubicBezTo>
                  <a:cubicBezTo>
                    <a:pt x="136" y="67"/>
                    <a:pt x="141" y="62"/>
                    <a:pt x="146" y="57"/>
                  </a:cubicBezTo>
                  <a:cubicBezTo>
                    <a:pt x="157" y="43"/>
                    <a:pt x="167" y="16"/>
                    <a:pt x="182" y="9"/>
                  </a:cubicBezTo>
                  <a:cubicBezTo>
                    <a:pt x="201" y="0"/>
                    <a:pt x="216" y="28"/>
                    <a:pt x="230" y="38"/>
                  </a:cubicBezTo>
                  <a:cubicBezTo>
                    <a:pt x="237" y="43"/>
                    <a:pt x="247" y="48"/>
                    <a:pt x="255" y="53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6" y="54"/>
                    <a:pt x="257" y="55"/>
                    <a:pt x="258" y="56"/>
                  </a:cubicBezTo>
                  <a:cubicBezTo>
                    <a:pt x="260" y="56"/>
                    <a:pt x="261" y="57"/>
                    <a:pt x="262" y="58"/>
                  </a:cubicBezTo>
                  <a:cubicBezTo>
                    <a:pt x="262" y="59"/>
                    <a:pt x="263" y="60"/>
                    <a:pt x="263" y="60"/>
                  </a:cubicBezTo>
                  <a:cubicBezTo>
                    <a:pt x="268" y="66"/>
                    <a:pt x="271" y="73"/>
                    <a:pt x="277" y="78"/>
                  </a:cubicBezTo>
                  <a:cubicBezTo>
                    <a:pt x="288" y="90"/>
                    <a:pt x="302" y="98"/>
                    <a:pt x="313" y="110"/>
                  </a:cubicBezTo>
                  <a:cubicBezTo>
                    <a:pt x="325" y="122"/>
                    <a:pt x="335" y="136"/>
                    <a:pt x="348" y="145"/>
                  </a:cubicBezTo>
                  <a:cubicBezTo>
                    <a:pt x="369" y="159"/>
                    <a:pt x="393" y="179"/>
                    <a:pt x="408" y="200"/>
                  </a:cubicBezTo>
                  <a:cubicBezTo>
                    <a:pt x="409" y="202"/>
                    <a:pt x="411" y="205"/>
                    <a:pt x="412" y="207"/>
                  </a:cubicBezTo>
                  <a:cubicBezTo>
                    <a:pt x="418" y="220"/>
                    <a:pt x="420" y="246"/>
                    <a:pt x="404" y="25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4" name="Google Shape;634;p24"/>
            <p:cNvSpPr/>
            <p:nvPr/>
          </p:nvSpPr>
          <p:spPr>
            <a:xfrm>
              <a:off x="5738500" y="2861913"/>
              <a:ext cx="1298575" cy="619125"/>
            </a:xfrm>
            <a:custGeom>
              <a:avLst/>
              <a:gdLst/>
              <a:ahLst/>
              <a:cxnLst/>
              <a:rect l="l" t="t" r="r" b="b"/>
              <a:pathLst>
                <a:path w="420" h="200" extrusionOk="0">
                  <a:moveTo>
                    <a:pt x="412" y="147"/>
                  </a:moveTo>
                  <a:cubicBezTo>
                    <a:pt x="411" y="145"/>
                    <a:pt x="409" y="142"/>
                    <a:pt x="408" y="140"/>
                  </a:cubicBezTo>
                  <a:cubicBezTo>
                    <a:pt x="393" y="119"/>
                    <a:pt x="369" y="99"/>
                    <a:pt x="348" y="85"/>
                  </a:cubicBezTo>
                  <a:cubicBezTo>
                    <a:pt x="335" y="76"/>
                    <a:pt x="325" y="62"/>
                    <a:pt x="313" y="50"/>
                  </a:cubicBezTo>
                  <a:cubicBezTo>
                    <a:pt x="302" y="38"/>
                    <a:pt x="288" y="30"/>
                    <a:pt x="277" y="18"/>
                  </a:cubicBezTo>
                  <a:cubicBezTo>
                    <a:pt x="271" y="13"/>
                    <a:pt x="268" y="6"/>
                    <a:pt x="263" y="0"/>
                  </a:cubicBezTo>
                  <a:cubicBezTo>
                    <a:pt x="265" y="12"/>
                    <a:pt x="269" y="19"/>
                    <a:pt x="274" y="31"/>
                  </a:cubicBezTo>
                  <a:cubicBezTo>
                    <a:pt x="278" y="40"/>
                    <a:pt x="279" y="50"/>
                    <a:pt x="285" y="58"/>
                  </a:cubicBezTo>
                  <a:cubicBezTo>
                    <a:pt x="290" y="66"/>
                    <a:pt x="299" y="70"/>
                    <a:pt x="306" y="76"/>
                  </a:cubicBezTo>
                  <a:cubicBezTo>
                    <a:pt x="316" y="85"/>
                    <a:pt x="347" y="110"/>
                    <a:pt x="346" y="127"/>
                  </a:cubicBezTo>
                  <a:cubicBezTo>
                    <a:pt x="335" y="124"/>
                    <a:pt x="322" y="107"/>
                    <a:pt x="313" y="100"/>
                  </a:cubicBezTo>
                  <a:cubicBezTo>
                    <a:pt x="313" y="108"/>
                    <a:pt x="351" y="154"/>
                    <a:pt x="334" y="157"/>
                  </a:cubicBezTo>
                  <a:cubicBezTo>
                    <a:pt x="324" y="159"/>
                    <a:pt x="313" y="142"/>
                    <a:pt x="308" y="135"/>
                  </a:cubicBezTo>
                  <a:cubicBezTo>
                    <a:pt x="302" y="126"/>
                    <a:pt x="292" y="121"/>
                    <a:pt x="286" y="111"/>
                  </a:cubicBezTo>
                  <a:cubicBezTo>
                    <a:pt x="286" y="122"/>
                    <a:pt x="287" y="131"/>
                    <a:pt x="293" y="139"/>
                  </a:cubicBezTo>
                  <a:cubicBezTo>
                    <a:pt x="298" y="145"/>
                    <a:pt x="312" y="153"/>
                    <a:pt x="306" y="163"/>
                  </a:cubicBezTo>
                  <a:cubicBezTo>
                    <a:pt x="300" y="177"/>
                    <a:pt x="285" y="150"/>
                    <a:pt x="280" y="146"/>
                  </a:cubicBezTo>
                  <a:cubicBezTo>
                    <a:pt x="274" y="141"/>
                    <a:pt x="268" y="141"/>
                    <a:pt x="263" y="135"/>
                  </a:cubicBezTo>
                  <a:cubicBezTo>
                    <a:pt x="258" y="128"/>
                    <a:pt x="258" y="118"/>
                    <a:pt x="253" y="111"/>
                  </a:cubicBezTo>
                  <a:cubicBezTo>
                    <a:pt x="248" y="103"/>
                    <a:pt x="245" y="103"/>
                    <a:pt x="243" y="94"/>
                  </a:cubicBezTo>
                  <a:cubicBezTo>
                    <a:pt x="241" y="85"/>
                    <a:pt x="241" y="76"/>
                    <a:pt x="232" y="72"/>
                  </a:cubicBezTo>
                  <a:cubicBezTo>
                    <a:pt x="238" y="86"/>
                    <a:pt x="232" y="108"/>
                    <a:pt x="234" y="123"/>
                  </a:cubicBezTo>
                  <a:cubicBezTo>
                    <a:pt x="236" y="133"/>
                    <a:pt x="239" y="142"/>
                    <a:pt x="244" y="150"/>
                  </a:cubicBezTo>
                  <a:cubicBezTo>
                    <a:pt x="245" y="151"/>
                    <a:pt x="245" y="151"/>
                    <a:pt x="246" y="152"/>
                  </a:cubicBezTo>
                  <a:cubicBezTo>
                    <a:pt x="245" y="152"/>
                    <a:pt x="245" y="152"/>
                    <a:pt x="244" y="152"/>
                  </a:cubicBezTo>
                  <a:cubicBezTo>
                    <a:pt x="239" y="150"/>
                    <a:pt x="235" y="149"/>
                    <a:pt x="231" y="147"/>
                  </a:cubicBezTo>
                  <a:cubicBezTo>
                    <a:pt x="227" y="145"/>
                    <a:pt x="225" y="143"/>
                    <a:pt x="221" y="146"/>
                  </a:cubicBezTo>
                  <a:cubicBezTo>
                    <a:pt x="218" y="139"/>
                    <a:pt x="219" y="127"/>
                    <a:pt x="214" y="122"/>
                  </a:cubicBezTo>
                  <a:cubicBezTo>
                    <a:pt x="211" y="129"/>
                    <a:pt x="214" y="135"/>
                    <a:pt x="214" y="143"/>
                  </a:cubicBezTo>
                  <a:cubicBezTo>
                    <a:pt x="214" y="153"/>
                    <a:pt x="214" y="158"/>
                    <a:pt x="208" y="153"/>
                  </a:cubicBezTo>
                  <a:cubicBezTo>
                    <a:pt x="206" y="151"/>
                    <a:pt x="205" y="146"/>
                    <a:pt x="202" y="144"/>
                  </a:cubicBezTo>
                  <a:cubicBezTo>
                    <a:pt x="201" y="143"/>
                    <a:pt x="198" y="144"/>
                    <a:pt x="196" y="142"/>
                  </a:cubicBezTo>
                  <a:cubicBezTo>
                    <a:pt x="191" y="136"/>
                    <a:pt x="194" y="122"/>
                    <a:pt x="194" y="115"/>
                  </a:cubicBezTo>
                  <a:cubicBezTo>
                    <a:pt x="195" y="107"/>
                    <a:pt x="200" y="74"/>
                    <a:pt x="194" y="69"/>
                  </a:cubicBezTo>
                  <a:cubicBezTo>
                    <a:pt x="189" y="64"/>
                    <a:pt x="184" y="76"/>
                    <a:pt x="183" y="81"/>
                  </a:cubicBezTo>
                  <a:cubicBezTo>
                    <a:pt x="175" y="102"/>
                    <a:pt x="188" y="135"/>
                    <a:pt x="176" y="154"/>
                  </a:cubicBezTo>
                  <a:cubicBezTo>
                    <a:pt x="173" y="151"/>
                    <a:pt x="173" y="143"/>
                    <a:pt x="168" y="145"/>
                  </a:cubicBezTo>
                  <a:cubicBezTo>
                    <a:pt x="166" y="146"/>
                    <a:pt x="165" y="155"/>
                    <a:pt x="160" y="157"/>
                  </a:cubicBezTo>
                  <a:cubicBezTo>
                    <a:pt x="148" y="160"/>
                    <a:pt x="156" y="133"/>
                    <a:pt x="152" y="125"/>
                  </a:cubicBezTo>
                  <a:cubicBezTo>
                    <a:pt x="146" y="125"/>
                    <a:pt x="141" y="135"/>
                    <a:pt x="136" y="145"/>
                  </a:cubicBezTo>
                  <a:cubicBezTo>
                    <a:pt x="129" y="157"/>
                    <a:pt x="121" y="170"/>
                    <a:pt x="110" y="162"/>
                  </a:cubicBezTo>
                  <a:cubicBezTo>
                    <a:pt x="99" y="155"/>
                    <a:pt x="110" y="142"/>
                    <a:pt x="112" y="133"/>
                  </a:cubicBezTo>
                  <a:cubicBezTo>
                    <a:pt x="117" y="117"/>
                    <a:pt x="115" y="100"/>
                    <a:pt x="126" y="87"/>
                  </a:cubicBezTo>
                  <a:cubicBezTo>
                    <a:pt x="116" y="92"/>
                    <a:pt x="111" y="98"/>
                    <a:pt x="104" y="108"/>
                  </a:cubicBezTo>
                  <a:cubicBezTo>
                    <a:pt x="97" y="118"/>
                    <a:pt x="86" y="147"/>
                    <a:pt x="74" y="150"/>
                  </a:cubicBezTo>
                  <a:cubicBezTo>
                    <a:pt x="49" y="156"/>
                    <a:pt x="81" y="111"/>
                    <a:pt x="85" y="105"/>
                  </a:cubicBezTo>
                  <a:cubicBezTo>
                    <a:pt x="94" y="90"/>
                    <a:pt x="97" y="75"/>
                    <a:pt x="108" y="61"/>
                  </a:cubicBezTo>
                  <a:cubicBezTo>
                    <a:pt x="115" y="51"/>
                    <a:pt x="116" y="40"/>
                    <a:pt x="117" y="28"/>
                  </a:cubicBezTo>
                  <a:cubicBezTo>
                    <a:pt x="115" y="30"/>
                    <a:pt x="113" y="33"/>
                    <a:pt x="111" y="36"/>
                  </a:cubicBezTo>
                  <a:cubicBezTo>
                    <a:pt x="100" y="52"/>
                    <a:pt x="91" y="69"/>
                    <a:pt x="79" y="83"/>
                  </a:cubicBezTo>
                  <a:cubicBezTo>
                    <a:pt x="70" y="93"/>
                    <a:pt x="60" y="100"/>
                    <a:pt x="50" y="109"/>
                  </a:cubicBezTo>
                  <a:cubicBezTo>
                    <a:pt x="38" y="120"/>
                    <a:pt x="0" y="162"/>
                    <a:pt x="9" y="182"/>
                  </a:cubicBezTo>
                  <a:cubicBezTo>
                    <a:pt x="16" y="197"/>
                    <a:pt x="30" y="191"/>
                    <a:pt x="41" y="190"/>
                  </a:cubicBezTo>
                  <a:cubicBezTo>
                    <a:pt x="57" y="188"/>
                    <a:pt x="71" y="195"/>
                    <a:pt x="87" y="196"/>
                  </a:cubicBezTo>
                  <a:cubicBezTo>
                    <a:pt x="98" y="197"/>
                    <a:pt x="109" y="194"/>
                    <a:pt x="121" y="192"/>
                  </a:cubicBezTo>
                  <a:cubicBezTo>
                    <a:pt x="132" y="189"/>
                    <a:pt x="143" y="186"/>
                    <a:pt x="154" y="187"/>
                  </a:cubicBezTo>
                  <a:cubicBezTo>
                    <a:pt x="172" y="188"/>
                    <a:pt x="189" y="198"/>
                    <a:pt x="208" y="197"/>
                  </a:cubicBezTo>
                  <a:cubicBezTo>
                    <a:pt x="220" y="196"/>
                    <a:pt x="231" y="199"/>
                    <a:pt x="243" y="200"/>
                  </a:cubicBezTo>
                  <a:cubicBezTo>
                    <a:pt x="249" y="200"/>
                    <a:pt x="255" y="199"/>
                    <a:pt x="261" y="198"/>
                  </a:cubicBezTo>
                  <a:cubicBezTo>
                    <a:pt x="269" y="197"/>
                    <a:pt x="277" y="196"/>
                    <a:pt x="286" y="197"/>
                  </a:cubicBezTo>
                  <a:cubicBezTo>
                    <a:pt x="303" y="200"/>
                    <a:pt x="320" y="199"/>
                    <a:pt x="337" y="195"/>
                  </a:cubicBezTo>
                  <a:cubicBezTo>
                    <a:pt x="352" y="192"/>
                    <a:pt x="368" y="187"/>
                    <a:pt x="383" y="188"/>
                  </a:cubicBezTo>
                  <a:cubicBezTo>
                    <a:pt x="390" y="188"/>
                    <a:pt x="397" y="193"/>
                    <a:pt x="404" y="191"/>
                  </a:cubicBezTo>
                  <a:cubicBezTo>
                    <a:pt x="420" y="186"/>
                    <a:pt x="418" y="160"/>
                    <a:pt x="412" y="147"/>
                  </a:cubicBezTo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5" name="Google Shape;635;p24"/>
            <p:cNvSpPr/>
            <p:nvPr/>
          </p:nvSpPr>
          <p:spPr>
            <a:xfrm>
              <a:off x="6489387" y="2868263"/>
              <a:ext cx="201613" cy="430213"/>
            </a:xfrm>
            <a:custGeom>
              <a:avLst/>
              <a:gdLst/>
              <a:ahLst/>
              <a:cxnLst/>
              <a:rect l="l" t="t" r="r" b="b"/>
              <a:pathLst>
                <a:path w="65" h="139" extrusionOk="0">
                  <a:moveTo>
                    <a:pt x="3" y="0"/>
                  </a:moveTo>
                  <a:cubicBezTo>
                    <a:pt x="10" y="20"/>
                    <a:pt x="16" y="47"/>
                    <a:pt x="30" y="63"/>
                  </a:cubicBezTo>
                  <a:cubicBezTo>
                    <a:pt x="40" y="73"/>
                    <a:pt x="58" y="82"/>
                    <a:pt x="61" y="97"/>
                  </a:cubicBezTo>
                  <a:cubicBezTo>
                    <a:pt x="59" y="100"/>
                    <a:pt x="60" y="106"/>
                    <a:pt x="61" y="109"/>
                  </a:cubicBezTo>
                  <a:cubicBezTo>
                    <a:pt x="54" y="105"/>
                    <a:pt x="49" y="96"/>
                    <a:pt x="43" y="90"/>
                  </a:cubicBezTo>
                  <a:cubicBezTo>
                    <a:pt x="36" y="85"/>
                    <a:pt x="34" y="85"/>
                    <a:pt x="27" y="82"/>
                  </a:cubicBezTo>
                  <a:cubicBezTo>
                    <a:pt x="17" y="79"/>
                    <a:pt x="6" y="63"/>
                    <a:pt x="0" y="53"/>
                  </a:cubicBezTo>
                  <a:cubicBezTo>
                    <a:pt x="4" y="60"/>
                    <a:pt x="6" y="67"/>
                    <a:pt x="9" y="73"/>
                  </a:cubicBezTo>
                  <a:cubicBezTo>
                    <a:pt x="13" y="79"/>
                    <a:pt x="17" y="82"/>
                    <a:pt x="21" y="87"/>
                  </a:cubicBezTo>
                  <a:cubicBezTo>
                    <a:pt x="26" y="94"/>
                    <a:pt x="30" y="109"/>
                    <a:pt x="32" y="118"/>
                  </a:cubicBezTo>
                  <a:cubicBezTo>
                    <a:pt x="29" y="116"/>
                    <a:pt x="28" y="112"/>
                    <a:pt x="25" y="109"/>
                  </a:cubicBezTo>
                  <a:cubicBezTo>
                    <a:pt x="24" y="121"/>
                    <a:pt x="36" y="136"/>
                    <a:pt x="45" y="139"/>
                  </a:cubicBezTo>
                  <a:cubicBezTo>
                    <a:pt x="37" y="127"/>
                    <a:pt x="39" y="115"/>
                    <a:pt x="37" y="101"/>
                  </a:cubicBezTo>
                  <a:cubicBezTo>
                    <a:pt x="37" y="101"/>
                    <a:pt x="37" y="101"/>
                    <a:pt x="38" y="101"/>
                  </a:cubicBezTo>
                  <a:cubicBezTo>
                    <a:pt x="42" y="101"/>
                    <a:pt x="47" y="111"/>
                    <a:pt x="50" y="113"/>
                  </a:cubicBezTo>
                  <a:cubicBezTo>
                    <a:pt x="55" y="118"/>
                    <a:pt x="60" y="122"/>
                    <a:pt x="65" y="125"/>
                  </a:cubicBezTo>
                  <a:cubicBezTo>
                    <a:pt x="65" y="118"/>
                    <a:pt x="65" y="111"/>
                    <a:pt x="65" y="105"/>
                  </a:cubicBezTo>
                  <a:cubicBezTo>
                    <a:pt x="64" y="102"/>
                    <a:pt x="63" y="99"/>
                    <a:pt x="63" y="96"/>
                  </a:cubicBezTo>
                  <a:cubicBezTo>
                    <a:pt x="63" y="95"/>
                    <a:pt x="62" y="93"/>
                    <a:pt x="62" y="92"/>
                  </a:cubicBezTo>
                  <a:cubicBezTo>
                    <a:pt x="62" y="90"/>
                    <a:pt x="65" y="91"/>
                    <a:pt x="65" y="90"/>
                  </a:cubicBezTo>
                  <a:cubicBezTo>
                    <a:pt x="64" y="81"/>
                    <a:pt x="48" y="71"/>
                    <a:pt x="43" y="65"/>
                  </a:cubicBezTo>
                  <a:cubicBezTo>
                    <a:pt x="35" y="56"/>
                    <a:pt x="25" y="47"/>
                    <a:pt x="19" y="36"/>
                  </a:cubicBezTo>
                  <a:cubicBezTo>
                    <a:pt x="15" y="28"/>
                    <a:pt x="7" y="16"/>
                    <a:pt x="6" y="6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6" name="Google Shape;636;p24"/>
            <p:cNvSpPr/>
            <p:nvPr/>
          </p:nvSpPr>
          <p:spPr>
            <a:xfrm>
              <a:off x="6332226" y="2965101"/>
              <a:ext cx="117475" cy="314325"/>
            </a:xfrm>
            <a:custGeom>
              <a:avLst/>
              <a:gdLst/>
              <a:ahLst/>
              <a:cxnLst/>
              <a:rect l="l" t="t" r="r" b="b"/>
              <a:pathLst>
                <a:path w="38" h="102" extrusionOk="0">
                  <a:moveTo>
                    <a:pt x="10" y="17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9"/>
                    <a:pt x="11" y="13"/>
                    <a:pt x="10" y="17"/>
                  </a:cubicBezTo>
                  <a:moveTo>
                    <a:pt x="11" y="0"/>
                  </a:moveTo>
                  <a:cubicBezTo>
                    <a:pt x="10" y="6"/>
                    <a:pt x="10" y="12"/>
                    <a:pt x="10" y="18"/>
                  </a:cubicBezTo>
                  <a:cubicBezTo>
                    <a:pt x="9" y="23"/>
                    <a:pt x="9" y="27"/>
                    <a:pt x="9" y="32"/>
                  </a:cubicBezTo>
                  <a:cubicBezTo>
                    <a:pt x="10" y="40"/>
                    <a:pt x="14" y="47"/>
                    <a:pt x="13" y="55"/>
                  </a:cubicBezTo>
                  <a:cubicBezTo>
                    <a:pt x="11" y="67"/>
                    <a:pt x="0" y="92"/>
                    <a:pt x="11" y="102"/>
                  </a:cubicBezTo>
                  <a:cubicBezTo>
                    <a:pt x="14" y="93"/>
                    <a:pt x="13" y="81"/>
                    <a:pt x="15" y="72"/>
                  </a:cubicBezTo>
                  <a:cubicBezTo>
                    <a:pt x="16" y="70"/>
                    <a:pt x="17" y="71"/>
                    <a:pt x="18" y="69"/>
                  </a:cubicBezTo>
                  <a:cubicBezTo>
                    <a:pt x="18" y="70"/>
                    <a:pt x="19" y="71"/>
                    <a:pt x="19" y="72"/>
                  </a:cubicBezTo>
                  <a:cubicBezTo>
                    <a:pt x="20" y="70"/>
                    <a:pt x="21" y="60"/>
                    <a:pt x="22" y="59"/>
                  </a:cubicBezTo>
                  <a:cubicBezTo>
                    <a:pt x="22" y="59"/>
                    <a:pt x="23" y="59"/>
                    <a:pt x="23" y="59"/>
                  </a:cubicBezTo>
                  <a:cubicBezTo>
                    <a:pt x="27" y="59"/>
                    <a:pt x="26" y="74"/>
                    <a:pt x="26" y="75"/>
                  </a:cubicBezTo>
                  <a:cubicBezTo>
                    <a:pt x="26" y="78"/>
                    <a:pt x="26" y="82"/>
                    <a:pt x="27" y="85"/>
                  </a:cubicBezTo>
                  <a:cubicBezTo>
                    <a:pt x="28" y="87"/>
                    <a:pt x="30" y="87"/>
                    <a:pt x="31" y="89"/>
                  </a:cubicBezTo>
                  <a:cubicBezTo>
                    <a:pt x="33" y="93"/>
                    <a:pt x="32" y="97"/>
                    <a:pt x="35" y="101"/>
                  </a:cubicBezTo>
                  <a:cubicBezTo>
                    <a:pt x="38" y="92"/>
                    <a:pt x="35" y="80"/>
                    <a:pt x="36" y="72"/>
                  </a:cubicBezTo>
                  <a:cubicBezTo>
                    <a:pt x="37" y="64"/>
                    <a:pt x="35" y="56"/>
                    <a:pt x="34" y="48"/>
                  </a:cubicBezTo>
                  <a:cubicBezTo>
                    <a:pt x="34" y="45"/>
                    <a:pt x="35" y="43"/>
                    <a:pt x="32" y="40"/>
                  </a:cubicBezTo>
                  <a:cubicBezTo>
                    <a:pt x="32" y="39"/>
                    <a:pt x="31" y="39"/>
                    <a:pt x="30" y="39"/>
                  </a:cubicBezTo>
                  <a:cubicBezTo>
                    <a:pt x="30" y="39"/>
                    <a:pt x="30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9"/>
                    <a:pt x="27" y="39"/>
                    <a:pt x="26" y="37"/>
                  </a:cubicBezTo>
                  <a:cubicBezTo>
                    <a:pt x="22" y="32"/>
                    <a:pt x="26" y="22"/>
                    <a:pt x="22" y="16"/>
                  </a:cubicBezTo>
                  <a:cubicBezTo>
                    <a:pt x="19" y="19"/>
                    <a:pt x="19" y="24"/>
                    <a:pt x="17" y="28"/>
                  </a:cubicBezTo>
                  <a:cubicBezTo>
                    <a:pt x="11" y="22"/>
                    <a:pt x="14" y="7"/>
                    <a:pt x="11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7" name="Google Shape;637;p24"/>
            <p:cNvSpPr/>
            <p:nvPr/>
          </p:nvSpPr>
          <p:spPr>
            <a:xfrm>
              <a:off x="6008376" y="2884138"/>
              <a:ext cx="215900" cy="427038"/>
            </a:xfrm>
            <a:custGeom>
              <a:avLst/>
              <a:gdLst/>
              <a:ahLst/>
              <a:cxnLst/>
              <a:rect l="l" t="t" r="r" b="b"/>
              <a:pathLst>
                <a:path w="70" h="138" extrusionOk="0">
                  <a:moveTo>
                    <a:pt x="65" y="0"/>
                  </a:moveTo>
                  <a:cubicBezTo>
                    <a:pt x="63" y="3"/>
                    <a:pt x="61" y="6"/>
                    <a:pt x="58" y="8"/>
                  </a:cubicBezTo>
                  <a:cubicBezTo>
                    <a:pt x="54" y="11"/>
                    <a:pt x="51" y="12"/>
                    <a:pt x="48" y="16"/>
                  </a:cubicBezTo>
                  <a:cubicBezTo>
                    <a:pt x="42" y="24"/>
                    <a:pt x="40" y="36"/>
                    <a:pt x="36" y="45"/>
                  </a:cubicBezTo>
                  <a:cubicBezTo>
                    <a:pt x="31" y="57"/>
                    <a:pt x="24" y="67"/>
                    <a:pt x="17" y="78"/>
                  </a:cubicBezTo>
                  <a:cubicBezTo>
                    <a:pt x="11" y="88"/>
                    <a:pt x="1" y="100"/>
                    <a:pt x="0" y="113"/>
                  </a:cubicBezTo>
                  <a:cubicBezTo>
                    <a:pt x="5" y="106"/>
                    <a:pt x="9" y="96"/>
                    <a:pt x="14" y="89"/>
                  </a:cubicBezTo>
                  <a:cubicBezTo>
                    <a:pt x="20" y="82"/>
                    <a:pt x="27" y="77"/>
                    <a:pt x="32" y="71"/>
                  </a:cubicBezTo>
                  <a:cubicBezTo>
                    <a:pt x="43" y="60"/>
                    <a:pt x="45" y="43"/>
                    <a:pt x="55" y="31"/>
                  </a:cubicBezTo>
                  <a:cubicBezTo>
                    <a:pt x="54" y="39"/>
                    <a:pt x="47" y="46"/>
                    <a:pt x="46" y="54"/>
                  </a:cubicBezTo>
                  <a:cubicBezTo>
                    <a:pt x="46" y="59"/>
                    <a:pt x="48" y="63"/>
                    <a:pt x="46" y="69"/>
                  </a:cubicBezTo>
                  <a:cubicBezTo>
                    <a:pt x="43" y="85"/>
                    <a:pt x="32" y="102"/>
                    <a:pt x="34" y="119"/>
                  </a:cubicBezTo>
                  <a:cubicBezTo>
                    <a:pt x="39" y="116"/>
                    <a:pt x="39" y="102"/>
                    <a:pt x="44" y="99"/>
                  </a:cubicBezTo>
                  <a:cubicBezTo>
                    <a:pt x="45" y="113"/>
                    <a:pt x="35" y="125"/>
                    <a:pt x="34" y="138"/>
                  </a:cubicBezTo>
                  <a:cubicBezTo>
                    <a:pt x="46" y="129"/>
                    <a:pt x="51" y="106"/>
                    <a:pt x="53" y="92"/>
                  </a:cubicBezTo>
                  <a:cubicBezTo>
                    <a:pt x="55" y="82"/>
                    <a:pt x="64" y="74"/>
                    <a:pt x="64" y="64"/>
                  </a:cubicBezTo>
                  <a:cubicBezTo>
                    <a:pt x="62" y="66"/>
                    <a:pt x="61" y="66"/>
                    <a:pt x="60" y="66"/>
                  </a:cubicBezTo>
                  <a:cubicBezTo>
                    <a:pt x="55" y="66"/>
                    <a:pt x="62" y="51"/>
                    <a:pt x="64" y="46"/>
                  </a:cubicBezTo>
                  <a:cubicBezTo>
                    <a:pt x="65" y="44"/>
                    <a:pt x="70" y="35"/>
                    <a:pt x="68" y="33"/>
                  </a:cubicBezTo>
                  <a:cubicBezTo>
                    <a:pt x="68" y="33"/>
                    <a:pt x="67" y="32"/>
                    <a:pt x="67" y="32"/>
                  </a:cubicBezTo>
                  <a:cubicBezTo>
                    <a:pt x="64" y="32"/>
                    <a:pt x="61" y="36"/>
                    <a:pt x="59" y="37"/>
                  </a:cubicBezTo>
                  <a:cubicBezTo>
                    <a:pt x="57" y="31"/>
                    <a:pt x="63" y="27"/>
                    <a:pt x="62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4" y="20"/>
                    <a:pt x="50" y="22"/>
                    <a:pt x="48" y="26"/>
                  </a:cubicBezTo>
                  <a:cubicBezTo>
                    <a:pt x="50" y="18"/>
                    <a:pt x="55" y="12"/>
                    <a:pt x="61" y="8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8" name="Google Shape;638;p24"/>
            <p:cNvSpPr/>
            <p:nvPr/>
          </p:nvSpPr>
          <p:spPr>
            <a:xfrm>
              <a:off x="6217926" y="2985738"/>
              <a:ext cx="68263" cy="303213"/>
            </a:xfrm>
            <a:custGeom>
              <a:avLst/>
              <a:gdLst/>
              <a:ahLst/>
              <a:cxnLst/>
              <a:rect l="l" t="t" r="r" b="b"/>
              <a:pathLst>
                <a:path w="22" h="98" extrusionOk="0">
                  <a:moveTo>
                    <a:pt x="16" y="0"/>
                  </a:moveTo>
                  <a:cubicBezTo>
                    <a:pt x="16" y="1"/>
                    <a:pt x="15" y="2"/>
                    <a:pt x="15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1" y="10"/>
                    <a:pt x="8" y="17"/>
                    <a:pt x="7" y="24"/>
                  </a:cubicBezTo>
                  <a:cubicBezTo>
                    <a:pt x="6" y="32"/>
                    <a:pt x="8" y="39"/>
                    <a:pt x="7" y="46"/>
                  </a:cubicBezTo>
                  <a:cubicBezTo>
                    <a:pt x="6" y="52"/>
                    <a:pt x="1" y="56"/>
                    <a:pt x="0" y="63"/>
                  </a:cubicBezTo>
                  <a:cubicBezTo>
                    <a:pt x="0" y="69"/>
                    <a:pt x="0" y="75"/>
                    <a:pt x="2" y="80"/>
                  </a:cubicBezTo>
                  <a:cubicBezTo>
                    <a:pt x="4" y="77"/>
                    <a:pt x="5" y="73"/>
                    <a:pt x="6" y="70"/>
                  </a:cubicBezTo>
                  <a:cubicBezTo>
                    <a:pt x="10" y="77"/>
                    <a:pt x="4" y="96"/>
                    <a:pt x="12" y="98"/>
                  </a:cubicBezTo>
                  <a:cubicBezTo>
                    <a:pt x="13" y="94"/>
                    <a:pt x="12" y="88"/>
                    <a:pt x="15" y="86"/>
                  </a:cubicBezTo>
                  <a:cubicBezTo>
                    <a:pt x="16" y="88"/>
                    <a:pt x="16" y="91"/>
                    <a:pt x="17" y="93"/>
                  </a:cubicBezTo>
                  <a:cubicBezTo>
                    <a:pt x="21" y="87"/>
                    <a:pt x="18" y="75"/>
                    <a:pt x="19" y="68"/>
                  </a:cubicBezTo>
                  <a:cubicBezTo>
                    <a:pt x="20" y="60"/>
                    <a:pt x="22" y="55"/>
                    <a:pt x="21" y="47"/>
                  </a:cubicBezTo>
                  <a:cubicBezTo>
                    <a:pt x="19" y="48"/>
                    <a:pt x="17" y="49"/>
                    <a:pt x="15" y="50"/>
                  </a:cubicBezTo>
                  <a:cubicBezTo>
                    <a:pt x="15" y="48"/>
                    <a:pt x="21" y="25"/>
                    <a:pt x="16" y="25"/>
                  </a:cubicBezTo>
                  <a:cubicBezTo>
                    <a:pt x="15" y="25"/>
                    <a:pt x="15" y="25"/>
                    <a:pt x="13" y="26"/>
                  </a:cubicBezTo>
                  <a:cubicBezTo>
                    <a:pt x="14" y="18"/>
                    <a:pt x="16" y="11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9" name="Google Shape;639;p24"/>
            <p:cNvSpPr/>
            <p:nvPr/>
          </p:nvSpPr>
          <p:spPr>
            <a:xfrm>
              <a:off x="6133788" y="2676176"/>
              <a:ext cx="403225" cy="303213"/>
            </a:xfrm>
            <a:custGeom>
              <a:avLst/>
              <a:gdLst/>
              <a:ahLst/>
              <a:cxnLst/>
              <a:rect l="l" t="t" r="r" b="b"/>
              <a:pathLst>
                <a:path w="130" h="98" extrusionOk="0">
                  <a:moveTo>
                    <a:pt x="130" y="56"/>
                  </a:moveTo>
                  <a:cubicBezTo>
                    <a:pt x="127" y="56"/>
                    <a:pt x="124" y="55"/>
                    <a:pt x="120" y="57"/>
                  </a:cubicBezTo>
                  <a:cubicBezTo>
                    <a:pt x="118" y="58"/>
                    <a:pt x="118" y="62"/>
                    <a:pt x="115" y="63"/>
                  </a:cubicBezTo>
                  <a:cubicBezTo>
                    <a:pt x="113" y="65"/>
                    <a:pt x="111" y="64"/>
                    <a:pt x="109" y="66"/>
                  </a:cubicBezTo>
                  <a:cubicBezTo>
                    <a:pt x="104" y="73"/>
                    <a:pt x="119" y="98"/>
                    <a:pt x="99" y="92"/>
                  </a:cubicBezTo>
                  <a:cubicBezTo>
                    <a:pt x="86" y="87"/>
                    <a:pt x="85" y="71"/>
                    <a:pt x="74" y="64"/>
                  </a:cubicBezTo>
                  <a:cubicBezTo>
                    <a:pt x="70" y="72"/>
                    <a:pt x="67" y="64"/>
                    <a:pt x="63" y="63"/>
                  </a:cubicBezTo>
                  <a:cubicBezTo>
                    <a:pt x="57" y="61"/>
                    <a:pt x="57" y="66"/>
                    <a:pt x="55" y="73"/>
                  </a:cubicBezTo>
                  <a:cubicBezTo>
                    <a:pt x="54" y="78"/>
                    <a:pt x="54" y="88"/>
                    <a:pt x="46" y="84"/>
                  </a:cubicBezTo>
                  <a:cubicBezTo>
                    <a:pt x="41" y="82"/>
                    <a:pt x="43" y="73"/>
                    <a:pt x="42" y="67"/>
                  </a:cubicBezTo>
                  <a:cubicBezTo>
                    <a:pt x="35" y="67"/>
                    <a:pt x="35" y="81"/>
                    <a:pt x="30" y="83"/>
                  </a:cubicBezTo>
                  <a:cubicBezTo>
                    <a:pt x="21" y="87"/>
                    <a:pt x="24" y="69"/>
                    <a:pt x="24" y="64"/>
                  </a:cubicBezTo>
                  <a:cubicBezTo>
                    <a:pt x="17" y="70"/>
                    <a:pt x="8" y="73"/>
                    <a:pt x="0" y="76"/>
                  </a:cubicBezTo>
                  <a:cubicBezTo>
                    <a:pt x="1" y="74"/>
                    <a:pt x="2" y="73"/>
                    <a:pt x="4" y="72"/>
                  </a:cubicBezTo>
                  <a:cubicBezTo>
                    <a:pt x="8" y="67"/>
                    <a:pt x="13" y="62"/>
                    <a:pt x="18" y="57"/>
                  </a:cubicBezTo>
                  <a:cubicBezTo>
                    <a:pt x="29" y="43"/>
                    <a:pt x="39" y="16"/>
                    <a:pt x="54" y="9"/>
                  </a:cubicBezTo>
                  <a:cubicBezTo>
                    <a:pt x="73" y="0"/>
                    <a:pt x="88" y="28"/>
                    <a:pt x="102" y="38"/>
                  </a:cubicBezTo>
                  <a:cubicBezTo>
                    <a:pt x="109" y="43"/>
                    <a:pt x="119" y="48"/>
                    <a:pt x="127" y="53"/>
                  </a:cubicBezTo>
                  <a:cubicBezTo>
                    <a:pt x="127" y="53"/>
                    <a:pt x="127" y="53"/>
                    <a:pt x="127" y="53"/>
                  </a:cubicBezTo>
                  <a:cubicBezTo>
                    <a:pt x="128" y="54"/>
                    <a:pt x="129" y="55"/>
                    <a:pt x="130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0" name="Google Shape;640;p24"/>
            <p:cNvSpPr/>
            <p:nvPr/>
          </p:nvSpPr>
          <p:spPr>
            <a:xfrm>
              <a:off x="6146488" y="2676176"/>
              <a:ext cx="381000" cy="260350"/>
            </a:xfrm>
            <a:custGeom>
              <a:avLst/>
              <a:gdLst/>
              <a:ahLst/>
              <a:cxnLst/>
              <a:rect l="l" t="t" r="r" b="b"/>
              <a:pathLst>
                <a:path w="123" h="84" extrusionOk="0">
                  <a:moveTo>
                    <a:pt x="123" y="53"/>
                  </a:moveTo>
                  <a:cubicBezTo>
                    <a:pt x="122" y="53"/>
                    <a:pt x="121" y="53"/>
                    <a:pt x="120" y="53"/>
                  </a:cubicBezTo>
                  <a:cubicBezTo>
                    <a:pt x="115" y="54"/>
                    <a:pt x="111" y="54"/>
                    <a:pt x="107" y="57"/>
                  </a:cubicBezTo>
                  <a:cubicBezTo>
                    <a:pt x="105" y="59"/>
                    <a:pt x="106" y="62"/>
                    <a:pt x="101" y="62"/>
                  </a:cubicBezTo>
                  <a:cubicBezTo>
                    <a:pt x="99" y="61"/>
                    <a:pt x="98" y="57"/>
                    <a:pt x="95" y="58"/>
                  </a:cubicBezTo>
                  <a:cubicBezTo>
                    <a:pt x="95" y="64"/>
                    <a:pt x="99" y="69"/>
                    <a:pt x="99" y="75"/>
                  </a:cubicBezTo>
                  <a:cubicBezTo>
                    <a:pt x="98" y="84"/>
                    <a:pt x="94" y="83"/>
                    <a:pt x="88" y="78"/>
                  </a:cubicBezTo>
                  <a:cubicBezTo>
                    <a:pt x="83" y="74"/>
                    <a:pt x="79" y="68"/>
                    <a:pt x="77" y="61"/>
                  </a:cubicBezTo>
                  <a:cubicBezTo>
                    <a:pt x="76" y="55"/>
                    <a:pt x="76" y="50"/>
                    <a:pt x="72" y="46"/>
                  </a:cubicBezTo>
                  <a:cubicBezTo>
                    <a:pt x="68" y="51"/>
                    <a:pt x="72" y="70"/>
                    <a:pt x="63" y="60"/>
                  </a:cubicBezTo>
                  <a:cubicBezTo>
                    <a:pt x="58" y="54"/>
                    <a:pt x="55" y="48"/>
                    <a:pt x="52" y="60"/>
                  </a:cubicBezTo>
                  <a:cubicBezTo>
                    <a:pt x="50" y="64"/>
                    <a:pt x="48" y="80"/>
                    <a:pt x="42" y="70"/>
                  </a:cubicBezTo>
                  <a:cubicBezTo>
                    <a:pt x="39" y="64"/>
                    <a:pt x="47" y="50"/>
                    <a:pt x="40" y="46"/>
                  </a:cubicBezTo>
                  <a:cubicBezTo>
                    <a:pt x="35" y="51"/>
                    <a:pt x="31" y="71"/>
                    <a:pt x="25" y="73"/>
                  </a:cubicBezTo>
                  <a:cubicBezTo>
                    <a:pt x="25" y="63"/>
                    <a:pt x="27" y="56"/>
                    <a:pt x="29" y="47"/>
                  </a:cubicBezTo>
                  <a:cubicBezTo>
                    <a:pt x="24" y="51"/>
                    <a:pt x="22" y="59"/>
                    <a:pt x="16" y="63"/>
                  </a:cubicBezTo>
                  <a:cubicBezTo>
                    <a:pt x="11" y="66"/>
                    <a:pt x="5" y="69"/>
                    <a:pt x="0" y="72"/>
                  </a:cubicBezTo>
                  <a:cubicBezTo>
                    <a:pt x="4" y="67"/>
                    <a:pt x="9" y="62"/>
                    <a:pt x="14" y="57"/>
                  </a:cubicBezTo>
                  <a:cubicBezTo>
                    <a:pt x="25" y="43"/>
                    <a:pt x="35" y="16"/>
                    <a:pt x="50" y="9"/>
                  </a:cubicBezTo>
                  <a:cubicBezTo>
                    <a:pt x="69" y="0"/>
                    <a:pt x="84" y="28"/>
                    <a:pt x="98" y="38"/>
                  </a:cubicBezTo>
                  <a:cubicBezTo>
                    <a:pt x="105" y="43"/>
                    <a:pt x="115" y="48"/>
                    <a:pt x="123" y="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1" name="Google Shape;641;p24"/>
            <p:cNvSpPr/>
            <p:nvPr/>
          </p:nvSpPr>
          <p:spPr>
            <a:xfrm>
              <a:off x="6227451" y="2714276"/>
              <a:ext cx="234950" cy="127000"/>
            </a:xfrm>
            <a:custGeom>
              <a:avLst/>
              <a:gdLst/>
              <a:ahLst/>
              <a:cxnLst/>
              <a:rect l="l" t="t" r="r" b="b"/>
              <a:pathLst>
                <a:path w="76" h="41" extrusionOk="0">
                  <a:moveTo>
                    <a:pt x="0" y="32"/>
                  </a:moveTo>
                  <a:cubicBezTo>
                    <a:pt x="1" y="29"/>
                    <a:pt x="4" y="26"/>
                    <a:pt x="6" y="23"/>
                  </a:cubicBezTo>
                  <a:cubicBezTo>
                    <a:pt x="9" y="20"/>
                    <a:pt x="11" y="16"/>
                    <a:pt x="13" y="12"/>
                  </a:cubicBezTo>
                  <a:cubicBezTo>
                    <a:pt x="16" y="7"/>
                    <a:pt x="20" y="4"/>
                    <a:pt x="25" y="0"/>
                  </a:cubicBezTo>
                  <a:cubicBezTo>
                    <a:pt x="25" y="4"/>
                    <a:pt x="20" y="6"/>
                    <a:pt x="18" y="9"/>
                  </a:cubicBezTo>
                  <a:cubicBezTo>
                    <a:pt x="16" y="12"/>
                    <a:pt x="14" y="18"/>
                    <a:pt x="14" y="22"/>
                  </a:cubicBezTo>
                  <a:cubicBezTo>
                    <a:pt x="16" y="22"/>
                    <a:pt x="17" y="16"/>
                    <a:pt x="19" y="15"/>
                  </a:cubicBezTo>
                  <a:cubicBezTo>
                    <a:pt x="19" y="17"/>
                    <a:pt x="18" y="27"/>
                    <a:pt x="21" y="28"/>
                  </a:cubicBezTo>
                  <a:cubicBezTo>
                    <a:pt x="24" y="28"/>
                    <a:pt x="25" y="18"/>
                    <a:pt x="25" y="16"/>
                  </a:cubicBezTo>
                  <a:cubicBezTo>
                    <a:pt x="29" y="17"/>
                    <a:pt x="25" y="25"/>
                    <a:pt x="30" y="27"/>
                  </a:cubicBezTo>
                  <a:cubicBezTo>
                    <a:pt x="31" y="28"/>
                    <a:pt x="31" y="29"/>
                    <a:pt x="32" y="28"/>
                  </a:cubicBezTo>
                  <a:cubicBezTo>
                    <a:pt x="33" y="28"/>
                    <a:pt x="33" y="24"/>
                    <a:pt x="32" y="23"/>
                  </a:cubicBezTo>
                  <a:cubicBezTo>
                    <a:pt x="32" y="20"/>
                    <a:pt x="32" y="18"/>
                    <a:pt x="33" y="15"/>
                  </a:cubicBezTo>
                  <a:cubicBezTo>
                    <a:pt x="37" y="18"/>
                    <a:pt x="36" y="32"/>
                    <a:pt x="42" y="33"/>
                  </a:cubicBezTo>
                  <a:cubicBezTo>
                    <a:pt x="43" y="28"/>
                    <a:pt x="41" y="24"/>
                    <a:pt x="40" y="19"/>
                  </a:cubicBezTo>
                  <a:cubicBezTo>
                    <a:pt x="40" y="14"/>
                    <a:pt x="39" y="8"/>
                    <a:pt x="39" y="3"/>
                  </a:cubicBezTo>
                  <a:cubicBezTo>
                    <a:pt x="43" y="3"/>
                    <a:pt x="44" y="8"/>
                    <a:pt x="45" y="11"/>
                  </a:cubicBezTo>
                  <a:cubicBezTo>
                    <a:pt x="46" y="15"/>
                    <a:pt x="47" y="17"/>
                    <a:pt x="51" y="18"/>
                  </a:cubicBezTo>
                  <a:cubicBezTo>
                    <a:pt x="51" y="16"/>
                    <a:pt x="51" y="14"/>
                    <a:pt x="51" y="13"/>
                  </a:cubicBezTo>
                  <a:cubicBezTo>
                    <a:pt x="53" y="12"/>
                    <a:pt x="54" y="16"/>
                    <a:pt x="55" y="18"/>
                  </a:cubicBezTo>
                  <a:cubicBezTo>
                    <a:pt x="58" y="21"/>
                    <a:pt x="60" y="19"/>
                    <a:pt x="62" y="21"/>
                  </a:cubicBezTo>
                  <a:cubicBezTo>
                    <a:pt x="65" y="22"/>
                    <a:pt x="67" y="25"/>
                    <a:pt x="70" y="26"/>
                  </a:cubicBezTo>
                  <a:cubicBezTo>
                    <a:pt x="72" y="28"/>
                    <a:pt x="75" y="29"/>
                    <a:pt x="76" y="32"/>
                  </a:cubicBezTo>
                  <a:cubicBezTo>
                    <a:pt x="71" y="33"/>
                    <a:pt x="67" y="27"/>
                    <a:pt x="62" y="26"/>
                  </a:cubicBezTo>
                  <a:cubicBezTo>
                    <a:pt x="62" y="29"/>
                    <a:pt x="68" y="38"/>
                    <a:pt x="61" y="35"/>
                  </a:cubicBezTo>
                  <a:cubicBezTo>
                    <a:pt x="58" y="34"/>
                    <a:pt x="56" y="28"/>
                    <a:pt x="52" y="28"/>
                  </a:cubicBezTo>
                  <a:cubicBezTo>
                    <a:pt x="52" y="32"/>
                    <a:pt x="57" y="36"/>
                    <a:pt x="56" y="41"/>
                  </a:cubicBezTo>
                  <a:cubicBezTo>
                    <a:pt x="55" y="38"/>
                    <a:pt x="50" y="27"/>
                    <a:pt x="46" y="29"/>
                  </a:cubicBezTo>
                  <a:cubicBezTo>
                    <a:pt x="43" y="30"/>
                    <a:pt x="43" y="41"/>
                    <a:pt x="38" y="36"/>
                  </a:cubicBezTo>
                  <a:cubicBezTo>
                    <a:pt x="36" y="34"/>
                    <a:pt x="36" y="31"/>
                    <a:pt x="33" y="32"/>
                  </a:cubicBezTo>
                  <a:cubicBezTo>
                    <a:pt x="31" y="33"/>
                    <a:pt x="30" y="37"/>
                    <a:pt x="28" y="37"/>
                  </a:cubicBezTo>
                  <a:cubicBezTo>
                    <a:pt x="26" y="37"/>
                    <a:pt x="26" y="32"/>
                    <a:pt x="23" y="33"/>
                  </a:cubicBezTo>
                  <a:cubicBezTo>
                    <a:pt x="21" y="34"/>
                    <a:pt x="22" y="37"/>
                    <a:pt x="20" y="38"/>
                  </a:cubicBezTo>
                  <a:cubicBezTo>
                    <a:pt x="19" y="34"/>
                    <a:pt x="17" y="28"/>
                    <a:pt x="13" y="29"/>
                  </a:cubicBezTo>
                  <a:cubicBezTo>
                    <a:pt x="9" y="29"/>
                    <a:pt x="9" y="34"/>
                    <a:pt x="7" y="37"/>
                  </a:cubicBezTo>
                  <a:cubicBezTo>
                    <a:pt x="5" y="35"/>
                    <a:pt x="6" y="32"/>
                    <a:pt x="6" y="29"/>
                  </a:cubicBezTo>
                  <a:cubicBezTo>
                    <a:pt x="4" y="29"/>
                    <a:pt x="2" y="31"/>
                    <a:pt x="0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2" name="Google Shape;642;p24"/>
            <p:cNvSpPr/>
            <p:nvPr/>
          </p:nvSpPr>
          <p:spPr>
            <a:xfrm>
              <a:off x="5902013" y="2447575"/>
              <a:ext cx="573088" cy="254000"/>
            </a:xfrm>
            <a:custGeom>
              <a:avLst/>
              <a:gdLst/>
              <a:ahLst/>
              <a:cxnLst/>
              <a:rect l="l" t="t" r="r" b="b"/>
              <a:pathLst>
                <a:path w="185" h="82" extrusionOk="0">
                  <a:moveTo>
                    <a:pt x="38" y="41"/>
                  </a:moveTo>
                  <a:cubicBezTo>
                    <a:pt x="19" y="22"/>
                    <a:pt x="52" y="3"/>
                    <a:pt x="66" y="1"/>
                  </a:cubicBezTo>
                  <a:cubicBezTo>
                    <a:pt x="72" y="0"/>
                    <a:pt x="72" y="4"/>
                    <a:pt x="76" y="6"/>
                  </a:cubicBezTo>
                  <a:cubicBezTo>
                    <a:pt x="79" y="7"/>
                    <a:pt x="83" y="6"/>
                    <a:pt x="85" y="8"/>
                  </a:cubicBezTo>
                  <a:cubicBezTo>
                    <a:pt x="91" y="12"/>
                    <a:pt x="92" y="23"/>
                    <a:pt x="88" y="29"/>
                  </a:cubicBezTo>
                  <a:cubicBezTo>
                    <a:pt x="102" y="24"/>
                    <a:pt x="113" y="32"/>
                    <a:pt x="113" y="49"/>
                  </a:cubicBezTo>
                  <a:cubicBezTo>
                    <a:pt x="115" y="44"/>
                    <a:pt x="121" y="42"/>
                    <a:pt x="126" y="42"/>
                  </a:cubicBezTo>
                  <a:cubicBezTo>
                    <a:pt x="137" y="42"/>
                    <a:pt x="132" y="49"/>
                    <a:pt x="138" y="53"/>
                  </a:cubicBezTo>
                  <a:cubicBezTo>
                    <a:pt x="141" y="55"/>
                    <a:pt x="146" y="51"/>
                    <a:pt x="150" y="55"/>
                  </a:cubicBezTo>
                  <a:cubicBezTo>
                    <a:pt x="154" y="58"/>
                    <a:pt x="155" y="64"/>
                    <a:pt x="154" y="68"/>
                  </a:cubicBezTo>
                  <a:cubicBezTo>
                    <a:pt x="159" y="65"/>
                    <a:pt x="172" y="63"/>
                    <a:pt x="173" y="71"/>
                  </a:cubicBezTo>
                  <a:cubicBezTo>
                    <a:pt x="176" y="71"/>
                    <a:pt x="185" y="72"/>
                    <a:pt x="184" y="77"/>
                  </a:cubicBezTo>
                  <a:cubicBezTo>
                    <a:pt x="184" y="82"/>
                    <a:pt x="174" y="81"/>
                    <a:pt x="170" y="81"/>
                  </a:cubicBezTo>
                  <a:cubicBezTo>
                    <a:pt x="158" y="80"/>
                    <a:pt x="144" y="80"/>
                    <a:pt x="136" y="68"/>
                  </a:cubicBezTo>
                  <a:cubicBezTo>
                    <a:pt x="130" y="82"/>
                    <a:pt x="103" y="75"/>
                    <a:pt x="102" y="59"/>
                  </a:cubicBezTo>
                  <a:cubicBezTo>
                    <a:pt x="92" y="59"/>
                    <a:pt x="76" y="58"/>
                    <a:pt x="72" y="45"/>
                  </a:cubicBezTo>
                  <a:cubicBezTo>
                    <a:pt x="66" y="45"/>
                    <a:pt x="54" y="49"/>
                    <a:pt x="51" y="40"/>
                  </a:cubicBezTo>
                  <a:cubicBezTo>
                    <a:pt x="52" y="49"/>
                    <a:pt x="42" y="57"/>
                    <a:pt x="36" y="54"/>
                  </a:cubicBezTo>
                  <a:cubicBezTo>
                    <a:pt x="42" y="65"/>
                    <a:pt x="2" y="70"/>
                    <a:pt x="1" y="58"/>
                  </a:cubicBezTo>
                  <a:cubicBezTo>
                    <a:pt x="1" y="58"/>
                    <a:pt x="2" y="58"/>
                    <a:pt x="3" y="58"/>
                  </a:cubicBezTo>
                  <a:cubicBezTo>
                    <a:pt x="4" y="58"/>
                    <a:pt x="1" y="57"/>
                    <a:pt x="0" y="57"/>
                  </a:cubicBezTo>
                  <a:cubicBezTo>
                    <a:pt x="0" y="49"/>
                    <a:pt x="10" y="52"/>
                    <a:pt x="15" y="50"/>
                  </a:cubicBezTo>
                  <a:cubicBezTo>
                    <a:pt x="19" y="49"/>
                    <a:pt x="26" y="40"/>
                    <a:pt x="30" y="47"/>
                  </a:cubicBezTo>
                  <a:cubicBezTo>
                    <a:pt x="21" y="41"/>
                    <a:pt x="36" y="31"/>
                    <a:pt x="39" y="37"/>
                  </a:cubicBezTo>
                  <a:lnTo>
                    <a:pt x="38" y="4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43" name="Google Shape;643;p24"/>
          <p:cNvGrpSpPr/>
          <p:nvPr/>
        </p:nvGrpSpPr>
        <p:grpSpPr>
          <a:xfrm>
            <a:off x="2610815" y="3337387"/>
            <a:ext cx="1618691" cy="3110200"/>
            <a:chOff x="6280151" y="1583426"/>
            <a:chExt cx="889000" cy="1708150"/>
          </a:xfrm>
        </p:grpSpPr>
        <p:sp>
          <p:nvSpPr>
            <p:cNvPr id="644" name="Google Shape;644;p24"/>
            <p:cNvSpPr/>
            <p:nvPr/>
          </p:nvSpPr>
          <p:spPr>
            <a:xfrm>
              <a:off x="6397626" y="1597713"/>
              <a:ext cx="188913" cy="238125"/>
            </a:xfrm>
            <a:custGeom>
              <a:avLst/>
              <a:gdLst/>
              <a:ahLst/>
              <a:cxnLst/>
              <a:rect l="l" t="t" r="r" b="b"/>
              <a:pathLst>
                <a:path w="62" h="78" extrusionOk="0">
                  <a:moveTo>
                    <a:pt x="61" y="59"/>
                  </a:moveTo>
                  <a:cubicBezTo>
                    <a:pt x="61" y="61"/>
                    <a:pt x="61" y="62"/>
                    <a:pt x="60" y="63"/>
                  </a:cubicBezTo>
                  <a:cubicBezTo>
                    <a:pt x="59" y="66"/>
                    <a:pt x="59" y="67"/>
                    <a:pt x="58" y="70"/>
                  </a:cubicBezTo>
                  <a:cubicBezTo>
                    <a:pt x="58" y="71"/>
                    <a:pt x="58" y="73"/>
                    <a:pt x="56" y="74"/>
                  </a:cubicBezTo>
                  <a:cubicBezTo>
                    <a:pt x="53" y="77"/>
                    <a:pt x="48" y="78"/>
                    <a:pt x="46" y="78"/>
                  </a:cubicBezTo>
                  <a:cubicBezTo>
                    <a:pt x="38" y="77"/>
                    <a:pt x="29" y="74"/>
                    <a:pt x="26" y="63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0" y="58"/>
                    <a:pt x="0" y="35"/>
                    <a:pt x="5" y="22"/>
                  </a:cubicBezTo>
                  <a:cubicBezTo>
                    <a:pt x="11" y="0"/>
                    <a:pt x="27" y="1"/>
                    <a:pt x="34" y="3"/>
                  </a:cubicBezTo>
                  <a:cubicBezTo>
                    <a:pt x="34" y="3"/>
                    <a:pt x="44" y="7"/>
                    <a:pt x="51" y="12"/>
                  </a:cubicBezTo>
                  <a:cubicBezTo>
                    <a:pt x="60" y="18"/>
                    <a:pt x="61" y="27"/>
                    <a:pt x="62" y="38"/>
                  </a:cubicBezTo>
                  <a:cubicBezTo>
                    <a:pt x="62" y="38"/>
                    <a:pt x="62" y="39"/>
                    <a:pt x="62" y="40"/>
                  </a:cubicBezTo>
                  <a:cubicBezTo>
                    <a:pt x="62" y="41"/>
                    <a:pt x="61" y="45"/>
                    <a:pt x="61" y="45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2" y="54"/>
                    <a:pt x="62" y="57"/>
                    <a:pt x="61" y="59"/>
                  </a:cubicBezTo>
                  <a:close/>
                </a:path>
              </a:pathLst>
            </a:custGeom>
            <a:solidFill>
              <a:srgbClr val="E9AE8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24"/>
            <p:cNvSpPr/>
            <p:nvPr/>
          </p:nvSpPr>
          <p:spPr>
            <a:xfrm>
              <a:off x="6565901" y="1726301"/>
              <a:ext cx="14288" cy="14288"/>
            </a:xfrm>
            <a:custGeom>
              <a:avLst/>
              <a:gdLst/>
              <a:ahLst/>
              <a:cxnLst/>
              <a:rect l="l" t="t" r="r" b="b"/>
              <a:pathLst>
                <a:path w="5" h="5" extrusionOk="0">
                  <a:moveTo>
                    <a:pt x="4" y="2"/>
                  </a:moveTo>
                  <a:cubicBezTo>
                    <a:pt x="5" y="4"/>
                    <a:pt x="2" y="5"/>
                    <a:pt x="1" y="3"/>
                  </a:cubicBezTo>
                  <a:cubicBezTo>
                    <a:pt x="0" y="1"/>
                    <a:pt x="3" y="0"/>
                    <a:pt x="4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Google Shape;646;p24"/>
            <p:cNvSpPr/>
            <p:nvPr/>
          </p:nvSpPr>
          <p:spPr>
            <a:xfrm>
              <a:off x="6565901" y="1704076"/>
              <a:ext cx="17463" cy="15875"/>
            </a:xfrm>
            <a:custGeom>
              <a:avLst/>
              <a:gdLst/>
              <a:ahLst/>
              <a:cxnLst/>
              <a:rect l="l" t="t" r="r" b="b"/>
              <a:pathLst>
                <a:path w="6" h="5" extrusionOk="0">
                  <a:moveTo>
                    <a:pt x="6" y="1"/>
                  </a:moveTo>
                  <a:cubicBezTo>
                    <a:pt x="6" y="2"/>
                    <a:pt x="6" y="3"/>
                    <a:pt x="3" y="3"/>
                  </a:cubicBezTo>
                  <a:cubicBezTo>
                    <a:pt x="2" y="3"/>
                    <a:pt x="1" y="5"/>
                    <a:pt x="1" y="4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4" y="0"/>
                    <a:pt x="6" y="0"/>
                    <a:pt x="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7" name="Google Shape;647;p24"/>
            <p:cNvSpPr/>
            <p:nvPr/>
          </p:nvSpPr>
          <p:spPr>
            <a:xfrm>
              <a:off x="6492876" y="1813613"/>
              <a:ext cx="57150" cy="25400"/>
            </a:xfrm>
            <a:custGeom>
              <a:avLst/>
              <a:gdLst/>
              <a:ahLst/>
              <a:cxnLst/>
              <a:rect l="l" t="t" r="r" b="b"/>
              <a:pathLst>
                <a:path w="19" h="8" extrusionOk="0">
                  <a:moveTo>
                    <a:pt x="15" y="8"/>
                  </a:moveTo>
                  <a:cubicBezTo>
                    <a:pt x="6" y="8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8" y="8"/>
                    <a:pt x="18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8"/>
                    <a:pt x="15" y="8"/>
                  </a:cubicBezTo>
                  <a:close/>
                </a:path>
              </a:pathLst>
            </a:custGeom>
            <a:solidFill>
              <a:srgbClr val="BE584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Google Shape;648;p24"/>
            <p:cNvSpPr/>
            <p:nvPr/>
          </p:nvSpPr>
          <p:spPr>
            <a:xfrm>
              <a:off x="6577013" y="1731063"/>
              <a:ext cx="26988" cy="34925"/>
            </a:xfrm>
            <a:custGeom>
              <a:avLst/>
              <a:gdLst/>
              <a:ahLst/>
              <a:cxnLst/>
              <a:rect l="l" t="t" r="r" b="b"/>
              <a:pathLst>
                <a:path w="9" h="11" extrusionOk="0">
                  <a:moveTo>
                    <a:pt x="0" y="0"/>
                  </a:moveTo>
                  <a:cubicBezTo>
                    <a:pt x="0" y="0"/>
                    <a:pt x="9" y="7"/>
                    <a:pt x="6" y="9"/>
                  </a:cubicBezTo>
                  <a:cubicBezTo>
                    <a:pt x="3" y="11"/>
                    <a:pt x="3" y="9"/>
                    <a:pt x="2" y="11"/>
                  </a:cubicBezTo>
                  <a:cubicBezTo>
                    <a:pt x="0" y="11"/>
                    <a:pt x="0" y="10"/>
                    <a:pt x="0" y="1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9AE8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9" name="Google Shape;649;p24"/>
            <p:cNvSpPr/>
            <p:nvPr/>
          </p:nvSpPr>
          <p:spPr>
            <a:xfrm>
              <a:off x="6553201" y="182948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6F4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0" name="Google Shape;650;p24"/>
            <p:cNvSpPr/>
            <p:nvPr/>
          </p:nvSpPr>
          <p:spPr>
            <a:xfrm>
              <a:off x="6450013" y="2464488"/>
              <a:ext cx="215900" cy="787400"/>
            </a:xfrm>
            <a:custGeom>
              <a:avLst/>
              <a:gdLst/>
              <a:ahLst/>
              <a:cxnLst/>
              <a:rect l="l" t="t" r="r" b="b"/>
              <a:pathLst>
                <a:path w="71" h="259" extrusionOk="0">
                  <a:moveTo>
                    <a:pt x="52" y="202"/>
                  </a:moveTo>
                  <a:cubicBezTo>
                    <a:pt x="69" y="134"/>
                    <a:pt x="71" y="108"/>
                    <a:pt x="71" y="108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30" y="115"/>
                  </a:cubicBezTo>
                  <a:cubicBezTo>
                    <a:pt x="27" y="125"/>
                    <a:pt x="23" y="168"/>
                    <a:pt x="21" y="195"/>
                  </a:cubicBezTo>
                  <a:cubicBezTo>
                    <a:pt x="16" y="238"/>
                    <a:pt x="16" y="238"/>
                    <a:pt x="16" y="238"/>
                  </a:cubicBezTo>
                  <a:cubicBezTo>
                    <a:pt x="15" y="249"/>
                    <a:pt x="24" y="259"/>
                    <a:pt x="35" y="259"/>
                  </a:cubicBezTo>
                  <a:cubicBezTo>
                    <a:pt x="38" y="259"/>
                    <a:pt x="38" y="259"/>
                    <a:pt x="38" y="259"/>
                  </a:cubicBezTo>
                  <a:cubicBezTo>
                    <a:pt x="51" y="250"/>
                    <a:pt x="51" y="250"/>
                    <a:pt x="51" y="250"/>
                  </a:cubicBezTo>
                  <a:cubicBezTo>
                    <a:pt x="45" y="247"/>
                    <a:pt x="48" y="224"/>
                    <a:pt x="52" y="20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1" name="Google Shape;651;p24"/>
            <p:cNvSpPr/>
            <p:nvPr/>
          </p:nvSpPr>
          <p:spPr>
            <a:xfrm>
              <a:off x="6310313" y="2467663"/>
              <a:ext cx="212725" cy="781050"/>
            </a:xfrm>
            <a:custGeom>
              <a:avLst/>
              <a:gdLst/>
              <a:ahLst/>
              <a:cxnLst/>
              <a:rect l="l" t="t" r="r" b="b"/>
              <a:pathLst>
                <a:path w="70" h="257" extrusionOk="0">
                  <a:moveTo>
                    <a:pt x="41" y="202"/>
                  </a:moveTo>
                  <a:cubicBezTo>
                    <a:pt x="65" y="136"/>
                    <a:pt x="70" y="111"/>
                    <a:pt x="70" y="11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28" y="113"/>
                  </a:cubicBezTo>
                  <a:cubicBezTo>
                    <a:pt x="25" y="122"/>
                    <a:pt x="17" y="165"/>
                    <a:pt x="12" y="192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0" y="252"/>
                    <a:pt x="8" y="255"/>
                    <a:pt x="19" y="257"/>
                  </a:cubicBezTo>
                  <a:cubicBezTo>
                    <a:pt x="22" y="257"/>
                    <a:pt x="22" y="257"/>
                    <a:pt x="22" y="257"/>
                  </a:cubicBezTo>
                  <a:cubicBezTo>
                    <a:pt x="36" y="250"/>
                    <a:pt x="36" y="250"/>
                    <a:pt x="36" y="250"/>
                  </a:cubicBezTo>
                  <a:cubicBezTo>
                    <a:pt x="31" y="246"/>
                    <a:pt x="35" y="224"/>
                    <a:pt x="41" y="20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2" name="Google Shape;652;p24"/>
            <p:cNvSpPr/>
            <p:nvPr/>
          </p:nvSpPr>
          <p:spPr>
            <a:xfrm>
              <a:off x="6307138" y="3185213"/>
              <a:ext cx="230188" cy="100013"/>
            </a:xfrm>
            <a:custGeom>
              <a:avLst/>
              <a:gdLst/>
              <a:ahLst/>
              <a:cxnLst/>
              <a:rect l="l" t="t" r="r" b="b"/>
              <a:pathLst>
                <a:path w="76" h="33" extrusionOk="0">
                  <a:moveTo>
                    <a:pt x="71" y="33"/>
                  </a:moveTo>
                  <a:cubicBezTo>
                    <a:pt x="9" y="33"/>
                    <a:pt x="9" y="33"/>
                    <a:pt x="9" y="33"/>
                  </a:cubicBezTo>
                  <a:cubicBezTo>
                    <a:pt x="4" y="33"/>
                    <a:pt x="0" y="29"/>
                    <a:pt x="1" y="2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7"/>
                    <a:pt x="22" y="6"/>
                  </a:cubicBezTo>
                  <a:cubicBezTo>
                    <a:pt x="27" y="0"/>
                    <a:pt x="34" y="4"/>
                    <a:pt x="41" y="8"/>
                  </a:cubicBezTo>
                  <a:cubicBezTo>
                    <a:pt x="60" y="18"/>
                    <a:pt x="69" y="19"/>
                    <a:pt x="75" y="28"/>
                  </a:cubicBezTo>
                  <a:cubicBezTo>
                    <a:pt x="76" y="30"/>
                    <a:pt x="74" y="33"/>
                    <a:pt x="71" y="3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3" name="Google Shape;653;p24"/>
            <p:cNvSpPr/>
            <p:nvPr/>
          </p:nvSpPr>
          <p:spPr>
            <a:xfrm>
              <a:off x="6434138" y="3232838"/>
              <a:ext cx="49213" cy="31750"/>
            </a:xfrm>
            <a:custGeom>
              <a:avLst/>
              <a:gdLst/>
              <a:ahLst/>
              <a:cxnLst/>
              <a:rect l="l" t="t" r="r" b="b"/>
              <a:pathLst>
                <a:path w="16" h="10" extrusionOk="0">
                  <a:moveTo>
                    <a:pt x="16" y="0"/>
                  </a:moveTo>
                  <a:cubicBezTo>
                    <a:pt x="15" y="0"/>
                    <a:pt x="15" y="0"/>
                    <a:pt x="14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3"/>
                    <a:pt x="8" y="3"/>
                  </a:cubicBezTo>
                  <a:cubicBezTo>
                    <a:pt x="6" y="4"/>
                    <a:pt x="5" y="5"/>
                    <a:pt x="4" y="6"/>
                  </a:cubicBezTo>
                  <a:cubicBezTo>
                    <a:pt x="3" y="6"/>
                    <a:pt x="2" y="7"/>
                    <a:pt x="2" y="8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6"/>
                    <a:pt x="7" y="5"/>
                    <a:pt x="8" y="4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1"/>
                    <a:pt x="14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4" name="Google Shape;654;p24"/>
            <p:cNvSpPr/>
            <p:nvPr/>
          </p:nvSpPr>
          <p:spPr>
            <a:xfrm>
              <a:off x="6446838" y="3224901"/>
              <a:ext cx="12700" cy="3175"/>
            </a:xfrm>
            <a:custGeom>
              <a:avLst/>
              <a:gdLst/>
              <a:ahLst/>
              <a:cxnLst/>
              <a:rect l="l" t="t" r="r" b="b"/>
              <a:pathLst>
                <a:path w="4" h="1" extrusionOk="0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5" name="Google Shape;655;p24"/>
            <p:cNvSpPr/>
            <p:nvPr/>
          </p:nvSpPr>
          <p:spPr>
            <a:xfrm>
              <a:off x="6430963" y="3215376"/>
              <a:ext cx="9525" cy="3175"/>
            </a:xfrm>
            <a:custGeom>
              <a:avLst/>
              <a:gdLst/>
              <a:ahLst/>
              <a:cxnLst/>
              <a:rect l="l" t="t" r="r" b="b"/>
              <a:pathLst>
                <a:path w="3" h="1" extrusionOk="0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6" name="Google Shape;656;p24"/>
            <p:cNvSpPr/>
            <p:nvPr/>
          </p:nvSpPr>
          <p:spPr>
            <a:xfrm>
              <a:off x="6416676" y="3202676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w="120000" h="1" extrusionOk="0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E333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Google Shape;657;p24"/>
            <p:cNvSpPr/>
            <p:nvPr/>
          </p:nvSpPr>
          <p:spPr>
            <a:xfrm>
              <a:off x="6307138" y="3261413"/>
              <a:ext cx="206375" cy="26988"/>
            </a:xfrm>
            <a:custGeom>
              <a:avLst/>
              <a:gdLst/>
              <a:ahLst/>
              <a:cxnLst/>
              <a:rect l="l" t="t" r="r" b="b"/>
              <a:pathLst>
                <a:path w="68" h="9" extrusionOk="0">
                  <a:moveTo>
                    <a:pt x="1" y="0"/>
                  </a:moveTo>
                  <a:cubicBezTo>
                    <a:pt x="2" y="2"/>
                    <a:pt x="3" y="3"/>
                    <a:pt x="5" y="5"/>
                  </a:cubicBezTo>
                  <a:cubicBezTo>
                    <a:pt x="5" y="5"/>
                    <a:pt x="6" y="6"/>
                    <a:pt x="7" y="6"/>
                  </a:cubicBezTo>
                  <a:cubicBezTo>
                    <a:pt x="8" y="6"/>
                    <a:pt x="9" y="6"/>
                    <a:pt x="10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5"/>
                    <a:pt x="10" y="6"/>
                  </a:cubicBezTo>
                  <a:cubicBezTo>
                    <a:pt x="13" y="7"/>
                    <a:pt x="16" y="7"/>
                    <a:pt x="19" y="7"/>
                  </a:cubicBezTo>
                  <a:cubicBezTo>
                    <a:pt x="23" y="7"/>
                    <a:pt x="27" y="8"/>
                    <a:pt x="31" y="8"/>
                  </a:cubicBezTo>
                  <a:cubicBezTo>
                    <a:pt x="39" y="8"/>
                    <a:pt x="46" y="8"/>
                    <a:pt x="54" y="8"/>
                  </a:cubicBezTo>
                  <a:cubicBezTo>
                    <a:pt x="56" y="8"/>
                    <a:pt x="58" y="8"/>
                    <a:pt x="61" y="8"/>
                  </a:cubicBezTo>
                  <a:cubicBezTo>
                    <a:pt x="62" y="8"/>
                    <a:pt x="63" y="8"/>
                    <a:pt x="64" y="8"/>
                  </a:cubicBezTo>
                  <a:cubicBezTo>
                    <a:pt x="65" y="8"/>
                    <a:pt x="66" y="8"/>
                    <a:pt x="67" y="8"/>
                  </a:cubicBezTo>
                  <a:cubicBezTo>
                    <a:pt x="68" y="8"/>
                    <a:pt x="68" y="9"/>
                    <a:pt x="67" y="9"/>
                  </a:cubicBezTo>
                  <a:cubicBezTo>
                    <a:pt x="67" y="9"/>
                    <a:pt x="65" y="9"/>
                    <a:pt x="64" y="9"/>
                  </a:cubicBezTo>
                  <a:cubicBezTo>
                    <a:pt x="63" y="9"/>
                    <a:pt x="62" y="9"/>
                    <a:pt x="61" y="9"/>
                  </a:cubicBezTo>
                  <a:cubicBezTo>
                    <a:pt x="60" y="9"/>
                    <a:pt x="58" y="9"/>
                    <a:pt x="56" y="9"/>
                  </a:cubicBezTo>
                  <a:cubicBezTo>
                    <a:pt x="52" y="9"/>
                    <a:pt x="48" y="9"/>
                    <a:pt x="44" y="9"/>
                  </a:cubicBezTo>
                  <a:cubicBezTo>
                    <a:pt x="36" y="9"/>
                    <a:pt x="28" y="9"/>
                    <a:pt x="20" y="8"/>
                  </a:cubicBezTo>
                  <a:cubicBezTo>
                    <a:pt x="17" y="8"/>
                    <a:pt x="13" y="8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5" y="6"/>
                    <a:pt x="4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8" name="Google Shape;658;p24"/>
            <p:cNvSpPr/>
            <p:nvPr/>
          </p:nvSpPr>
          <p:spPr>
            <a:xfrm>
              <a:off x="6300788" y="2269226"/>
              <a:ext cx="239713" cy="925513"/>
            </a:xfrm>
            <a:custGeom>
              <a:avLst/>
              <a:gdLst/>
              <a:ahLst/>
              <a:cxnLst/>
              <a:rect l="l" t="t" r="r" b="b"/>
              <a:pathLst>
                <a:path w="79" h="304" extrusionOk="0">
                  <a:moveTo>
                    <a:pt x="75" y="184"/>
                  </a:moveTo>
                  <a:cubicBezTo>
                    <a:pt x="67" y="214"/>
                    <a:pt x="51" y="270"/>
                    <a:pt x="44" y="293"/>
                  </a:cubicBezTo>
                  <a:cubicBezTo>
                    <a:pt x="44" y="294"/>
                    <a:pt x="43" y="294"/>
                    <a:pt x="43" y="295"/>
                  </a:cubicBezTo>
                  <a:cubicBezTo>
                    <a:pt x="42" y="300"/>
                    <a:pt x="41" y="304"/>
                    <a:pt x="41" y="304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2" y="292"/>
                    <a:pt x="2" y="292"/>
                    <a:pt x="2" y="292"/>
                  </a:cubicBezTo>
                  <a:cubicBezTo>
                    <a:pt x="2" y="291"/>
                    <a:pt x="2" y="291"/>
                    <a:pt x="2" y="291"/>
                  </a:cubicBezTo>
                  <a:cubicBezTo>
                    <a:pt x="22" y="179"/>
                    <a:pt x="22" y="179"/>
                    <a:pt x="22" y="179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8" y="139"/>
                    <a:pt x="17" y="134"/>
                    <a:pt x="16" y="128"/>
                  </a:cubicBezTo>
                  <a:cubicBezTo>
                    <a:pt x="15" y="117"/>
                    <a:pt x="13" y="107"/>
                    <a:pt x="12" y="96"/>
                  </a:cubicBezTo>
                  <a:cubicBezTo>
                    <a:pt x="10" y="85"/>
                    <a:pt x="9" y="75"/>
                    <a:pt x="8" y="64"/>
                  </a:cubicBezTo>
                  <a:cubicBezTo>
                    <a:pt x="7" y="64"/>
                    <a:pt x="7" y="63"/>
                    <a:pt x="7" y="62"/>
                  </a:cubicBezTo>
                  <a:cubicBezTo>
                    <a:pt x="7" y="60"/>
                    <a:pt x="7" y="57"/>
                    <a:pt x="7" y="54"/>
                  </a:cubicBezTo>
                  <a:cubicBezTo>
                    <a:pt x="7" y="50"/>
                    <a:pt x="7" y="46"/>
                    <a:pt x="8" y="42"/>
                  </a:cubicBezTo>
                  <a:cubicBezTo>
                    <a:pt x="7" y="37"/>
                    <a:pt x="6" y="32"/>
                    <a:pt x="6" y="27"/>
                  </a:cubicBezTo>
                  <a:cubicBezTo>
                    <a:pt x="6" y="19"/>
                    <a:pt x="6" y="12"/>
                    <a:pt x="6" y="4"/>
                  </a:cubicBezTo>
                  <a:cubicBezTo>
                    <a:pt x="6" y="1"/>
                    <a:pt x="8" y="0"/>
                    <a:pt x="11" y="0"/>
                  </a:cubicBezTo>
                  <a:cubicBezTo>
                    <a:pt x="25" y="4"/>
                    <a:pt x="41" y="6"/>
                    <a:pt x="56" y="6"/>
                  </a:cubicBezTo>
                  <a:cubicBezTo>
                    <a:pt x="57" y="6"/>
                    <a:pt x="58" y="7"/>
                    <a:pt x="59" y="8"/>
                  </a:cubicBezTo>
                  <a:cubicBezTo>
                    <a:pt x="59" y="9"/>
                    <a:pt x="59" y="10"/>
                    <a:pt x="60" y="11"/>
                  </a:cubicBezTo>
                  <a:cubicBezTo>
                    <a:pt x="63" y="16"/>
                    <a:pt x="69" y="28"/>
                    <a:pt x="72" y="41"/>
                  </a:cubicBezTo>
                  <a:cubicBezTo>
                    <a:pt x="72" y="78"/>
                    <a:pt x="72" y="101"/>
                    <a:pt x="71" y="108"/>
                  </a:cubicBezTo>
                  <a:cubicBezTo>
                    <a:pt x="72" y="110"/>
                    <a:pt x="72" y="111"/>
                    <a:pt x="72" y="113"/>
                  </a:cubicBezTo>
                  <a:cubicBezTo>
                    <a:pt x="74" y="125"/>
                    <a:pt x="79" y="160"/>
                    <a:pt x="75" y="18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9" name="Google Shape;659;p24"/>
            <p:cNvSpPr/>
            <p:nvPr/>
          </p:nvSpPr>
          <p:spPr>
            <a:xfrm>
              <a:off x="6307138" y="3155051"/>
              <a:ext cx="127000" cy="11113"/>
            </a:xfrm>
            <a:custGeom>
              <a:avLst/>
              <a:gdLst/>
              <a:ahLst/>
              <a:cxnLst/>
              <a:rect l="l" t="t" r="r" b="b"/>
              <a:pathLst>
                <a:path w="42" h="4" extrusionOk="0">
                  <a:moveTo>
                    <a:pt x="42" y="2"/>
                  </a:moveTo>
                  <a:cubicBezTo>
                    <a:pt x="42" y="3"/>
                    <a:pt x="41" y="3"/>
                    <a:pt x="41" y="4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6" y="4"/>
                    <a:pt x="34" y="4"/>
                    <a:pt x="33" y="4"/>
                  </a:cubicBezTo>
                  <a:cubicBezTo>
                    <a:pt x="27" y="4"/>
                    <a:pt x="21" y="4"/>
                    <a:pt x="15" y="3"/>
                  </a:cubicBezTo>
                  <a:cubicBezTo>
                    <a:pt x="13" y="3"/>
                    <a:pt x="10" y="3"/>
                    <a:pt x="7" y="2"/>
                  </a:cubicBezTo>
                  <a:cubicBezTo>
                    <a:pt x="5" y="2"/>
                    <a:pt x="2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6" y="1"/>
                    <a:pt x="9" y="1"/>
                  </a:cubicBezTo>
                  <a:cubicBezTo>
                    <a:pt x="14" y="2"/>
                    <a:pt x="20" y="2"/>
                    <a:pt x="25" y="2"/>
                  </a:cubicBezTo>
                  <a:cubicBezTo>
                    <a:pt x="28" y="2"/>
                    <a:pt x="31" y="2"/>
                    <a:pt x="34" y="2"/>
                  </a:cubicBezTo>
                  <a:cubicBezTo>
                    <a:pt x="35" y="2"/>
                    <a:pt x="37" y="2"/>
                    <a:pt x="38" y="2"/>
                  </a:cubicBezTo>
                  <a:cubicBezTo>
                    <a:pt x="39" y="2"/>
                    <a:pt x="41" y="2"/>
                    <a:pt x="42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0" name="Google Shape;660;p24"/>
            <p:cNvSpPr/>
            <p:nvPr/>
          </p:nvSpPr>
          <p:spPr>
            <a:xfrm>
              <a:off x="6430963" y="2278751"/>
              <a:ext cx="258763" cy="917575"/>
            </a:xfrm>
            <a:custGeom>
              <a:avLst/>
              <a:gdLst/>
              <a:ahLst/>
              <a:cxnLst/>
              <a:rect l="l" t="t" r="r" b="b"/>
              <a:pathLst>
                <a:path w="85" h="302" extrusionOk="0">
                  <a:moveTo>
                    <a:pt x="82" y="178"/>
                  </a:moveTo>
                  <a:cubicBezTo>
                    <a:pt x="75" y="217"/>
                    <a:pt x="58" y="300"/>
                    <a:pt x="58" y="300"/>
                  </a:cubicBezTo>
                  <a:cubicBezTo>
                    <a:pt x="17" y="302"/>
                    <a:pt x="17" y="302"/>
                    <a:pt x="17" y="302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22" y="138"/>
                    <a:pt x="21" y="132"/>
                    <a:pt x="20" y="127"/>
                  </a:cubicBezTo>
                  <a:cubicBezTo>
                    <a:pt x="17" y="116"/>
                    <a:pt x="15" y="106"/>
                    <a:pt x="13" y="95"/>
                  </a:cubicBezTo>
                  <a:cubicBezTo>
                    <a:pt x="10" y="85"/>
                    <a:pt x="8" y="74"/>
                    <a:pt x="6" y="64"/>
                  </a:cubicBezTo>
                  <a:cubicBezTo>
                    <a:pt x="6" y="63"/>
                    <a:pt x="6" y="63"/>
                    <a:pt x="5" y="62"/>
                  </a:cubicBezTo>
                  <a:cubicBezTo>
                    <a:pt x="5" y="59"/>
                    <a:pt x="5" y="57"/>
                    <a:pt x="5" y="54"/>
                  </a:cubicBezTo>
                  <a:cubicBezTo>
                    <a:pt x="5" y="50"/>
                    <a:pt x="5" y="46"/>
                    <a:pt x="5" y="42"/>
                  </a:cubicBezTo>
                  <a:cubicBezTo>
                    <a:pt x="3" y="37"/>
                    <a:pt x="3" y="32"/>
                    <a:pt x="2" y="26"/>
                  </a:cubicBezTo>
                  <a:cubicBezTo>
                    <a:pt x="1" y="19"/>
                    <a:pt x="0" y="11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9" y="2"/>
                    <a:pt x="35" y="3"/>
                    <a:pt x="50" y="2"/>
                  </a:cubicBezTo>
                  <a:cubicBezTo>
                    <a:pt x="51" y="2"/>
                    <a:pt x="52" y="3"/>
                    <a:pt x="53" y="4"/>
                  </a:cubicBezTo>
                  <a:cubicBezTo>
                    <a:pt x="53" y="5"/>
                    <a:pt x="54" y="6"/>
                    <a:pt x="54" y="6"/>
                  </a:cubicBezTo>
                  <a:cubicBezTo>
                    <a:pt x="58" y="12"/>
                    <a:pt x="65" y="23"/>
                    <a:pt x="69" y="36"/>
                  </a:cubicBezTo>
                  <a:cubicBezTo>
                    <a:pt x="69" y="36"/>
                    <a:pt x="69" y="37"/>
                    <a:pt x="69" y="38"/>
                  </a:cubicBezTo>
                  <a:cubicBezTo>
                    <a:pt x="69" y="39"/>
                    <a:pt x="69" y="40"/>
                    <a:pt x="69" y="41"/>
                  </a:cubicBezTo>
                  <a:cubicBezTo>
                    <a:pt x="70" y="45"/>
                    <a:pt x="70" y="49"/>
                    <a:pt x="70" y="52"/>
                  </a:cubicBezTo>
                  <a:cubicBezTo>
                    <a:pt x="70" y="53"/>
                    <a:pt x="70" y="54"/>
                    <a:pt x="70" y="55"/>
                  </a:cubicBezTo>
                  <a:cubicBezTo>
                    <a:pt x="72" y="81"/>
                    <a:pt x="73" y="97"/>
                    <a:pt x="73" y="102"/>
                  </a:cubicBezTo>
                  <a:cubicBezTo>
                    <a:pt x="74" y="104"/>
                    <a:pt x="74" y="106"/>
                    <a:pt x="74" y="108"/>
                  </a:cubicBezTo>
                  <a:cubicBezTo>
                    <a:pt x="77" y="119"/>
                    <a:pt x="85" y="154"/>
                    <a:pt x="82" y="17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1" name="Google Shape;661;p24"/>
            <p:cNvSpPr/>
            <p:nvPr/>
          </p:nvSpPr>
          <p:spPr>
            <a:xfrm>
              <a:off x="6570663" y="2394638"/>
              <a:ext cx="73025" cy="115888"/>
            </a:xfrm>
            <a:custGeom>
              <a:avLst/>
              <a:gdLst/>
              <a:ahLst/>
              <a:cxnLst/>
              <a:rect l="l" t="t" r="r" b="b"/>
              <a:pathLst>
                <a:path w="24" h="38" extrusionOk="0">
                  <a:moveTo>
                    <a:pt x="24" y="17"/>
                  </a:moveTo>
                  <a:cubicBezTo>
                    <a:pt x="24" y="17"/>
                    <a:pt x="24" y="18"/>
                    <a:pt x="23" y="18"/>
                  </a:cubicBezTo>
                  <a:cubicBezTo>
                    <a:pt x="22" y="21"/>
                    <a:pt x="20" y="25"/>
                    <a:pt x="18" y="28"/>
                  </a:cubicBezTo>
                  <a:cubicBezTo>
                    <a:pt x="16" y="31"/>
                    <a:pt x="15" y="34"/>
                    <a:pt x="12" y="36"/>
                  </a:cubicBezTo>
                  <a:cubicBezTo>
                    <a:pt x="10" y="37"/>
                    <a:pt x="7" y="38"/>
                    <a:pt x="4" y="37"/>
                  </a:cubicBezTo>
                  <a:cubicBezTo>
                    <a:pt x="3" y="37"/>
                    <a:pt x="1" y="37"/>
                    <a:pt x="1" y="35"/>
                  </a:cubicBezTo>
                  <a:cubicBezTo>
                    <a:pt x="0" y="34"/>
                    <a:pt x="2" y="33"/>
                    <a:pt x="3" y="32"/>
                  </a:cubicBezTo>
                  <a:cubicBezTo>
                    <a:pt x="6" y="30"/>
                    <a:pt x="8" y="28"/>
                    <a:pt x="10" y="25"/>
                  </a:cubicBezTo>
                  <a:cubicBezTo>
                    <a:pt x="13" y="23"/>
                    <a:pt x="14" y="20"/>
                    <a:pt x="16" y="18"/>
                  </a:cubicBezTo>
                  <a:cubicBezTo>
                    <a:pt x="18" y="15"/>
                    <a:pt x="19" y="12"/>
                    <a:pt x="20" y="9"/>
                  </a:cubicBezTo>
                  <a:cubicBezTo>
                    <a:pt x="21" y="6"/>
                    <a:pt x="22" y="3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1"/>
                    <a:pt x="23" y="2"/>
                    <a:pt x="23" y="3"/>
                  </a:cubicBezTo>
                  <a:cubicBezTo>
                    <a:pt x="22" y="8"/>
                    <a:pt x="20" y="13"/>
                    <a:pt x="18" y="18"/>
                  </a:cubicBezTo>
                  <a:cubicBezTo>
                    <a:pt x="15" y="23"/>
                    <a:pt x="11" y="27"/>
                    <a:pt x="7" y="30"/>
                  </a:cubicBezTo>
                  <a:cubicBezTo>
                    <a:pt x="6" y="31"/>
                    <a:pt x="4" y="32"/>
                    <a:pt x="3" y="34"/>
                  </a:cubicBezTo>
                  <a:cubicBezTo>
                    <a:pt x="3" y="34"/>
                    <a:pt x="2" y="35"/>
                    <a:pt x="3" y="36"/>
                  </a:cubicBezTo>
                  <a:cubicBezTo>
                    <a:pt x="3" y="36"/>
                    <a:pt x="4" y="36"/>
                    <a:pt x="4" y="36"/>
                  </a:cubicBezTo>
                  <a:cubicBezTo>
                    <a:pt x="7" y="36"/>
                    <a:pt x="10" y="35"/>
                    <a:pt x="12" y="33"/>
                  </a:cubicBezTo>
                  <a:cubicBezTo>
                    <a:pt x="14" y="31"/>
                    <a:pt x="16" y="29"/>
                    <a:pt x="17" y="26"/>
                  </a:cubicBezTo>
                  <a:cubicBezTo>
                    <a:pt x="19" y="23"/>
                    <a:pt x="21" y="20"/>
                    <a:pt x="22" y="17"/>
                  </a:cubicBezTo>
                  <a:cubicBezTo>
                    <a:pt x="23" y="16"/>
                    <a:pt x="24" y="15"/>
                    <a:pt x="24" y="14"/>
                  </a:cubicBezTo>
                  <a:cubicBezTo>
                    <a:pt x="24" y="15"/>
                    <a:pt x="24" y="16"/>
                    <a:pt x="24" y="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2" name="Google Shape;662;p24"/>
            <p:cNvSpPr/>
            <p:nvPr/>
          </p:nvSpPr>
          <p:spPr>
            <a:xfrm>
              <a:off x="6473826" y="2594663"/>
              <a:ext cx="49213" cy="301625"/>
            </a:xfrm>
            <a:custGeom>
              <a:avLst/>
              <a:gdLst/>
              <a:ahLst/>
              <a:cxnLst/>
              <a:rect l="l" t="t" r="r" b="b"/>
              <a:pathLst>
                <a:path w="16" h="99" extrusionOk="0">
                  <a:moveTo>
                    <a:pt x="16" y="78"/>
                  </a:moveTo>
                  <a:cubicBezTo>
                    <a:pt x="16" y="71"/>
                    <a:pt x="15" y="65"/>
                    <a:pt x="14" y="58"/>
                  </a:cubicBezTo>
                  <a:cubicBezTo>
                    <a:pt x="13" y="51"/>
                    <a:pt x="11" y="45"/>
                    <a:pt x="9" y="38"/>
                  </a:cubicBezTo>
                  <a:cubicBezTo>
                    <a:pt x="8" y="32"/>
                    <a:pt x="7" y="26"/>
                    <a:pt x="6" y="19"/>
                  </a:cubicBezTo>
                  <a:cubicBezTo>
                    <a:pt x="6" y="16"/>
                    <a:pt x="5" y="12"/>
                    <a:pt x="5" y="9"/>
                  </a:cubicBezTo>
                  <a:cubicBezTo>
                    <a:pt x="4" y="7"/>
                    <a:pt x="4" y="6"/>
                    <a:pt x="3" y="4"/>
                  </a:cubicBezTo>
                  <a:cubicBezTo>
                    <a:pt x="3" y="3"/>
                    <a:pt x="2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2" y="6"/>
                    <a:pt x="3" y="7"/>
                    <a:pt x="3" y="9"/>
                  </a:cubicBezTo>
                  <a:cubicBezTo>
                    <a:pt x="4" y="12"/>
                    <a:pt x="4" y="15"/>
                    <a:pt x="5" y="18"/>
                  </a:cubicBezTo>
                  <a:cubicBezTo>
                    <a:pt x="6" y="24"/>
                    <a:pt x="6" y="30"/>
                    <a:pt x="7" y="36"/>
                  </a:cubicBezTo>
                  <a:cubicBezTo>
                    <a:pt x="9" y="43"/>
                    <a:pt x="11" y="49"/>
                    <a:pt x="12" y="56"/>
                  </a:cubicBezTo>
                  <a:cubicBezTo>
                    <a:pt x="13" y="62"/>
                    <a:pt x="14" y="69"/>
                    <a:pt x="14" y="76"/>
                  </a:cubicBezTo>
                  <a:cubicBezTo>
                    <a:pt x="14" y="79"/>
                    <a:pt x="14" y="83"/>
                    <a:pt x="14" y="87"/>
                  </a:cubicBezTo>
                  <a:cubicBezTo>
                    <a:pt x="14" y="89"/>
                    <a:pt x="14" y="91"/>
                    <a:pt x="14" y="93"/>
                  </a:cubicBezTo>
                  <a:cubicBezTo>
                    <a:pt x="14" y="94"/>
                    <a:pt x="13" y="96"/>
                    <a:pt x="13" y="98"/>
                  </a:cubicBezTo>
                  <a:cubicBezTo>
                    <a:pt x="13" y="99"/>
                    <a:pt x="14" y="99"/>
                    <a:pt x="14" y="98"/>
                  </a:cubicBezTo>
                  <a:cubicBezTo>
                    <a:pt x="15" y="95"/>
                    <a:pt x="15" y="92"/>
                    <a:pt x="16" y="88"/>
                  </a:cubicBezTo>
                  <a:cubicBezTo>
                    <a:pt x="16" y="85"/>
                    <a:pt x="16" y="82"/>
                    <a:pt x="16" y="78"/>
                  </a:cubicBezTo>
                  <a:close/>
                </a:path>
              </a:pathLst>
            </a:custGeom>
            <a:solidFill>
              <a:srgbClr val="EFDAC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3" name="Google Shape;663;p24"/>
            <p:cNvSpPr/>
            <p:nvPr/>
          </p:nvSpPr>
          <p:spPr>
            <a:xfrm>
              <a:off x="6486526" y="3148701"/>
              <a:ext cx="127000" cy="17463"/>
            </a:xfrm>
            <a:custGeom>
              <a:avLst/>
              <a:gdLst/>
              <a:ahLst/>
              <a:cxnLst/>
              <a:rect l="l" t="t" r="r" b="b"/>
              <a:pathLst>
                <a:path w="42" h="6" extrusionOk="0">
                  <a:moveTo>
                    <a:pt x="41" y="0"/>
                  </a:moveTo>
                  <a:cubicBezTo>
                    <a:pt x="39" y="0"/>
                    <a:pt x="38" y="1"/>
                    <a:pt x="37" y="1"/>
                  </a:cubicBezTo>
                  <a:cubicBezTo>
                    <a:pt x="35" y="1"/>
                    <a:pt x="33" y="2"/>
                    <a:pt x="32" y="2"/>
                  </a:cubicBezTo>
                  <a:cubicBezTo>
                    <a:pt x="28" y="2"/>
                    <a:pt x="25" y="2"/>
                    <a:pt x="21" y="3"/>
                  </a:cubicBezTo>
                  <a:cubicBezTo>
                    <a:pt x="18" y="3"/>
                    <a:pt x="15" y="3"/>
                    <a:pt x="11" y="3"/>
                  </a:cubicBezTo>
                  <a:cubicBezTo>
                    <a:pt x="9" y="4"/>
                    <a:pt x="8" y="4"/>
                    <a:pt x="6" y="4"/>
                  </a:cubicBezTo>
                  <a:cubicBezTo>
                    <a:pt x="5" y="4"/>
                    <a:pt x="4" y="4"/>
                    <a:pt x="3" y="4"/>
                  </a:cubicBezTo>
                  <a:cubicBezTo>
                    <a:pt x="3" y="4"/>
                    <a:pt x="2" y="4"/>
                    <a:pt x="1" y="4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2" y="6"/>
                    <a:pt x="3" y="6"/>
                    <a:pt x="3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8" y="5"/>
                    <a:pt x="10" y="5"/>
                    <a:pt x="11" y="5"/>
                  </a:cubicBezTo>
                  <a:cubicBezTo>
                    <a:pt x="15" y="5"/>
                    <a:pt x="19" y="4"/>
                    <a:pt x="22" y="4"/>
                  </a:cubicBezTo>
                  <a:cubicBezTo>
                    <a:pt x="26" y="4"/>
                    <a:pt x="29" y="4"/>
                    <a:pt x="33" y="3"/>
                  </a:cubicBezTo>
                  <a:cubicBezTo>
                    <a:pt x="34" y="3"/>
                    <a:pt x="36" y="3"/>
                    <a:pt x="37" y="3"/>
                  </a:cubicBezTo>
                  <a:cubicBezTo>
                    <a:pt x="39" y="3"/>
                    <a:pt x="40" y="2"/>
                    <a:pt x="41" y="1"/>
                  </a:cubicBezTo>
                  <a:cubicBezTo>
                    <a:pt x="42" y="1"/>
                    <a:pt x="41" y="0"/>
                    <a:pt x="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4" name="Google Shape;664;p24"/>
            <p:cNvSpPr/>
            <p:nvPr/>
          </p:nvSpPr>
          <p:spPr>
            <a:xfrm>
              <a:off x="6650038" y="1653276"/>
              <a:ext cx="79375" cy="90488"/>
            </a:xfrm>
            <a:custGeom>
              <a:avLst/>
              <a:gdLst/>
              <a:ahLst/>
              <a:cxnLst/>
              <a:rect l="l" t="t" r="r" b="b"/>
              <a:pathLst>
                <a:path w="26" h="30" extrusionOk="0">
                  <a:moveTo>
                    <a:pt x="25" y="5"/>
                  </a:moveTo>
                  <a:cubicBezTo>
                    <a:pt x="25" y="4"/>
                    <a:pt x="24" y="4"/>
                    <a:pt x="24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3"/>
                    <a:pt x="24" y="2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1"/>
                    <a:pt x="22" y="1"/>
                    <a:pt x="21" y="2"/>
                  </a:cubicBezTo>
                  <a:cubicBezTo>
                    <a:pt x="20" y="2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2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2"/>
                    <a:pt x="16" y="2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2"/>
                    <a:pt x="15" y="1"/>
                    <a:pt x="15" y="1"/>
                  </a:cubicBezTo>
                  <a:cubicBezTo>
                    <a:pt x="14" y="0"/>
                    <a:pt x="13" y="2"/>
                    <a:pt x="12" y="2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10" y="4"/>
                    <a:pt x="9" y="5"/>
                    <a:pt x="8" y="5"/>
                  </a:cubicBezTo>
                  <a:cubicBezTo>
                    <a:pt x="7" y="6"/>
                    <a:pt x="7" y="7"/>
                    <a:pt x="6" y="8"/>
                  </a:cubicBezTo>
                  <a:cubicBezTo>
                    <a:pt x="6" y="9"/>
                    <a:pt x="5" y="10"/>
                    <a:pt x="5" y="11"/>
                  </a:cubicBezTo>
                  <a:cubicBezTo>
                    <a:pt x="3" y="14"/>
                    <a:pt x="1" y="19"/>
                    <a:pt x="1" y="19"/>
                  </a:cubicBezTo>
                  <a:cubicBezTo>
                    <a:pt x="1" y="19"/>
                    <a:pt x="0" y="19"/>
                    <a:pt x="2" y="23"/>
                  </a:cubicBezTo>
                  <a:cubicBezTo>
                    <a:pt x="4" y="27"/>
                    <a:pt x="10" y="28"/>
                    <a:pt x="10" y="28"/>
                  </a:cubicBezTo>
                  <a:cubicBezTo>
                    <a:pt x="10" y="28"/>
                    <a:pt x="12" y="30"/>
                    <a:pt x="13" y="28"/>
                  </a:cubicBezTo>
                  <a:cubicBezTo>
                    <a:pt x="19" y="24"/>
                    <a:pt x="20" y="18"/>
                    <a:pt x="20" y="18"/>
                  </a:cubicBezTo>
                  <a:cubicBezTo>
                    <a:pt x="20" y="18"/>
                    <a:pt x="23" y="13"/>
                    <a:pt x="23" y="12"/>
                  </a:cubicBezTo>
                  <a:cubicBezTo>
                    <a:pt x="23" y="12"/>
                    <a:pt x="22" y="11"/>
                    <a:pt x="21" y="11"/>
                  </a:cubicBezTo>
                  <a:cubicBezTo>
                    <a:pt x="23" y="10"/>
                    <a:pt x="23" y="9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6"/>
                    <a:pt x="26" y="5"/>
                    <a:pt x="25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5" name="Google Shape;665;p24"/>
            <p:cNvSpPr/>
            <p:nvPr/>
          </p:nvSpPr>
          <p:spPr>
            <a:xfrm>
              <a:off x="6640513" y="1673913"/>
              <a:ext cx="28575" cy="60325"/>
            </a:xfrm>
            <a:custGeom>
              <a:avLst/>
              <a:gdLst/>
              <a:ahLst/>
              <a:cxnLst/>
              <a:rect l="l" t="t" r="r" b="b"/>
              <a:pathLst>
                <a:path w="9" h="20" extrusionOk="0">
                  <a:moveTo>
                    <a:pt x="8" y="6"/>
                  </a:moveTo>
                  <a:cubicBezTo>
                    <a:pt x="9" y="6"/>
                    <a:pt x="7" y="6"/>
                    <a:pt x="7" y="6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5" y="0"/>
                    <a:pt x="4" y="4"/>
                    <a:pt x="3" y="6"/>
                  </a:cubicBezTo>
                  <a:cubicBezTo>
                    <a:pt x="3" y="7"/>
                    <a:pt x="2" y="8"/>
                    <a:pt x="2" y="9"/>
                  </a:cubicBezTo>
                  <a:cubicBezTo>
                    <a:pt x="2" y="10"/>
                    <a:pt x="2" y="12"/>
                    <a:pt x="1" y="13"/>
                  </a:cubicBezTo>
                  <a:cubicBezTo>
                    <a:pt x="1" y="14"/>
                    <a:pt x="0" y="18"/>
                    <a:pt x="1" y="19"/>
                  </a:cubicBezTo>
                  <a:cubicBezTo>
                    <a:pt x="1" y="20"/>
                    <a:pt x="3" y="18"/>
                    <a:pt x="4" y="17"/>
                  </a:cubicBezTo>
                  <a:cubicBezTo>
                    <a:pt x="6" y="16"/>
                    <a:pt x="8" y="14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9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C8B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6" name="Google Shape;666;p24"/>
            <p:cNvSpPr/>
            <p:nvPr/>
          </p:nvSpPr>
          <p:spPr>
            <a:xfrm>
              <a:off x="6430963" y="1723126"/>
              <a:ext cx="241300" cy="292100"/>
            </a:xfrm>
            <a:custGeom>
              <a:avLst/>
              <a:gdLst/>
              <a:ahLst/>
              <a:cxnLst/>
              <a:rect l="l" t="t" r="r" b="b"/>
              <a:pathLst>
                <a:path w="79" h="96" extrusionOk="0">
                  <a:moveTo>
                    <a:pt x="0" y="67"/>
                  </a:moveTo>
                  <a:cubicBezTo>
                    <a:pt x="3" y="96"/>
                    <a:pt x="3" y="96"/>
                    <a:pt x="3" y="96"/>
                  </a:cubicBezTo>
                  <a:cubicBezTo>
                    <a:pt x="3" y="96"/>
                    <a:pt x="13" y="94"/>
                    <a:pt x="28" y="90"/>
                  </a:cubicBezTo>
                  <a:cubicBezTo>
                    <a:pt x="36" y="87"/>
                    <a:pt x="44" y="83"/>
                    <a:pt x="49" y="77"/>
                  </a:cubicBezTo>
                  <a:cubicBezTo>
                    <a:pt x="68" y="56"/>
                    <a:pt x="77" y="33"/>
                    <a:pt x="79" y="24"/>
                  </a:cubicBezTo>
                  <a:cubicBezTo>
                    <a:pt x="78" y="9"/>
                    <a:pt x="71" y="0"/>
                    <a:pt x="69" y="6"/>
                  </a:cubicBezTo>
                  <a:cubicBezTo>
                    <a:pt x="67" y="10"/>
                    <a:pt x="65" y="16"/>
                    <a:pt x="62" y="21"/>
                  </a:cubicBezTo>
                  <a:cubicBezTo>
                    <a:pt x="54" y="31"/>
                    <a:pt x="44" y="47"/>
                    <a:pt x="31" y="59"/>
                  </a:cubicBezTo>
                  <a:cubicBezTo>
                    <a:pt x="17" y="64"/>
                    <a:pt x="11" y="64"/>
                    <a:pt x="0" y="67"/>
                  </a:cubicBezTo>
                  <a:close/>
                </a:path>
              </a:pathLst>
            </a:custGeom>
            <a:solidFill>
              <a:srgbClr val="FFC8B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7" name="Google Shape;667;p24"/>
            <p:cNvSpPr/>
            <p:nvPr/>
          </p:nvSpPr>
          <p:spPr>
            <a:xfrm>
              <a:off x="6280151" y="1880288"/>
              <a:ext cx="223838" cy="195263"/>
            </a:xfrm>
            <a:custGeom>
              <a:avLst/>
              <a:gdLst/>
              <a:ahLst/>
              <a:cxnLst/>
              <a:rect l="l" t="t" r="r" b="b"/>
              <a:pathLst>
                <a:path w="74" h="64" extrusionOk="0">
                  <a:moveTo>
                    <a:pt x="62" y="12"/>
                  </a:moveTo>
                  <a:cubicBezTo>
                    <a:pt x="74" y="45"/>
                    <a:pt x="74" y="45"/>
                    <a:pt x="74" y="45"/>
                  </a:cubicBezTo>
                  <a:cubicBezTo>
                    <a:pt x="74" y="45"/>
                    <a:pt x="35" y="64"/>
                    <a:pt x="19" y="62"/>
                  </a:cubicBezTo>
                  <a:cubicBezTo>
                    <a:pt x="0" y="61"/>
                    <a:pt x="11" y="18"/>
                    <a:pt x="26" y="1"/>
                  </a:cubicBezTo>
                  <a:cubicBezTo>
                    <a:pt x="35" y="0"/>
                    <a:pt x="34" y="14"/>
                    <a:pt x="41" y="12"/>
                  </a:cubicBezTo>
                  <a:cubicBezTo>
                    <a:pt x="61" y="8"/>
                    <a:pt x="62" y="12"/>
                    <a:pt x="62" y="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8" name="Google Shape;668;p24"/>
            <p:cNvSpPr/>
            <p:nvPr/>
          </p:nvSpPr>
          <p:spPr>
            <a:xfrm>
              <a:off x="6416676" y="1843776"/>
              <a:ext cx="203200" cy="192088"/>
            </a:xfrm>
            <a:custGeom>
              <a:avLst/>
              <a:gdLst/>
              <a:ahLst/>
              <a:cxnLst/>
              <a:rect l="l" t="t" r="r" b="b"/>
              <a:pathLst>
                <a:path w="67" h="63" extrusionOk="0">
                  <a:moveTo>
                    <a:pt x="0" y="26"/>
                  </a:moveTo>
                  <a:cubicBezTo>
                    <a:pt x="0" y="26"/>
                    <a:pt x="28" y="19"/>
                    <a:pt x="33" y="17"/>
                  </a:cubicBezTo>
                  <a:cubicBezTo>
                    <a:pt x="38" y="9"/>
                    <a:pt x="50" y="0"/>
                    <a:pt x="50" y="0"/>
                  </a:cubicBezTo>
                  <a:cubicBezTo>
                    <a:pt x="50" y="0"/>
                    <a:pt x="56" y="20"/>
                    <a:pt x="67" y="26"/>
                  </a:cubicBezTo>
                  <a:cubicBezTo>
                    <a:pt x="54" y="45"/>
                    <a:pt x="41" y="51"/>
                    <a:pt x="28" y="57"/>
                  </a:cubicBezTo>
                  <a:cubicBezTo>
                    <a:pt x="16" y="63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DEEA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9" name="Google Shape;669;p24"/>
            <p:cNvSpPr/>
            <p:nvPr/>
          </p:nvSpPr>
          <p:spPr>
            <a:xfrm>
              <a:off x="6546851" y="1832663"/>
              <a:ext cx="88900" cy="100013"/>
            </a:xfrm>
            <a:custGeom>
              <a:avLst/>
              <a:gdLst/>
              <a:ahLst/>
              <a:cxnLst/>
              <a:rect l="l" t="t" r="r" b="b"/>
              <a:pathLst>
                <a:path w="29" h="33" extrusionOk="0">
                  <a:moveTo>
                    <a:pt x="0" y="9"/>
                  </a:moveTo>
                  <a:cubicBezTo>
                    <a:pt x="4" y="20"/>
                    <a:pt x="13" y="31"/>
                    <a:pt x="23" y="33"/>
                  </a:cubicBezTo>
                  <a:cubicBezTo>
                    <a:pt x="29" y="27"/>
                    <a:pt x="29" y="20"/>
                    <a:pt x="29" y="20"/>
                  </a:cubicBezTo>
                  <a:cubicBezTo>
                    <a:pt x="29" y="20"/>
                    <a:pt x="19" y="19"/>
                    <a:pt x="15" y="10"/>
                  </a:cubicBezTo>
                  <a:cubicBezTo>
                    <a:pt x="12" y="4"/>
                    <a:pt x="12" y="0"/>
                    <a:pt x="12" y="0"/>
                  </a:cubicBezTo>
                  <a:cubicBezTo>
                    <a:pt x="12" y="0"/>
                    <a:pt x="3" y="1"/>
                    <a:pt x="0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0" name="Google Shape;670;p24"/>
            <p:cNvSpPr/>
            <p:nvPr/>
          </p:nvSpPr>
          <p:spPr>
            <a:xfrm>
              <a:off x="6623051" y="1719951"/>
              <a:ext cx="66675" cy="103188"/>
            </a:xfrm>
            <a:custGeom>
              <a:avLst/>
              <a:gdLst/>
              <a:ahLst/>
              <a:cxnLst/>
              <a:rect l="l" t="t" r="r" b="b"/>
              <a:pathLst>
                <a:path w="22" h="34" extrusionOk="0">
                  <a:moveTo>
                    <a:pt x="17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6" y="10"/>
                    <a:pt x="0" y="21"/>
                  </a:cubicBezTo>
                  <a:cubicBezTo>
                    <a:pt x="3" y="34"/>
                    <a:pt x="15" y="29"/>
                    <a:pt x="15" y="29"/>
                  </a:cubicBezTo>
                  <a:cubicBezTo>
                    <a:pt x="22" y="6"/>
                    <a:pt x="22" y="6"/>
                    <a:pt x="22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FC8B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1" name="Google Shape;671;p24"/>
            <p:cNvSpPr/>
            <p:nvPr/>
          </p:nvSpPr>
          <p:spPr>
            <a:xfrm>
              <a:off x="6496051" y="1896163"/>
              <a:ext cx="38100" cy="33338"/>
            </a:xfrm>
            <a:custGeom>
              <a:avLst/>
              <a:gdLst/>
              <a:ahLst/>
              <a:cxnLst/>
              <a:rect l="l" t="t" r="r" b="b"/>
              <a:pathLst>
                <a:path w="13" h="11" extrusionOk="0">
                  <a:moveTo>
                    <a:pt x="13" y="7"/>
                  </a:moveTo>
                  <a:cubicBezTo>
                    <a:pt x="12" y="6"/>
                    <a:pt x="10" y="5"/>
                    <a:pt x="9" y="6"/>
                  </a:cubicBezTo>
                  <a:cubicBezTo>
                    <a:pt x="8" y="6"/>
                    <a:pt x="8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2"/>
                    <a:pt x="7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4"/>
                    <a:pt x="3" y="4"/>
                    <a:pt x="3" y="5"/>
                  </a:cubicBezTo>
                  <a:cubicBezTo>
                    <a:pt x="2" y="7"/>
                    <a:pt x="0" y="9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9"/>
                    <a:pt x="6" y="10"/>
                    <a:pt x="6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8" y="9"/>
                    <a:pt x="8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9" y="6"/>
                    <a:pt x="10" y="7"/>
                    <a:pt x="10" y="7"/>
                  </a:cubicBezTo>
                  <a:cubicBezTo>
                    <a:pt x="11" y="7"/>
                    <a:pt x="11" y="8"/>
                    <a:pt x="12" y="8"/>
                  </a:cubicBezTo>
                  <a:cubicBezTo>
                    <a:pt x="12" y="9"/>
                    <a:pt x="13" y="8"/>
                    <a:pt x="13" y="7"/>
                  </a:cubicBezTo>
                  <a:close/>
                </a:path>
              </a:pathLst>
            </a:custGeom>
            <a:solidFill>
              <a:srgbClr val="DEEA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2" name="Google Shape;672;p24"/>
            <p:cNvSpPr/>
            <p:nvPr/>
          </p:nvSpPr>
          <p:spPr>
            <a:xfrm>
              <a:off x="6496051" y="3188388"/>
              <a:ext cx="230188" cy="103188"/>
            </a:xfrm>
            <a:custGeom>
              <a:avLst/>
              <a:gdLst/>
              <a:ahLst/>
              <a:cxnLst/>
              <a:rect l="l" t="t" r="r" b="b"/>
              <a:pathLst>
                <a:path w="76" h="34" extrusionOk="0">
                  <a:moveTo>
                    <a:pt x="70" y="34"/>
                  </a:moveTo>
                  <a:cubicBezTo>
                    <a:pt x="9" y="33"/>
                    <a:pt x="9" y="33"/>
                    <a:pt x="9" y="33"/>
                  </a:cubicBezTo>
                  <a:cubicBezTo>
                    <a:pt x="4" y="33"/>
                    <a:pt x="0" y="29"/>
                    <a:pt x="0" y="2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1" y="8"/>
                    <a:pt x="22" y="7"/>
                  </a:cubicBezTo>
                  <a:cubicBezTo>
                    <a:pt x="27" y="0"/>
                    <a:pt x="33" y="4"/>
                    <a:pt x="40" y="8"/>
                  </a:cubicBezTo>
                  <a:cubicBezTo>
                    <a:pt x="60" y="19"/>
                    <a:pt x="68" y="20"/>
                    <a:pt x="74" y="29"/>
                  </a:cubicBezTo>
                  <a:cubicBezTo>
                    <a:pt x="76" y="31"/>
                    <a:pt x="73" y="34"/>
                    <a:pt x="70" y="3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3" name="Google Shape;673;p24"/>
            <p:cNvSpPr/>
            <p:nvPr/>
          </p:nvSpPr>
          <p:spPr>
            <a:xfrm>
              <a:off x="6570663" y="3196326"/>
              <a:ext cx="101600" cy="69850"/>
            </a:xfrm>
            <a:custGeom>
              <a:avLst/>
              <a:gdLst/>
              <a:ahLst/>
              <a:cxnLst/>
              <a:rect l="l" t="t" r="r" b="b"/>
              <a:pathLst>
                <a:path w="33" h="23" extrusionOk="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5" y="1"/>
                    <a:pt x="3" y="1"/>
                    <a:pt x="1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8" y="6"/>
                    <a:pt x="9" y="6"/>
                    <a:pt x="10" y="7"/>
                  </a:cubicBezTo>
                  <a:cubicBezTo>
                    <a:pt x="12" y="8"/>
                    <a:pt x="13" y="9"/>
                    <a:pt x="15" y="10"/>
                  </a:cubicBezTo>
                  <a:cubicBezTo>
                    <a:pt x="17" y="11"/>
                    <a:pt x="19" y="12"/>
                    <a:pt x="21" y="13"/>
                  </a:cubicBezTo>
                  <a:cubicBezTo>
                    <a:pt x="23" y="13"/>
                    <a:pt x="25" y="14"/>
                    <a:pt x="27" y="15"/>
                  </a:cubicBezTo>
                  <a:cubicBezTo>
                    <a:pt x="27" y="15"/>
                    <a:pt x="28" y="14"/>
                    <a:pt x="28" y="14"/>
                  </a:cubicBezTo>
                  <a:cubicBezTo>
                    <a:pt x="29" y="14"/>
                    <a:pt x="29" y="13"/>
                    <a:pt x="30" y="13"/>
                  </a:cubicBezTo>
                  <a:cubicBezTo>
                    <a:pt x="31" y="13"/>
                    <a:pt x="32" y="13"/>
                    <a:pt x="32" y="13"/>
                  </a:cubicBezTo>
                  <a:cubicBezTo>
                    <a:pt x="33" y="13"/>
                    <a:pt x="33" y="14"/>
                    <a:pt x="32" y="14"/>
                  </a:cubicBezTo>
                  <a:cubicBezTo>
                    <a:pt x="31" y="14"/>
                    <a:pt x="29" y="14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6" y="16"/>
                    <a:pt x="25" y="17"/>
                    <a:pt x="24" y="18"/>
                  </a:cubicBezTo>
                  <a:cubicBezTo>
                    <a:pt x="23" y="18"/>
                    <a:pt x="22" y="19"/>
                    <a:pt x="21" y="20"/>
                  </a:cubicBezTo>
                  <a:cubicBezTo>
                    <a:pt x="20" y="21"/>
                    <a:pt x="19" y="21"/>
                    <a:pt x="19" y="22"/>
                  </a:cubicBezTo>
                  <a:cubicBezTo>
                    <a:pt x="18" y="22"/>
                    <a:pt x="17" y="23"/>
                    <a:pt x="17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2"/>
                    <a:pt x="18" y="22"/>
                    <a:pt x="18" y="21"/>
                  </a:cubicBezTo>
                  <a:cubicBezTo>
                    <a:pt x="19" y="20"/>
                    <a:pt x="20" y="20"/>
                    <a:pt x="20" y="19"/>
                  </a:cubicBezTo>
                  <a:cubicBezTo>
                    <a:pt x="22" y="18"/>
                    <a:pt x="23" y="17"/>
                    <a:pt x="24" y="16"/>
                  </a:cubicBezTo>
                  <a:cubicBezTo>
                    <a:pt x="25" y="16"/>
                    <a:pt x="25" y="16"/>
                    <a:pt x="26" y="15"/>
                  </a:cubicBezTo>
                  <a:cubicBezTo>
                    <a:pt x="22" y="14"/>
                    <a:pt x="18" y="13"/>
                    <a:pt x="15" y="11"/>
                  </a:cubicBezTo>
                  <a:cubicBezTo>
                    <a:pt x="13" y="9"/>
                    <a:pt x="11" y="8"/>
                    <a:pt x="9" y="7"/>
                  </a:cubicBezTo>
                  <a:cubicBezTo>
                    <a:pt x="7" y="6"/>
                    <a:pt x="5" y="6"/>
                    <a:pt x="3" y="5"/>
                  </a:cubicBezTo>
                  <a:cubicBezTo>
                    <a:pt x="2" y="4"/>
                    <a:pt x="0" y="2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4" name="Google Shape;674;p24"/>
            <p:cNvSpPr/>
            <p:nvPr/>
          </p:nvSpPr>
          <p:spPr>
            <a:xfrm>
              <a:off x="6635751" y="3228076"/>
              <a:ext cx="7938" cy="4763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5" name="Google Shape;675;p24"/>
            <p:cNvSpPr/>
            <p:nvPr/>
          </p:nvSpPr>
          <p:spPr>
            <a:xfrm>
              <a:off x="6619876" y="3221726"/>
              <a:ext cx="6350" cy="3175"/>
            </a:xfrm>
            <a:custGeom>
              <a:avLst/>
              <a:gdLst/>
              <a:ahLst/>
              <a:cxnLst/>
              <a:rect l="l" t="t" r="r" b="b"/>
              <a:pathLst>
                <a:path w="2" h="1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6" name="Google Shape;676;p24"/>
            <p:cNvSpPr/>
            <p:nvPr/>
          </p:nvSpPr>
          <p:spPr>
            <a:xfrm>
              <a:off x="6602413" y="3209026"/>
              <a:ext cx="1588" cy="317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2E333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7" name="Google Shape;677;p24"/>
            <p:cNvSpPr/>
            <p:nvPr/>
          </p:nvSpPr>
          <p:spPr>
            <a:xfrm>
              <a:off x="6496051" y="3264588"/>
              <a:ext cx="203200" cy="26988"/>
            </a:xfrm>
            <a:custGeom>
              <a:avLst/>
              <a:gdLst/>
              <a:ahLst/>
              <a:cxnLst/>
              <a:rect l="l" t="t" r="r" b="b"/>
              <a:pathLst>
                <a:path w="67" h="9" extrusionOk="0">
                  <a:moveTo>
                    <a:pt x="0" y="0"/>
                  </a:moveTo>
                  <a:cubicBezTo>
                    <a:pt x="1" y="2"/>
                    <a:pt x="2" y="4"/>
                    <a:pt x="4" y="5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7" y="6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9" y="5"/>
                    <a:pt x="9" y="6"/>
                  </a:cubicBezTo>
                  <a:cubicBezTo>
                    <a:pt x="12" y="7"/>
                    <a:pt x="15" y="8"/>
                    <a:pt x="19" y="8"/>
                  </a:cubicBezTo>
                  <a:cubicBezTo>
                    <a:pt x="23" y="8"/>
                    <a:pt x="26" y="8"/>
                    <a:pt x="30" y="8"/>
                  </a:cubicBezTo>
                  <a:cubicBezTo>
                    <a:pt x="38" y="8"/>
                    <a:pt x="46" y="8"/>
                    <a:pt x="53" y="8"/>
                  </a:cubicBezTo>
                  <a:cubicBezTo>
                    <a:pt x="56" y="8"/>
                    <a:pt x="58" y="8"/>
                    <a:pt x="60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4" y="8"/>
                    <a:pt x="66" y="8"/>
                    <a:pt x="67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6" y="9"/>
                    <a:pt x="65" y="9"/>
                    <a:pt x="64" y="9"/>
                  </a:cubicBezTo>
                  <a:cubicBezTo>
                    <a:pt x="63" y="9"/>
                    <a:pt x="62" y="9"/>
                    <a:pt x="61" y="9"/>
                  </a:cubicBezTo>
                  <a:cubicBezTo>
                    <a:pt x="59" y="9"/>
                    <a:pt x="57" y="9"/>
                    <a:pt x="55" y="9"/>
                  </a:cubicBezTo>
                  <a:cubicBezTo>
                    <a:pt x="51" y="9"/>
                    <a:pt x="47" y="9"/>
                    <a:pt x="43" y="9"/>
                  </a:cubicBezTo>
                  <a:cubicBezTo>
                    <a:pt x="35" y="9"/>
                    <a:pt x="27" y="9"/>
                    <a:pt x="19" y="9"/>
                  </a:cubicBezTo>
                  <a:cubicBezTo>
                    <a:pt x="16" y="9"/>
                    <a:pt x="13" y="9"/>
                    <a:pt x="10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8" y="8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4" y="6"/>
                    <a:pt x="3" y="5"/>
                  </a:cubicBezTo>
                  <a:cubicBezTo>
                    <a:pt x="2" y="4"/>
                    <a:pt x="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8" name="Google Shape;678;p24"/>
            <p:cNvSpPr/>
            <p:nvPr/>
          </p:nvSpPr>
          <p:spPr>
            <a:xfrm>
              <a:off x="6357938" y="1853301"/>
              <a:ext cx="207963" cy="115888"/>
            </a:xfrm>
            <a:custGeom>
              <a:avLst/>
              <a:gdLst/>
              <a:ahLst/>
              <a:cxnLst/>
              <a:rect l="l" t="t" r="r" b="b"/>
              <a:pathLst>
                <a:path w="68" h="38" extrusionOk="0">
                  <a:moveTo>
                    <a:pt x="0" y="10"/>
                  </a:moveTo>
                  <a:cubicBezTo>
                    <a:pt x="0" y="10"/>
                    <a:pt x="10" y="0"/>
                    <a:pt x="29" y="0"/>
                  </a:cubicBezTo>
                  <a:cubicBezTo>
                    <a:pt x="47" y="0"/>
                    <a:pt x="68" y="7"/>
                    <a:pt x="68" y="7"/>
                  </a:cubicBezTo>
                  <a:cubicBezTo>
                    <a:pt x="68" y="7"/>
                    <a:pt x="35" y="38"/>
                    <a:pt x="0" y="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9" name="Google Shape;679;p24"/>
            <p:cNvSpPr/>
            <p:nvPr/>
          </p:nvSpPr>
          <p:spPr>
            <a:xfrm>
              <a:off x="6434138" y="1743763"/>
              <a:ext cx="100013" cy="149225"/>
            </a:xfrm>
            <a:custGeom>
              <a:avLst/>
              <a:gdLst/>
              <a:ahLst/>
              <a:cxnLst/>
              <a:rect l="l" t="t" r="r" b="b"/>
              <a:pathLst>
                <a:path w="33" h="49" extrusionOk="0">
                  <a:moveTo>
                    <a:pt x="12" y="49"/>
                  </a:moveTo>
                  <a:cubicBezTo>
                    <a:pt x="20" y="49"/>
                    <a:pt x="33" y="49"/>
                    <a:pt x="33" y="4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46"/>
                    <a:pt x="12" y="49"/>
                    <a:pt x="12" y="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0" name="Google Shape;680;p24"/>
            <p:cNvSpPr/>
            <p:nvPr/>
          </p:nvSpPr>
          <p:spPr>
            <a:xfrm>
              <a:off x="6291263" y="1862826"/>
              <a:ext cx="401638" cy="654050"/>
            </a:xfrm>
            <a:custGeom>
              <a:avLst/>
              <a:gdLst/>
              <a:ahLst/>
              <a:cxnLst/>
              <a:rect l="l" t="t" r="r" b="b"/>
              <a:pathLst>
                <a:path w="132" h="215" extrusionOk="0">
                  <a:moveTo>
                    <a:pt x="132" y="204"/>
                  </a:moveTo>
                  <a:cubicBezTo>
                    <a:pt x="123" y="203"/>
                    <a:pt x="123" y="203"/>
                    <a:pt x="123" y="203"/>
                  </a:cubicBezTo>
                  <a:cubicBezTo>
                    <a:pt x="112" y="201"/>
                    <a:pt x="103" y="192"/>
                    <a:pt x="102" y="181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99" y="170"/>
                    <a:pt x="98" y="177"/>
                  </a:cubicBezTo>
                  <a:cubicBezTo>
                    <a:pt x="97" y="190"/>
                    <a:pt x="87" y="201"/>
                    <a:pt x="75" y="203"/>
                  </a:cubicBezTo>
                  <a:cubicBezTo>
                    <a:pt x="3" y="215"/>
                    <a:pt x="3" y="215"/>
                    <a:pt x="3" y="215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13" y="32"/>
                    <a:pt x="13" y="31"/>
                  </a:cubicBezTo>
                  <a:cubicBezTo>
                    <a:pt x="13" y="17"/>
                    <a:pt x="22" y="6"/>
                    <a:pt x="34" y="3"/>
                  </a:cubicBezTo>
                  <a:cubicBezTo>
                    <a:pt x="48" y="13"/>
                    <a:pt x="66" y="12"/>
                    <a:pt x="79" y="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8" y="2"/>
                    <a:pt x="95" y="5"/>
                    <a:pt x="100" y="8"/>
                  </a:cubicBezTo>
                  <a:cubicBezTo>
                    <a:pt x="105" y="10"/>
                    <a:pt x="119" y="86"/>
                    <a:pt x="118" y="97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6" y="138"/>
                    <a:pt x="132" y="204"/>
                    <a:pt x="132" y="2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1" name="Google Shape;681;p24"/>
            <p:cNvSpPr/>
            <p:nvPr/>
          </p:nvSpPr>
          <p:spPr>
            <a:xfrm>
              <a:off x="6337301" y="1796151"/>
              <a:ext cx="39688" cy="14288"/>
            </a:xfrm>
            <a:custGeom>
              <a:avLst/>
              <a:gdLst/>
              <a:ahLst/>
              <a:cxnLst/>
              <a:rect l="l" t="t" r="r" b="b"/>
              <a:pathLst>
                <a:path w="13" h="5" extrusionOk="0">
                  <a:moveTo>
                    <a:pt x="12" y="0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7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3" y="4"/>
                    <a:pt x="2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7" y="5"/>
                    <a:pt x="8" y="5"/>
                  </a:cubicBezTo>
                  <a:cubicBezTo>
                    <a:pt x="9" y="5"/>
                    <a:pt x="10" y="4"/>
                    <a:pt x="11" y="3"/>
                  </a:cubicBezTo>
                  <a:cubicBezTo>
                    <a:pt x="12" y="3"/>
                    <a:pt x="13" y="2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E5AD4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2" name="Google Shape;682;p24"/>
            <p:cNvSpPr/>
            <p:nvPr/>
          </p:nvSpPr>
          <p:spPr>
            <a:xfrm>
              <a:off x="6346826" y="1786626"/>
              <a:ext cx="36513" cy="36513"/>
            </a:xfrm>
            <a:custGeom>
              <a:avLst/>
              <a:gdLst/>
              <a:ahLst/>
              <a:cxnLst/>
              <a:rect l="l" t="t" r="r" b="b"/>
              <a:pathLst>
                <a:path w="12" h="12" extrusionOk="0">
                  <a:moveTo>
                    <a:pt x="11" y="0"/>
                  </a:moveTo>
                  <a:cubicBezTo>
                    <a:pt x="11" y="0"/>
                    <a:pt x="10" y="0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5" y="10"/>
                    <a:pt x="4" y="10"/>
                  </a:cubicBezTo>
                  <a:cubicBezTo>
                    <a:pt x="4" y="11"/>
                    <a:pt x="3" y="11"/>
                    <a:pt x="2" y="11"/>
                  </a:cubicBezTo>
                  <a:cubicBezTo>
                    <a:pt x="2" y="11"/>
                    <a:pt x="1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2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6" y="11"/>
                    <a:pt x="8" y="10"/>
                    <a:pt x="9" y="9"/>
                  </a:cubicBezTo>
                  <a:cubicBezTo>
                    <a:pt x="9" y="9"/>
                    <a:pt x="10" y="8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1" y="3"/>
                    <a:pt x="11" y="2"/>
                  </a:cubicBezTo>
                  <a:cubicBezTo>
                    <a:pt x="12" y="2"/>
                    <a:pt x="12" y="1"/>
                    <a:pt x="11" y="0"/>
                  </a:cubicBezTo>
                  <a:close/>
                </a:path>
              </a:pathLst>
            </a:custGeom>
            <a:solidFill>
              <a:srgbClr val="E5AD4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3" name="Google Shape;683;p24"/>
            <p:cNvSpPr/>
            <p:nvPr/>
          </p:nvSpPr>
          <p:spPr>
            <a:xfrm>
              <a:off x="6319838" y="1583426"/>
              <a:ext cx="276225" cy="285750"/>
            </a:xfrm>
            <a:custGeom>
              <a:avLst/>
              <a:gdLst/>
              <a:ahLst/>
              <a:cxnLst/>
              <a:rect l="l" t="t" r="r" b="b"/>
              <a:pathLst>
                <a:path w="91" h="94" extrusionOk="0">
                  <a:moveTo>
                    <a:pt x="89" y="24"/>
                  </a:moveTo>
                  <a:cubicBezTo>
                    <a:pt x="84" y="4"/>
                    <a:pt x="53" y="0"/>
                    <a:pt x="46" y="9"/>
                  </a:cubicBezTo>
                  <a:cubicBezTo>
                    <a:pt x="40" y="8"/>
                    <a:pt x="33" y="11"/>
                    <a:pt x="26" y="21"/>
                  </a:cubicBezTo>
                  <a:cubicBezTo>
                    <a:pt x="17" y="33"/>
                    <a:pt x="14" y="52"/>
                    <a:pt x="11" y="61"/>
                  </a:cubicBezTo>
                  <a:cubicBezTo>
                    <a:pt x="11" y="64"/>
                    <a:pt x="10" y="66"/>
                    <a:pt x="6" y="66"/>
                  </a:cubicBezTo>
                  <a:cubicBezTo>
                    <a:pt x="4" y="66"/>
                    <a:pt x="2" y="65"/>
                    <a:pt x="1" y="63"/>
                  </a:cubicBezTo>
                  <a:cubicBezTo>
                    <a:pt x="1" y="63"/>
                    <a:pt x="0" y="64"/>
                    <a:pt x="1" y="65"/>
                  </a:cubicBezTo>
                  <a:cubicBezTo>
                    <a:pt x="0" y="66"/>
                    <a:pt x="0" y="67"/>
                    <a:pt x="1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70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3" y="73"/>
                    <a:pt x="5" y="76"/>
                    <a:pt x="8" y="78"/>
                  </a:cubicBezTo>
                  <a:cubicBezTo>
                    <a:pt x="8" y="79"/>
                    <a:pt x="9" y="79"/>
                    <a:pt x="9" y="80"/>
                  </a:cubicBezTo>
                  <a:cubicBezTo>
                    <a:pt x="11" y="81"/>
                    <a:pt x="13" y="83"/>
                    <a:pt x="16" y="84"/>
                  </a:cubicBezTo>
                  <a:cubicBezTo>
                    <a:pt x="16" y="84"/>
                    <a:pt x="17" y="85"/>
                    <a:pt x="18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22" y="88"/>
                    <a:pt x="29" y="92"/>
                    <a:pt x="41" y="93"/>
                  </a:cubicBezTo>
                  <a:cubicBezTo>
                    <a:pt x="42" y="93"/>
                    <a:pt x="43" y="93"/>
                    <a:pt x="44" y="93"/>
                  </a:cubicBezTo>
                  <a:cubicBezTo>
                    <a:pt x="50" y="94"/>
                    <a:pt x="55" y="94"/>
                    <a:pt x="60" y="93"/>
                  </a:cubicBezTo>
                  <a:cubicBezTo>
                    <a:pt x="65" y="92"/>
                    <a:pt x="70" y="91"/>
                    <a:pt x="74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6" y="87"/>
                    <a:pt x="76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2" y="85"/>
                    <a:pt x="70" y="81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8" y="73"/>
                    <a:pt x="69" y="68"/>
                    <a:pt x="69" y="64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7" y="41"/>
                    <a:pt x="80" y="39"/>
                  </a:cubicBezTo>
                  <a:cubicBezTo>
                    <a:pt x="82" y="37"/>
                    <a:pt x="84" y="36"/>
                    <a:pt x="88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90" y="34"/>
                    <a:pt x="91" y="30"/>
                    <a:pt x="89" y="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4" name="Google Shape;684;p24"/>
            <p:cNvSpPr/>
            <p:nvPr/>
          </p:nvSpPr>
          <p:spPr>
            <a:xfrm>
              <a:off x="6383338" y="1869176"/>
              <a:ext cx="169863" cy="26988"/>
            </a:xfrm>
            <a:custGeom>
              <a:avLst/>
              <a:gdLst/>
              <a:ahLst/>
              <a:cxnLst/>
              <a:rect l="l" t="t" r="r" b="b"/>
              <a:pathLst>
                <a:path w="56" h="9" extrusionOk="0">
                  <a:moveTo>
                    <a:pt x="55" y="0"/>
                  </a:moveTo>
                  <a:cubicBezTo>
                    <a:pt x="53" y="0"/>
                    <a:pt x="52" y="1"/>
                    <a:pt x="50" y="2"/>
                  </a:cubicBezTo>
                  <a:cubicBezTo>
                    <a:pt x="48" y="3"/>
                    <a:pt x="47" y="3"/>
                    <a:pt x="45" y="4"/>
                  </a:cubicBezTo>
                  <a:cubicBezTo>
                    <a:pt x="42" y="5"/>
                    <a:pt x="38" y="6"/>
                    <a:pt x="34" y="6"/>
                  </a:cubicBezTo>
                  <a:cubicBezTo>
                    <a:pt x="27" y="7"/>
                    <a:pt x="19" y="6"/>
                    <a:pt x="12" y="4"/>
                  </a:cubicBezTo>
                  <a:cubicBezTo>
                    <a:pt x="10" y="4"/>
                    <a:pt x="9" y="3"/>
                    <a:pt x="7" y="2"/>
                  </a:cubicBezTo>
                  <a:cubicBezTo>
                    <a:pt x="6" y="2"/>
                    <a:pt x="5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2" y="2"/>
                    <a:pt x="4" y="2"/>
                    <a:pt x="5" y="3"/>
                  </a:cubicBezTo>
                  <a:cubicBezTo>
                    <a:pt x="7" y="4"/>
                    <a:pt x="9" y="5"/>
                    <a:pt x="11" y="5"/>
                  </a:cubicBezTo>
                  <a:cubicBezTo>
                    <a:pt x="14" y="6"/>
                    <a:pt x="18" y="7"/>
                    <a:pt x="22" y="8"/>
                  </a:cubicBezTo>
                  <a:cubicBezTo>
                    <a:pt x="29" y="9"/>
                    <a:pt x="37" y="8"/>
                    <a:pt x="44" y="6"/>
                  </a:cubicBezTo>
                  <a:cubicBezTo>
                    <a:pt x="46" y="5"/>
                    <a:pt x="48" y="5"/>
                    <a:pt x="50" y="4"/>
                  </a:cubicBezTo>
                  <a:cubicBezTo>
                    <a:pt x="52" y="3"/>
                    <a:pt x="54" y="2"/>
                    <a:pt x="56" y="1"/>
                  </a:cubicBezTo>
                  <a:cubicBezTo>
                    <a:pt x="56" y="0"/>
                    <a:pt x="56" y="0"/>
                    <a:pt x="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5" name="Google Shape;685;p24"/>
            <p:cNvSpPr/>
            <p:nvPr/>
          </p:nvSpPr>
          <p:spPr>
            <a:xfrm>
              <a:off x="6324601" y="1932676"/>
              <a:ext cx="246063" cy="30163"/>
            </a:xfrm>
            <a:custGeom>
              <a:avLst/>
              <a:gdLst/>
              <a:ahLst/>
              <a:cxnLst/>
              <a:rect l="l" t="t" r="r" b="b"/>
              <a:pathLst>
                <a:path w="81" h="10" extrusionOk="0">
                  <a:moveTo>
                    <a:pt x="80" y="0"/>
                  </a:moveTo>
                  <a:cubicBezTo>
                    <a:pt x="73" y="1"/>
                    <a:pt x="65" y="2"/>
                    <a:pt x="58" y="4"/>
                  </a:cubicBezTo>
                  <a:cubicBezTo>
                    <a:pt x="55" y="5"/>
                    <a:pt x="51" y="5"/>
                    <a:pt x="47" y="6"/>
                  </a:cubicBezTo>
                  <a:cubicBezTo>
                    <a:pt x="44" y="7"/>
                    <a:pt x="40" y="7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26" y="7"/>
                    <a:pt x="15" y="5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5" y="6"/>
                    <a:pt x="26" y="8"/>
                    <a:pt x="37" y="10"/>
                  </a:cubicBezTo>
                  <a:cubicBezTo>
                    <a:pt x="37" y="10"/>
                    <a:pt x="37" y="9"/>
                    <a:pt x="37" y="9"/>
                  </a:cubicBezTo>
                  <a:cubicBezTo>
                    <a:pt x="40" y="9"/>
                    <a:pt x="42" y="8"/>
                    <a:pt x="45" y="8"/>
                  </a:cubicBezTo>
                  <a:cubicBezTo>
                    <a:pt x="48" y="7"/>
                    <a:pt x="51" y="7"/>
                    <a:pt x="53" y="6"/>
                  </a:cubicBezTo>
                  <a:cubicBezTo>
                    <a:pt x="59" y="5"/>
                    <a:pt x="65" y="4"/>
                    <a:pt x="71" y="3"/>
                  </a:cubicBezTo>
                  <a:cubicBezTo>
                    <a:pt x="74" y="2"/>
                    <a:pt x="77" y="2"/>
                    <a:pt x="80" y="1"/>
                  </a:cubicBezTo>
                  <a:cubicBezTo>
                    <a:pt x="81" y="1"/>
                    <a:pt x="81" y="0"/>
                    <a:pt x="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6" name="Google Shape;686;p24"/>
            <p:cNvSpPr/>
            <p:nvPr/>
          </p:nvSpPr>
          <p:spPr>
            <a:xfrm>
              <a:off x="6367463" y="1959663"/>
              <a:ext cx="82550" cy="195263"/>
            </a:xfrm>
            <a:custGeom>
              <a:avLst/>
              <a:gdLst/>
              <a:ahLst/>
              <a:cxnLst/>
              <a:rect l="l" t="t" r="r" b="b"/>
              <a:pathLst>
                <a:path w="27" h="64" extrusionOk="0">
                  <a:moveTo>
                    <a:pt x="26" y="23"/>
                  </a:moveTo>
                  <a:cubicBezTo>
                    <a:pt x="26" y="21"/>
                    <a:pt x="25" y="18"/>
                    <a:pt x="25" y="16"/>
                  </a:cubicBezTo>
                  <a:cubicBezTo>
                    <a:pt x="25" y="13"/>
                    <a:pt x="24" y="10"/>
                    <a:pt x="24" y="8"/>
                  </a:cubicBezTo>
                  <a:cubicBezTo>
                    <a:pt x="24" y="6"/>
                    <a:pt x="24" y="5"/>
                    <a:pt x="23" y="4"/>
                  </a:cubicBezTo>
                  <a:cubicBezTo>
                    <a:pt x="23" y="3"/>
                    <a:pt x="23" y="1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4"/>
                    <a:pt x="19" y="9"/>
                    <a:pt x="18" y="13"/>
                  </a:cubicBezTo>
                  <a:cubicBezTo>
                    <a:pt x="17" y="17"/>
                    <a:pt x="16" y="21"/>
                    <a:pt x="14" y="25"/>
                  </a:cubicBezTo>
                  <a:cubicBezTo>
                    <a:pt x="12" y="34"/>
                    <a:pt x="9" y="42"/>
                    <a:pt x="5" y="50"/>
                  </a:cubicBezTo>
                  <a:cubicBezTo>
                    <a:pt x="5" y="52"/>
                    <a:pt x="4" y="54"/>
                    <a:pt x="3" y="57"/>
                  </a:cubicBezTo>
                  <a:cubicBezTo>
                    <a:pt x="2" y="59"/>
                    <a:pt x="1" y="61"/>
                    <a:pt x="0" y="6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2"/>
                    <a:pt x="2" y="60"/>
                    <a:pt x="3" y="58"/>
                  </a:cubicBezTo>
                  <a:cubicBezTo>
                    <a:pt x="4" y="56"/>
                    <a:pt x="5" y="54"/>
                    <a:pt x="6" y="52"/>
                  </a:cubicBezTo>
                  <a:cubicBezTo>
                    <a:pt x="8" y="48"/>
                    <a:pt x="9" y="44"/>
                    <a:pt x="11" y="40"/>
                  </a:cubicBezTo>
                  <a:cubicBezTo>
                    <a:pt x="14" y="32"/>
                    <a:pt x="16" y="23"/>
                    <a:pt x="19" y="15"/>
                  </a:cubicBezTo>
                  <a:cubicBezTo>
                    <a:pt x="20" y="11"/>
                    <a:pt x="21" y="7"/>
                    <a:pt x="22" y="3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5"/>
                    <a:pt x="23" y="7"/>
                    <a:pt x="23" y="8"/>
                  </a:cubicBezTo>
                  <a:cubicBezTo>
                    <a:pt x="23" y="11"/>
                    <a:pt x="23" y="13"/>
                    <a:pt x="24" y="16"/>
                  </a:cubicBezTo>
                  <a:cubicBezTo>
                    <a:pt x="24" y="18"/>
                    <a:pt x="24" y="21"/>
                    <a:pt x="25" y="24"/>
                  </a:cubicBezTo>
                  <a:cubicBezTo>
                    <a:pt x="25" y="25"/>
                    <a:pt x="25" y="26"/>
                    <a:pt x="25" y="27"/>
                  </a:cubicBezTo>
                  <a:cubicBezTo>
                    <a:pt x="25" y="29"/>
                    <a:pt x="25" y="30"/>
                    <a:pt x="26" y="31"/>
                  </a:cubicBezTo>
                  <a:cubicBezTo>
                    <a:pt x="26" y="32"/>
                    <a:pt x="26" y="32"/>
                    <a:pt x="26" y="31"/>
                  </a:cubicBezTo>
                  <a:cubicBezTo>
                    <a:pt x="27" y="29"/>
                    <a:pt x="26" y="26"/>
                    <a:pt x="26" y="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7" name="Google Shape;687;p24"/>
            <p:cNvSpPr/>
            <p:nvPr/>
          </p:nvSpPr>
          <p:spPr>
            <a:xfrm>
              <a:off x="6389688" y="1962838"/>
              <a:ext cx="47625" cy="222250"/>
            </a:xfrm>
            <a:custGeom>
              <a:avLst/>
              <a:gdLst/>
              <a:ahLst/>
              <a:cxnLst/>
              <a:rect l="l" t="t" r="r" b="b"/>
              <a:pathLst>
                <a:path w="16" h="73" extrusionOk="0">
                  <a:moveTo>
                    <a:pt x="2" y="70"/>
                  </a:moveTo>
                  <a:cubicBezTo>
                    <a:pt x="2" y="69"/>
                    <a:pt x="2" y="68"/>
                    <a:pt x="3" y="67"/>
                  </a:cubicBezTo>
                  <a:cubicBezTo>
                    <a:pt x="3" y="64"/>
                    <a:pt x="4" y="62"/>
                    <a:pt x="4" y="59"/>
                  </a:cubicBezTo>
                  <a:cubicBezTo>
                    <a:pt x="5" y="54"/>
                    <a:pt x="6" y="50"/>
                    <a:pt x="7" y="45"/>
                  </a:cubicBezTo>
                  <a:cubicBezTo>
                    <a:pt x="9" y="35"/>
                    <a:pt x="11" y="26"/>
                    <a:pt x="13" y="16"/>
                  </a:cubicBezTo>
                  <a:cubicBezTo>
                    <a:pt x="14" y="11"/>
                    <a:pt x="16" y="5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5"/>
                    <a:pt x="14" y="10"/>
                    <a:pt x="13" y="14"/>
                  </a:cubicBezTo>
                  <a:cubicBezTo>
                    <a:pt x="12" y="19"/>
                    <a:pt x="10" y="24"/>
                    <a:pt x="9" y="28"/>
                  </a:cubicBezTo>
                  <a:cubicBezTo>
                    <a:pt x="7" y="38"/>
                    <a:pt x="5" y="48"/>
                    <a:pt x="3" y="57"/>
                  </a:cubicBezTo>
                  <a:cubicBezTo>
                    <a:pt x="3" y="60"/>
                    <a:pt x="2" y="63"/>
                    <a:pt x="2" y="65"/>
                  </a:cubicBezTo>
                  <a:cubicBezTo>
                    <a:pt x="1" y="67"/>
                    <a:pt x="1" y="68"/>
                    <a:pt x="1" y="69"/>
                  </a:cubicBezTo>
                  <a:cubicBezTo>
                    <a:pt x="1" y="71"/>
                    <a:pt x="0" y="72"/>
                    <a:pt x="0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2"/>
                    <a:pt x="2" y="71"/>
                    <a:pt x="2" y="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8" name="Google Shape;688;p24"/>
            <p:cNvSpPr/>
            <p:nvPr/>
          </p:nvSpPr>
          <p:spPr>
            <a:xfrm>
              <a:off x="6553201" y="1877113"/>
              <a:ext cx="12700" cy="33338"/>
            </a:xfrm>
            <a:custGeom>
              <a:avLst/>
              <a:gdLst/>
              <a:ahLst/>
              <a:cxnLst/>
              <a:rect l="l" t="t" r="r" b="b"/>
              <a:pathLst>
                <a:path w="4" h="11" extrusionOk="0">
                  <a:moveTo>
                    <a:pt x="4" y="1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2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0" y="11"/>
                    <a:pt x="2" y="11"/>
                    <a:pt x="2" y="11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3" y="4"/>
                    <a:pt x="3" y="3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9" name="Google Shape;689;p24"/>
            <p:cNvSpPr/>
            <p:nvPr/>
          </p:nvSpPr>
          <p:spPr>
            <a:xfrm>
              <a:off x="6577013" y="1969188"/>
              <a:ext cx="42863" cy="39688"/>
            </a:xfrm>
            <a:custGeom>
              <a:avLst/>
              <a:gdLst/>
              <a:ahLst/>
              <a:cxnLst/>
              <a:rect l="l" t="t" r="r" b="b"/>
              <a:pathLst>
                <a:path w="14" h="13" extrusionOk="0">
                  <a:moveTo>
                    <a:pt x="14" y="13"/>
                  </a:moveTo>
                  <a:cubicBezTo>
                    <a:pt x="13" y="12"/>
                    <a:pt x="12" y="12"/>
                    <a:pt x="12" y="12"/>
                  </a:cubicBezTo>
                  <a:cubicBezTo>
                    <a:pt x="11" y="11"/>
                    <a:pt x="10" y="11"/>
                    <a:pt x="10" y="10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8"/>
                    <a:pt x="7" y="8"/>
                    <a:pt x="7" y="7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4" y="6"/>
                    <a:pt x="3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5" y="7"/>
                    <a:pt x="6" y="8"/>
                  </a:cubicBezTo>
                  <a:cubicBezTo>
                    <a:pt x="7" y="8"/>
                    <a:pt x="7" y="9"/>
                    <a:pt x="8" y="9"/>
                  </a:cubicBezTo>
                  <a:cubicBezTo>
                    <a:pt x="9" y="10"/>
                    <a:pt x="9" y="10"/>
                    <a:pt x="10" y="11"/>
                  </a:cubicBezTo>
                  <a:cubicBezTo>
                    <a:pt x="11" y="12"/>
                    <a:pt x="12" y="13"/>
                    <a:pt x="14" y="13"/>
                  </a:cubicBezTo>
                  <a:close/>
                </a:path>
              </a:pathLst>
            </a:custGeom>
            <a:solidFill>
              <a:srgbClr val="3B4E6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0" name="Google Shape;690;p24"/>
            <p:cNvSpPr/>
            <p:nvPr/>
          </p:nvSpPr>
          <p:spPr>
            <a:xfrm>
              <a:off x="6583363" y="2039038"/>
              <a:ext cx="19050" cy="300038"/>
            </a:xfrm>
            <a:custGeom>
              <a:avLst/>
              <a:gdLst/>
              <a:ahLst/>
              <a:cxnLst/>
              <a:rect l="l" t="t" r="r" b="b"/>
              <a:pathLst>
                <a:path w="6" h="99" extrusionOk="0">
                  <a:moveTo>
                    <a:pt x="4" y="93"/>
                  </a:moveTo>
                  <a:cubicBezTo>
                    <a:pt x="5" y="92"/>
                    <a:pt x="6" y="91"/>
                    <a:pt x="6" y="89"/>
                  </a:cubicBezTo>
                  <a:cubicBezTo>
                    <a:pt x="6" y="88"/>
                    <a:pt x="5" y="86"/>
                    <a:pt x="5" y="84"/>
                  </a:cubicBezTo>
                  <a:cubicBezTo>
                    <a:pt x="4" y="83"/>
                    <a:pt x="4" y="81"/>
                    <a:pt x="4" y="79"/>
                  </a:cubicBezTo>
                  <a:cubicBezTo>
                    <a:pt x="4" y="75"/>
                    <a:pt x="4" y="72"/>
                    <a:pt x="4" y="68"/>
                  </a:cubicBezTo>
                  <a:cubicBezTo>
                    <a:pt x="5" y="67"/>
                    <a:pt x="5" y="65"/>
                    <a:pt x="4" y="63"/>
                  </a:cubicBezTo>
                  <a:cubicBezTo>
                    <a:pt x="4" y="62"/>
                    <a:pt x="3" y="60"/>
                    <a:pt x="3" y="58"/>
                  </a:cubicBezTo>
                  <a:cubicBezTo>
                    <a:pt x="1" y="52"/>
                    <a:pt x="5" y="45"/>
                    <a:pt x="4" y="39"/>
                  </a:cubicBezTo>
                  <a:cubicBezTo>
                    <a:pt x="4" y="35"/>
                    <a:pt x="2" y="32"/>
                    <a:pt x="2" y="29"/>
                  </a:cubicBezTo>
                  <a:cubicBezTo>
                    <a:pt x="3" y="27"/>
                    <a:pt x="3" y="25"/>
                    <a:pt x="4" y="24"/>
                  </a:cubicBezTo>
                  <a:cubicBezTo>
                    <a:pt x="4" y="22"/>
                    <a:pt x="4" y="20"/>
                    <a:pt x="4" y="19"/>
                  </a:cubicBezTo>
                  <a:cubicBezTo>
                    <a:pt x="5" y="15"/>
                    <a:pt x="4" y="12"/>
                    <a:pt x="4" y="8"/>
                  </a:cubicBezTo>
                  <a:cubicBezTo>
                    <a:pt x="4" y="6"/>
                    <a:pt x="5" y="4"/>
                    <a:pt x="5" y="3"/>
                  </a:cubicBezTo>
                  <a:cubicBezTo>
                    <a:pt x="6" y="2"/>
                    <a:pt x="6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4" y="3"/>
                    <a:pt x="4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3" y="12"/>
                    <a:pt x="3" y="15"/>
                    <a:pt x="3" y="18"/>
                  </a:cubicBezTo>
                  <a:cubicBezTo>
                    <a:pt x="3" y="20"/>
                    <a:pt x="3" y="21"/>
                    <a:pt x="2" y="23"/>
                  </a:cubicBezTo>
                  <a:cubicBezTo>
                    <a:pt x="2" y="25"/>
                    <a:pt x="1" y="26"/>
                    <a:pt x="1" y="28"/>
                  </a:cubicBezTo>
                  <a:cubicBezTo>
                    <a:pt x="1" y="31"/>
                    <a:pt x="2" y="34"/>
                    <a:pt x="3" y="37"/>
                  </a:cubicBezTo>
                  <a:cubicBezTo>
                    <a:pt x="4" y="44"/>
                    <a:pt x="0" y="51"/>
                    <a:pt x="2" y="57"/>
                  </a:cubicBezTo>
                  <a:cubicBezTo>
                    <a:pt x="2" y="59"/>
                    <a:pt x="2" y="60"/>
                    <a:pt x="3" y="62"/>
                  </a:cubicBezTo>
                  <a:cubicBezTo>
                    <a:pt x="3" y="64"/>
                    <a:pt x="4" y="65"/>
                    <a:pt x="3" y="67"/>
                  </a:cubicBezTo>
                  <a:cubicBezTo>
                    <a:pt x="3" y="71"/>
                    <a:pt x="3" y="74"/>
                    <a:pt x="3" y="78"/>
                  </a:cubicBezTo>
                  <a:cubicBezTo>
                    <a:pt x="3" y="80"/>
                    <a:pt x="3" y="82"/>
                    <a:pt x="4" y="83"/>
                  </a:cubicBezTo>
                  <a:cubicBezTo>
                    <a:pt x="4" y="85"/>
                    <a:pt x="5" y="87"/>
                    <a:pt x="5" y="89"/>
                  </a:cubicBezTo>
                  <a:cubicBezTo>
                    <a:pt x="4" y="92"/>
                    <a:pt x="2" y="95"/>
                    <a:pt x="3" y="98"/>
                  </a:cubicBezTo>
                  <a:cubicBezTo>
                    <a:pt x="4" y="99"/>
                    <a:pt x="5" y="98"/>
                    <a:pt x="4" y="98"/>
                  </a:cubicBezTo>
                  <a:cubicBezTo>
                    <a:pt x="4" y="96"/>
                    <a:pt x="4" y="95"/>
                    <a:pt x="4" y="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1" name="Google Shape;691;p24"/>
            <p:cNvSpPr/>
            <p:nvPr/>
          </p:nvSpPr>
          <p:spPr>
            <a:xfrm>
              <a:off x="6519863" y="1740588"/>
              <a:ext cx="36513" cy="39688"/>
            </a:xfrm>
            <a:custGeom>
              <a:avLst/>
              <a:gdLst/>
              <a:ahLst/>
              <a:cxnLst/>
              <a:rect l="l" t="t" r="r" b="b"/>
              <a:pathLst>
                <a:path w="12" h="13" extrusionOk="0">
                  <a:moveTo>
                    <a:pt x="10" y="4"/>
                  </a:moveTo>
                  <a:cubicBezTo>
                    <a:pt x="12" y="6"/>
                    <a:pt x="12" y="10"/>
                    <a:pt x="10" y="12"/>
                  </a:cubicBezTo>
                  <a:cubicBezTo>
                    <a:pt x="8" y="13"/>
                    <a:pt x="5" y="12"/>
                    <a:pt x="2" y="10"/>
                  </a:cubicBezTo>
                  <a:cubicBezTo>
                    <a:pt x="0" y="7"/>
                    <a:pt x="0" y="3"/>
                    <a:pt x="2" y="1"/>
                  </a:cubicBezTo>
                  <a:cubicBezTo>
                    <a:pt x="4" y="0"/>
                    <a:pt x="7" y="1"/>
                    <a:pt x="10" y="4"/>
                  </a:cubicBezTo>
                  <a:close/>
                </a:path>
              </a:pathLst>
            </a:custGeom>
            <a:solidFill>
              <a:srgbClr val="E9AE8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2" name="Google Shape;692;p24"/>
            <p:cNvSpPr/>
            <p:nvPr/>
          </p:nvSpPr>
          <p:spPr>
            <a:xfrm>
              <a:off x="6653213" y="1650101"/>
              <a:ext cx="515938" cy="993775"/>
            </a:xfrm>
            <a:custGeom>
              <a:avLst/>
              <a:gdLst/>
              <a:ahLst/>
              <a:cxnLst/>
              <a:rect l="l" t="t" r="r" b="b"/>
              <a:pathLst>
                <a:path w="170" h="327" extrusionOk="0">
                  <a:moveTo>
                    <a:pt x="0" y="1"/>
                  </a:moveTo>
                  <a:cubicBezTo>
                    <a:pt x="0" y="1"/>
                    <a:pt x="18" y="36"/>
                    <a:pt x="10" y="87"/>
                  </a:cubicBezTo>
                  <a:cubicBezTo>
                    <a:pt x="3" y="137"/>
                    <a:pt x="10" y="184"/>
                    <a:pt x="41" y="221"/>
                  </a:cubicBezTo>
                  <a:cubicBezTo>
                    <a:pt x="72" y="258"/>
                    <a:pt x="56" y="313"/>
                    <a:pt x="28" y="327"/>
                  </a:cubicBezTo>
                  <a:cubicBezTo>
                    <a:pt x="136" y="327"/>
                    <a:pt x="136" y="327"/>
                    <a:pt x="136" y="327"/>
                  </a:cubicBezTo>
                  <a:cubicBezTo>
                    <a:pt x="136" y="327"/>
                    <a:pt x="170" y="265"/>
                    <a:pt x="135" y="216"/>
                  </a:cubicBezTo>
                  <a:cubicBezTo>
                    <a:pt x="89" y="149"/>
                    <a:pt x="111" y="76"/>
                    <a:pt x="111" y="76"/>
                  </a:cubicBezTo>
                  <a:cubicBezTo>
                    <a:pt x="111" y="76"/>
                    <a:pt x="112" y="19"/>
                    <a:pt x="90" y="0"/>
                  </a:cubicBezTo>
                  <a:cubicBezTo>
                    <a:pt x="3" y="2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3" name="Google Shape;693;p24"/>
            <p:cNvSpPr/>
            <p:nvPr/>
          </p:nvSpPr>
          <p:spPr>
            <a:xfrm>
              <a:off x="6726238" y="1696138"/>
              <a:ext cx="42863" cy="150813"/>
            </a:xfrm>
            <a:custGeom>
              <a:avLst/>
              <a:gdLst/>
              <a:ahLst/>
              <a:cxnLst/>
              <a:rect l="l" t="t" r="r" b="b"/>
              <a:pathLst>
                <a:path w="14" h="50" extrusionOk="0">
                  <a:moveTo>
                    <a:pt x="13" y="1"/>
                  </a:moveTo>
                  <a:cubicBezTo>
                    <a:pt x="13" y="5"/>
                    <a:pt x="13" y="8"/>
                    <a:pt x="12" y="12"/>
                  </a:cubicBezTo>
                  <a:cubicBezTo>
                    <a:pt x="12" y="14"/>
                    <a:pt x="12" y="16"/>
                    <a:pt x="11" y="18"/>
                  </a:cubicBezTo>
                  <a:cubicBezTo>
                    <a:pt x="11" y="19"/>
                    <a:pt x="10" y="21"/>
                    <a:pt x="8" y="21"/>
                  </a:cubicBezTo>
                  <a:cubicBezTo>
                    <a:pt x="8" y="20"/>
                    <a:pt x="8" y="19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4" y="18"/>
                    <a:pt x="3" y="17"/>
                  </a:cubicBezTo>
                  <a:cubicBezTo>
                    <a:pt x="2" y="17"/>
                    <a:pt x="2" y="16"/>
                    <a:pt x="1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2" y="21"/>
                  </a:cubicBezTo>
                  <a:cubicBezTo>
                    <a:pt x="2" y="22"/>
                    <a:pt x="1" y="23"/>
                    <a:pt x="2" y="23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1"/>
                    <a:pt x="3" y="21"/>
                  </a:cubicBezTo>
                  <a:cubicBezTo>
                    <a:pt x="4" y="20"/>
                    <a:pt x="4" y="20"/>
                    <a:pt x="3" y="19"/>
                  </a:cubicBezTo>
                  <a:cubicBezTo>
                    <a:pt x="4" y="19"/>
                    <a:pt x="5" y="20"/>
                    <a:pt x="6" y="20"/>
                  </a:cubicBezTo>
                  <a:cubicBezTo>
                    <a:pt x="6" y="20"/>
                    <a:pt x="6" y="21"/>
                    <a:pt x="6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1" y="24"/>
                    <a:pt x="12" y="21"/>
                    <a:pt x="12" y="18"/>
                  </a:cubicBezTo>
                  <a:cubicBezTo>
                    <a:pt x="12" y="20"/>
                    <a:pt x="12" y="22"/>
                    <a:pt x="12" y="24"/>
                  </a:cubicBezTo>
                  <a:cubicBezTo>
                    <a:pt x="12" y="32"/>
                    <a:pt x="11" y="40"/>
                    <a:pt x="11" y="48"/>
                  </a:cubicBezTo>
                  <a:cubicBezTo>
                    <a:pt x="11" y="49"/>
                    <a:pt x="13" y="50"/>
                    <a:pt x="13" y="48"/>
                  </a:cubicBezTo>
                  <a:cubicBezTo>
                    <a:pt x="13" y="40"/>
                    <a:pt x="13" y="33"/>
                    <a:pt x="14" y="25"/>
                  </a:cubicBezTo>
                  <a:cubicBezTo>
                    <a:pt x="14" y="17"/>
                    <a:pt x="14" y="9"/>
                    <a:pt x="14" y="1"/>
                  </a:cubicBezTo>
                  <a:cubicBezTo>
                    <a:pt x="14" y="0"/>
                    <a:pt x="13" y="0"/>
                    <a:pt x="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4" name="Google Shape;694;p24"/>
            <p:cNvSpPr/>
            <p:nvPr/>
          </p:nvSpPr>
          <p:spPr>
            <a:xfrm>
              <a:off x="6778626" y="1737413"/>
              <a:ext cx="139700" cy="39688"/>
            </a:xfrm>
            <a:custGeom>
              <a:avLst/>
              <a:gdLst/>
              <a:ahLst/>
              <a:cxnLst/>
              <a:rect l="l" t="t" r="r" b="b"/>
              <a:pathLst>
                <a:path w="46" h="13" extrusionOk="0">
                  <a:moveTo>
                    <a:pt x="44" y="1"/>
                  </a:moveTo>
                  <a:cubicBezTo>
                    <a:pt x="41" y="2"/>
                    <a:pt x="38" y="2"/>
                    <a:pt x="34" y="2"/>
                  </a:cubicBezTo>
                  <a:cubicBezTo>
                    <a:pt x="31" y="1"/>
                    <a:pt x="28" y="1"/>
                    <a:pt x="24" y="1"/>
                  </a:cubicBezTo>
                  <a:cubicBezTo>
                    <a:pt x="21" y="1"/>
                    <a:pt x="18" y="3"/>
                    <a:pt x="15" y="4"/>
                  </a:cubicBezTo>
                  <a:cubicBezTo>
                    <a:pt x="14" y="4"/>
                    <a:pt x="13" y="4"/>
                    <a:pt x="12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6" y="5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6"/>
                    <a:pt x="3" y="8"/>
                    <a:pt x="2" y="9"/>
                  </a:cubicBezTo>
                  <a:cubicBezTo>
                    <a:pt x="2" y="7"/>
                    <a:pt x="2" y="4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0" y="5"/>
                    <a:pt x="0" y="8"/>
                    <a:pt x="0" y="12"/>
                  </a:cubicBezTo>
                  <a:cubicBezTo>
                    <a:pt x="1" y="13"/>
                    <a:pt x="2" y="13"/>
                    <a:pt x="2" y="12"/>
                  </a:cubicBezTo>
                  <a:cubicBezTo>
                    <a:pt x="3" y="10"/>
                    <a:pt x="4" y="8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7"/>
                    <a:pt x="8" y="5"/>
                    <a:pt x="10" y="5"/>
                  </a:cubicBezTo>
                  <a:cubicBezTo>
                    <a:pt x="11" y="4"/>
                    <a:pt x="12" y="5"/>
                    <a:pt x="13" y="5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7" y="5"/>
                    <a:pt x="19" y="4"/>
                    <a:pt x="21" y="3"/>
                  </a:cubicBezTo>
                  <a:cubicBezTo>
                    <a:pt x="25" y="3"/>
                    <a:pt x="29" y="3"/>
                    <a:pt x="33" y="4"/>
                  </a:cubicBezTo>
                  <a:cubicBezTo>
                    <a:pt x="37" y="4"/>
                    <a:pt x="41" y="5"/>
                    <a:pt x="45" y="3"/>
                  </a:cubicBezTo>
                  <a:cubicBezTo>
                    <a:pt x="46" y="3"/>
                    <a:pt x="45" y="1"/>
                    <a:pt x="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5" name="Google Shape;695;p24"/>
            <p:cNvSpPr/>
            <p:nvPr/>
          </p:nvSpPr>
          <p:spPr>
            <a:xfrm>
              <a:off x="6729413" y="1843776"/>
              <a:ext cx="230188" cy="58738"/>
            </a:xfrm>
            <a:custGeom>
              <a:avLst/>
              <a:gdLst/>
              <a:ahLst/>
              <a:cxnLst/>
              <a:rect l="l" t="t" r="r" b="b"/>
              <a:pathLst>
                <a:path w="76" h="19" extrusionOk="0">
                  <a:moveTo>
                    <a:pt x="73" y="8"/>
                  </a:moveTo>
                  <a:cubicBezTo>
                    <a:pt x="73" y="10"/>
                    <a:pt x="69" y="8"/>
                    <a:pt x="68" y="8"/>
                  </a:cubicBezTo>
                  <a:cubicBezTo>
                    <a:pt x="67" y="7"/>
                    <a:pt x="65" y="7"/>
                    <a:pt x="64" y="8"/>
                  </a:cubicBezTo>
                  <a:cubicBezTo>
                    <a:pt x="62" y="8"/>
                    <a:pt x="60" y="9"/>
                    <a:pt x="59" y="11"/>
                  </a:cubicBezTo>
                  <a:cubicBezTo>
                    <a:pt x="58" y="9"/>
                    <a:pt x="58" y="8"/>
                    <a:pt x="57" y="7"/>
                  </a:cubicBezTo>
                  <a:cubicBezTo>
                    <a:pt x="57" y="6"/>
                    <a:pt x="55" y="6"/>
                    <a:pt x="55" y="7"/>
                  </a:cubicBezTo>
                  <a:cubicBezTo>
                    <a:pt x="54" y="8"/>
                    <a:pt x="53" y="9"/>
                    <a:pt x="53" y="11"/>
                  </a:cubicBezTo>
                  <a:cubicBezTo>
                    <a:pt x="52" y="9"/>
                    <a:pt x="52" y="8"/>
                    <a:pt x="51" y="7"/>
                  </a:cubicBezTo>
                  <a:cubicBezTo>
                    <a:pt x="51" y="6"/>
                    <a:pt x="50" y="6"/>
                    <a:pt x="50" y="6"/>
                  </a:cubicBezTo>
                  <a:cubicBezTo>
                    <a:pt x="48" y="7"/>
                    <a:pt x="47" y="7"/>
                    <a:pt x="46" y="8"/>
                  </a:cubicBezTo>
                  <a:cubicBezTo>
                    <a:pt x="46" y="8"/>
                    <a:pt x="46" y="7"/>
                    <a:pt x="46" y="7"/>
                  </a:cubicBezTo>
                  <a:cubicBezTo>
                    <a:pt x="46" y="5"/>
                    <a:pt x="44" y="5"/>
                    <a:pt x="44" y="7"/>
                  </a:cubicBezTo>
                  <a:cubicBezTo>
                    <a:pt x="44" y="8"/>
                    <a:pt x="44" y="8"/>
                    <a:pt x="44" y="9"/>
                  </a:cubicBezTo>
                  <a:cubicBezTo>
                    <a:pt x="44" y="10"/>
                    <a:pt x="44" y="10"/>
                    <a:pt x="43" y="11"/>
                  </a:cubicBezTo>
                  <a:cubicBezTo>
                    <a:pt x="43" y="10"/>
                    <a:pt x="43" y="9"/>
                    <a:pt x="42" y="8"/>
                  </a:cubicBezTo>
                  <a:cubicBezTo>
                    <a:pt x="42" y="7"/>
                    <a:pt x="41" y="6"/>
                    <a:pt x="41" y="7"/>
                  </a:cubicBezTo>
                  <a:cubicBezTo>
                    <a:pt x="40" y="8"/>
                    <a:pt x="39" y="8"/>
                    <a:pt x="38" y="9"/>
                  </a:cubicBezTo>
                  <a:cubicBezTo>
                    <a:pt x="38" y="6"/>
                    <a:pt x="38" y="4"/>
                    <a:pt x="38" y="1"/>
                  </a:cubicBezTo>
                  <a:cubicBezTo>
                    <a:pt x="38" y="1"/>
                    <a:pt x="37" y="0"/>
                    <a:pt x="37" y="1"/>
                  </a:cubicBezTo>
                  <a:cubicBezTo>
                    <a:pt x="35" y="4"/>
                    <a:pt x="34" y="8"/>
                    <a:pt x="33" y="11"/>
                  </a:cubicBezTo>
                  <a:cubicBezTo>
                    <a:pt x="32" y="9"/>
                    <a:pt x="32" y="8"/>
                    <a:pt x="31" y="6"/>
                  </a:cubicBezTo>
                  <a:cubicBezTo>
                    <a:pt x="30" y="5"/>
                    <a:pt x="29" y="6"/>
                    <a:pt x="29" y="7"/>
                  </a:cubicBezTo>
                  <a:cubicBezTo>
                    <a:pt x="29" y="9"/>
                    <a:pt x="23" y="9"/>
                    <a:pt x="22" y="9"/>
                  </a:cubicBezTo>
                  <a:cubicBezTo>
                    <a:pt x="20" y="10"/>
                    <a:pt x="19" y="11"/>
                    <a:pt x="18" y="12"/>
                  </a:cubicBezTo>
                  <a:cubicBezTo>
                    <a:pt x="17" y="12"/>
                    <a:pt x="17" y="12"/>
                    <a:pt x="17" y="11"/>
                  </a:cubicBezTo>
                  <a:cubicBezTo>
                    <a:pt x="17" y="10"/>
                    <a:pt x="16" y="10"/>
                    <a:pt x="15" y="11"/>
                  </a:cubicBezTo>
                  <a:cubicBezTo>
                    <a:pt x="15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0" y="13"/>
                    <a:pt x="9" y="12"/>
                    <a:pt x="8" y="11"/>
                  </a:cubicBezTo>
                  <a:cubicBezTo>
                    <a:pt x="7" y="11"/>
                    <a:pt x="7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6" y="9"/>
                    <a:pt x="4" y="8"/>
                    <a:pt x="4" y="10"/>
                  </a:cubicBezTo>
                  <a:cubicBezTo>
                    <a:pt x="4" y="10"/>
                    <a:pt x="4" y="11"/>
                    <a:pt x="4" y="12"/>
                  </a:cubicBezTo>
                  <a:cubicBezTo>
                    <a:pt x="3" y="12"/>
                    <a:pt x="2" y="12"/>
                    <a:pt x="1" y="12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6" y="15"/>
                    <a:pt x="6" y="15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8" y="14"/>
                    <a:pt x="10" y="15"/>
                    <a:pt x="11" y="14"/>
                  </a:cubicBezTo>
                  <a:cubicBezTo>
                    <a:pt x="12" y="15"/>
                    <a:pt x="12" y="15"/>
                    <a:pt x="12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5" y="15"/>
                    <a:pt x="15" y="14"/>
                    <a:pt x="16" y="13"/>
                  </a:cubicBezTo>
                  <a:cubicBezTo>
                    <a:pt x="16" y="14"/>
                    <a:pt x="17" y="14"/>
                    <a:pt x="18" y="14"/>
                  </a:cubicBezTo>
                  <a:cubicBezTo>
                    <a:pt x="18" y="14"/>
                    <a:pt x="18" y="14"/>
                    <a:pt x="19" y="14"/>
                  </a:cubicBezTo>
                  <a:cubicBezTo>
                    <a:pt x="20" y="13"/>
                    <a:pt x="21" y="12"/>
                    <a:pt x="22" y="11"/>
                  </a:cubicBezTo>
                  <a:cubicBezTo>
                    <a:pt x="24" y="11"/>
                    <a:pt x="26" y="11"/>
                    <a:pt x="27" y="11"/>
                  </a:cubicBezTo>
                  <a:cubicBezTo>
                    <a:pt x="28" y="11"/>
                    <a:pt x="29" y="10"/>
                    <a:pt x="30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31" y="18"/>
                    <a:pt x="33" y="19"/>
                    <a:pt x="33" y="17"/>
                  </a:cubicBezTo>
                  <a:cubicBezTo>
                    <a:pt x="34" y="14"/>
                    <a:pt x="35" y="11"/>
                    <a:pt x="36" y="8"/>
                  </a:cubicBezTo>
                  <a:cubicBezTo>
                    <a:pt x="36" y="9"/>
                    <a:pt x="36" y="10"/>
                    <a:pt x="36" y="12"/>
                  </a:cubicBezTo>
                  <a:cubicBezTo>
                    <a:pt x="37" y="13"/>
                    <a:pt x="38" y="13"/>
                    <a:pt x="39" y="12"/>
                  </a:cubicBezTo>
                  <a:cubicBezTo>
                    <a:pt x="39" y="12"/>
                    <a:pt x="40" y="11"/>
                    <a:pt x="41" y="10"/>
                  </a:cubicBezTo>
                  <a:cubicBezTo>
                    <a:pt x="41" y="11"/>
                    <a:pt x="41" y="12"/>
                    <a:pt x="41" y="14"/>
                  </a:cubicBezTo>
                  <a:cubicBezTo>
                    <a:pt x="42" y="14"/>
                    <a:pt x="43" y="15"/>
                    <a:pt x="43" y="14"/>
                  </a:cubicBezTo>
                  <a:cubicBezTo>
                    <a:pt x="44" y="14"/>
                    <a:pt x="45" y="13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10"/>
                    <a:pt x="48" y="9"/>
                    <a:pt x="49" y="9"/>
                  </a:cubicBezTo>
                  <a:cubicBezTo>
                    <a:pt x="50" y="11"/>
                    <a:pt x="50" y="12"/>
                    <a:pt x="52" y="14"/>
                  </a:cubicBezTo>
                  <a:cubicBezTo>
                    <a:pt x="52" y="14"/>
                    <a:pt x="53" y="15"/>
                    <a:pt x="54" y="14"/>
                  </a:cubicBezTo>
                  <a:cubicBezTo>
                    <a:pt x="54" y="13"/>
                    <a:pt x="55" y="12"/>
                    <a:pt x="56" y="10"/>
                  </a:cubicBezTo>
                  <a:cubicBezTo>
                    <a:pt x="56" y="11"/>
                    <a:pt x="57" y="13"/>
                    <a:pt x="57" y="14"/>
                  </a:cubicBezTo>
                  <a:cubicBezTo>
                    <a:pt x="58" y="15"/>
                    <a:pt x="59" y="15"/>
                    <a:pt x="60" y="14"/>
                  </a:cubicBezTo>
                  <a:cubicBezTo>
                    <a:pt x="61" y="11"/>
                    <a:pt x="65" y="9"/>
                    <a:pt x="69" y="10"/>
                  </a:cubicBezTo>
                  <a:cubicBezTo>
                    <a:pt x="70" y="11"/>
                    <a:pt x="71" y="12"/>
                    <a:pt x="73" y="11"/>
                  </a:cubicBezTo>
                  <a:cubicBezTo>
                    <a:pt x="74" y="11"/>
                    <a:pt x="75" y="10"/>
                    <a:pt x="76" y="9"/>
                  </a:cubicBezTo>
                  <a:cubicBezTo>
                    <a:pt x="76" y="8"/>
                    <a:pt x="74" y="7"/>
                    <a:pt x="73" y="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6" name="Google Shape;696;p24"/>
            <p:cNvSpPr/>
            <p:nvPr/>
          </p:nvSpPr>
          <p:spPr>
            <a:xfrm>
              <a:off x="6738938" y="1910451"/>
              <a:ext cx="217488" cy="58738"/>
            </a:xfrm>
            <a:custGeom>
              <a:avLst/>
              <a:gdLst/>
              <a:ahLst/>
              <a:cxnLst/>
              <a:rect l="l" t="t" r="r" b="b"/>
              <a:pathLst>
                <a:path w="72" h="19" extrusionOk="0">
                  <a:moveTo>
                    <a:pt x="71" y="5"/>
                  </a:moveTo>
                  <a:cubicBezTo>
                    <a:pt x="68" y="4"/>
                    <a:pt x="65" y="5"/>
                    <a:pt x="63" y="6"/>
                  </a:cubicBezTo>
                  <a:cubicBezTo>
                    <a:pt x="63" y="6"/>
                    <a:pt x="63" y="5"/>
                    <a:pt x="63" y="5"/>
                  </a:cubicBezTo>
                  <a:cubicBezTo>
                    <a:pt x="63" y="3"/>
                    <a:pt x="61" y="3"/>
                    <a:pt x="60" y="4"/>
                  </a:cubicBezTo>
                  <a:cubicBezTo>
                    <a:pt x="59" y="6"/>
                    <a:pt x="58" y="8"/>
                    <a:pt x="57" y="9"/>
                  </a:cubicBezTo>
                  <a:cubicBezTo>
                    <a:pt x="56" y="8"/>
                    <a:pt x="55" y="6"/>
                    <a:pt x="53" y="6"/>
                  </a:cubicBezTo>
                  <a:cubicBezTo>
                    <a:pt x="51" y="5"/>
                    <a:pt x="49" y="6"/>
                    <a:pt x="47" y="8"/>
                  </a:cubicBezTo>
                  <a:cubicBezTo>
                    <a:pt x="47" y="8"/>
                    <a:pt x="47" y="7"/>
                    <a:pt x="47" y="7"/>
                  </a:cubicBezTo>
                  <a:cubicBezTo>
                    <a:pt x="47" y="6"/>
                    <a:pt x="46" y="5"/>
                    <a:pt x="45" y="6"/>
                  </a:cubicBezTo>
                  <a:cubicBezTo>
                    <a:pt x="44" y="6"/>
                    <a:pt x="43" y="7"/>
                    <a:pt x="42" y="8"/>
                  </a:cubicBezTo>
                  <a:cubicBezTo>
                    <a:pt x="41" y="7"/>
                    <a:pt x="41" y="6"/>
                    <a:pt x="41" y="6"/>
                  </a:cubicBezTo>
                  <a:cubicBezTo>
                    <a:pt x="40" y="5"/>
                    <a:pt x="39" y="5"/>
                    <a:pt x="38" y="6"/>
                  </a:cubicBezTo>
                  <a:cubicBezTo>
                    <a:pt x="38" y="6"/>
                    <a:pt x="38" y="7"/>
                    <a:pt x="37" y="8"/>
                  </a:cubicBezTo>
                  <a:cubicBezTo>
                    <a:pt x="37" y="7"/>
                    <a:pt x="37" y="6"/>
                    <a:pt x="36" y="5"/>
                  </a:cubicBezTo>
                  <a:cubicBezTo>
                    <a:pt x="36" y="4"/>
                    <a:pt x="35" y="4"/>
                    <a:pt x="34" y="5"/>
                  </a:cubicBezTo>
                  <a:cubicBezTo>
                    <a:pt x="34" y="4"/>
                    <a:pt x="33" y="4"/>
                    <a:pt x="32" y="4"/>
                  </a:cubicBezTo>
                  <a:cubicBezTo>
                    <a:pt x="31" y="6"/>
                    <a:pt x="29" y="8"/>
                    <a:pt x="28" y="9"/>
                  </a:cubicBezTo>
                  <a:cubicBezTo>
                    <a:pt x="28" y="8"/>
                    <a:pt x="28" y="7"/>
                    <a:pt x="28" y="5"/>
                  </a:cubicBezTo>
                  <a:cubicBezTo>
                    <a:pt x="28" y="4"/>
                    <a:pt x="26" y="4"/>
                    <a:pt x="26" y="5"/>
                  </a:cubicBezTo>
                  <a:cubicBezTo>
                    <a:pt x="25" y="7"/>
                    <a:pt x="24" y="9"/>
                    <a:pt x="24" y="11"/>
                  </a:cubicBezTo>
                  <a:cubicBezTo>
                    <a:pt x="24" y="10"/>
                    <a:pt x="24" y="9"/>
                    <a:pt x="24" y="8"/>
                  </a:cubicBezTo>
                  <a:cubicBezTo>
                    <a:pt x="24" y="6"/>
                    <a:pt x="24" y="3"/>
                    <a:pt x="24" y="1"/>
                  </a:cubicBezTo>
                  <a:cubicBezTo>
                    <a:pt x="23" y="0"/>
                    <a:pt x="22" y="0"/>
                    <a:pt x="22" y="1"/>
                  </a:cubicBezTo>
                  <a:cubicBezTo>
                    <a:pt x="22" y="2"/>
                    <a:pt x="22" y="3"/>
                    <a:pt x="22" y="5"/>
                  </a:cubicBezTo>
                  <a:cubicBezTo>
                    <a:pt x="22" y="6"/>
                    <a:pt x="21" y="7"/>
                    <a:pt x="21" y="8"/>
                  </a:cubicBezTo>
                  <a:cubicBezTo>
                    <a:pt x="21" y="7"/>
                    <a:pt x="21" y="6"/>
                    <a:pt x="21" y="5"/>
                  </a:cubicBezTo>
                  <a:cubicBezTo>
                    <a:pt x="21" y="4"/>
                    <a:pt x="19" y="4"/>
                    <a:pt x="19" y="5"/>
                  </a:cubicBezTo>
                  <a:cubicBezTo>
                    <a:pt x="19" y="6"/>
                    <a:pt x="19" y="6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6" y="5"/>
                    <a:pt x="16" y="6"/>
                  </a:cubicBezTo>
                  <a:cubicBezTo>
                    <a:pt x="16" y="9"/>
                    <a:pt x="13" y="9"/>
                    <a:pt x="11" y="7"/>
                  </a:cubicBezTo>
                  <a:cubicBezTo>
                    <a:pt x="11" y="6"/>
                    <a:pt x="9" y="6"/>
                    <a:pt x="9" y="7"/>
                  </a:cubicBezTo>
                  <a:cubicBezTo>
                    <a:pt x="9" y="8"/>
                    <a:pt x="9" y="9"/>
                    <a:pt x="8" y="9"/>
                  </a:cubicBezTo>
                  <a:cubicBezTo>
                    <a:pt x="7" y="9"/>
                    <a:pt x="7" y="8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6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8"/>
                    <a:pt x="4" y="9"/>
                    <a:pt x="3" y="10"/>
                  </a:cubicBezTo>
                  <a:cubicBezTo>
                    <a:pt x="2" y="9"/>
                    <a:pt x="1" y="9"/>
                    <a:pt x="1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10"/>
                    <a:pt x="1" y="11"/>
                    <a:pt x="3" y="12"/>
                  </a:cubicBezTo>
                  <a:cubicBezTo>
                    <a:pt x="4" y="13"/>
                    <a:pt x="4" y="13"/>
                    <a:pt x="5" y="12"/>
                  </a:cubicBezTo>
                  <a:cubicBezTo>
                    <a:pt x="5" y="11"/>
                    <a:pt x="5" y="11"/>
                    <a:pt x="6" y="10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8" y="12"/>
                    <a:pt x="10" y="11"/>
                    <a:pt x="11" y="10"/>
                  </a:cubicBezTo>
                  <a:cubicBezTo>
                    <a:pt x="13" y="11"/>
                    <a:pt x="16" y="11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8" y="11"/>
                    <a:pt x="19" y="10"/>
                  </a:cubicBezTo>
                  <a:cubicBezTo>
                    <a:pt x="19" y="10"/>
                    <a:pt x="19" y="9"/>
                    <a:pt x="19" y="9"/>
                  </a:cubicBezTo>
                  <a:cubicBezTo>
                    <a:pt x="20" y="11"/>
                    <a:pt x="20" y="13"/>
                    <a:pt x="20" y="15"/>
                  </a:cubicBezTo>
                  <a:cubicBezTo>
                    <a:pt x="21" y="16"/>
                    <a:pt x="21" y="16"/>
                    <a:pt x="22" y="16"/>
                  </a:cubicBezTo>
                  <a:cubicBezTo>
                    <a:pt x="22" y="17"/>
                    <a:pt x="22" y="17"/>
                    <a:pt x="22" y="18"/>
                  </a:cubicBezTo>
                  <a:cubicBezTo>
                    <a:pt x="22" y="19"/>
                    <a:pt x="24" y="19"/>
                    <a:pt x="24" y="18"/>
                  </a:cubicBezTo>
                  <a:cubicBezTo>
                    <a:pt x="25" y="15"/>
                    <a:pt x="26" y="12"/>
                    <a:pt x="27" y="10"/>
                  </a:cubicBezTo>
                  <a:cubicBezTo>
                    <a:pt x="27" y="11"/>
                    <a:pt x="27" y="12"/>
                    <a:pt x="27" y="14"/>
                  </a:cubicBezTo>
                  <a:cubicBezTo>
                    <a:pt x="27" y="15"/>
                    <a:pt x="29" y="15"/>
                    <a:pt x="29" y="14"/>
                  </a:cubicBezTo>
                  <a:cubicBezTo>
                    <a:pt x="30" y="12"/>
                    <a:pt x="31" y="10"/>
                    <a:pt x="32" y="8"/>
                  </a:cubicBezTo>
                  <a:cubicBezTo>
                    <a:pt x="32" y="9"/>
                    <a:pt x="32" y="9"/>
                    <a:pt x="32" y="10"/>
                  </a:cubicBezTo>
                  <a:cubicBezTo>
                    <a:pt x="32" y="11"/>
                    <a:pt x="34" y="11"/>
                    <a:pt x="35" y="1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10"/>
                    <a:pt x="36" y="10"/>
                    <a:pt x="36" y="11"/>
                  </a:cubicBezTo>
                  <a:cubicBezTo>
                    <a:pt x="36" y="12"/>
                    <a:pt x="38" y="12"/>
                    <a:pt x="38" y="11"/>
                  </a:cubicBezTo>
                  <a:cubicBezTo>
                    <a:pt x="39" y="11"/>
                    <a:pt x="39" y="10"/>
                    <a:pt x="39" y="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1"/>
                    <a:pt x="41" y="12"/>
                    <a:pt x="41" y="11"/>
                  </a:cubicBezTo>
                  <a:cubicBezTo>
                    <a:pt x="42" y="10"/>
                    <a:pt x="43" y="9"/>
                    <a:pt x="45" y="9"/>
                  </a:cubicBezTo>
                  <a:cubicBezTo>
                    <a:pt x="45" y="10"/>
                    <a:pt x="46" y="11"/>
                    <a:pt x="47" y="11"/>
                  </a:cubicBezTo>
                  <a:cubicBezTo>
                    <a:pt x="48" y="12"/>
                    <a:pt x="48" y="11"/>
                    <a:pt x="49" y="10"/>
                  </a:cubicBezTo>
                  <a:cubicBezTo>
                    <a:pt x="50" y="7"/>
                    <a:pt x="56" y="8"/>
                    <a:pt x="55" y="12"/>
                  </a:cubicBezTo>
                  <a:cubicBezTo>
                    <a:pt x="55" y="13"/>
                    <a:pt x="56" y="14"/>
                    <a:pt x="57" y="14"/>
                  </a:cubicBezTo>
                  <a:cubicBezTo>
                    <a:pt x="58" y="12"/>
                    <a:pt x="59" y="11"/>
                    <a:pt x="60" y="10"/>
                  </a:cubicBezTo>
                  <a:cubicBezTo>
                    <a:pt x="61" y="10"/>
                    <a:pt x="62" y="10"/>
                    <a:pt x="62" y="10"/>
                  </a:cubicBezTo>
                  <a:cubicBezTo>
                    <a:pt x="64" y="8"/>
                    <a:pt x="67" y="7"/>
                    <a:pt x="70" y="7"/>
                  </a:cubicBezTo>
                  <a:cubicBezTo>
                    <a:pt x="72" y="8"/>
                    <a:pt x="72" y="5"/>
                    <a:pt x="71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7" name="Google Shape;697;p24"/>
            <p:cNvSpPr/>
            <p:nvPr/>
          </p:nvSpPr>
          <p:spPr>
            <a:xfrm>
              <a:off x="6735763" y="1986651"/>
              <a:ext cx="220663" cy="85725"/>
            </a:xfrm>
            <a:custGeom>
              <a:avLst/>
              <a:gdLst/>
              <a:ahLst/>
              <a:cxnLst/>
              <a:rect l="l" t="t" r="r" b="b"/>
              <a:pathLst>
                <a:path w="73" h="28" extrusionOk="0">
                  <a:moveTo>
                    <a:pt x="69" y="2"/>
                  </a:moveTo>
                  <a:cubicBezTo>
                    <a:pt x="69" y="4"/>
                    <a:pt x="67" y="5"/>
                    <a:pt x="65" y="4"/>
                  </a:cubicBezTo>
                  <a:cubicBezTo>
                    <a:pt x="63" y="3"/>
                    <a:pt x="62" y="1"/>
                    <a:pt x="60" y="1"/>
                  </a:cubicBezTo>
                  <a:cubicBezTo>
                    <a:pt x="58" y="1"/>
                    <a:pt x="57" y="3"/>
                    <a:pt x="55" y="4"/>
                  </a:cubicBezTo>
                  <a:cubicBezTo>
                    <a:pt x="54" y="5"/>
                    <a:pt x="52" y="7"/>
                    <a:pt x="50" y="7"/>
                  </a:cubicBezTo>
                  <a:cubicBezTo>
                    <a:pt x="50" y="5"/>
                    <a:pt x="50" y="4"/>
                    <a:pt x="49" y="3"/>
                  </a:cubicBezTo>
                  <a:cubicBezTo>
                    <a:pt x="48" y="2"/>
                    <a:pt x="47" y="2"/>
                    <a:pt x="46" y="2"/>
                  </a:cubicBezTo>
                  <a:cubicBezTo>
                    <a:pt x="46" y="2"/>
                    <a:pt x="43" y="3"/>
                    <a:pt x="43" y="3"/>
                  </a:cubicBezTo>
                  <a:cubicBezTo>
                    <a:pt x="44" y="1"/>
                    <a:pt x="42" y="0"/>
                    <a:pt x="41" y="2"/>
                  </a:cubicBezTo>
                  <a:cubicBezTo>
                    <a:pt x="40" y="4"/>
                    <a:pt x="38" y="6"/>
                    <a:pt x="36" y="7"/>
                  </a:cubicBezTo>
                  <a:cubicBezTo>
                    <a:pt x="36" y="6"/>
                    <a:pt x="36" y="4"/>
                    <a:pt x="36" y="2"/>
                  </a:cubicBezTo>
                  <a:cubicBezTo>
                    <a:pt x="36" y="2"/>
                    <a:pt x="35" y="1"/>
                    <a:pt x="34" y="2"/>
                  </a:cubicBezTo>
                  <a:cubicBezTo>
                    <a:pt x="32" y="5"/>
                    <a:pt x="30" y="7"/>
                    <a:pt x="28" y="9"/>
                  </a:cubicBezTo>
                  <a:cubicBezTo>
                    <a:pt x="27" y="7"/>
                    <a:pt x="27" y="5"/>
                    <a:pt x="26" y="2"/>
                  </a:cubicBezTo>
                  <a:cubicBezTo>
                    <a:pt x="25" y="1"/>
                    <a:pt x="24" y="2"/>
                    <a:pt x="24" y="2"/>
                  </a:cubicBezTo>
                  <a:cubicBezTo>
                    <a:pt x="23" y="4"/>
                    <a:pt x="22" y="6"/>
                    <a:pt x="22" y="7"/>
                  </a:cubicBezTo>
                  <a:cubicBezTo>
                    <a:pt x="22" y="5"/>
                    <a:pt x="21" y="3"/>
                    <a:pt x="21" y="1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18" y="1"/>
                    <a:pt x="18" y="2"/>
                    <a:pt x="18" y="4"/>
                  </a:cubicBezTo>
                  <a:cubicBezTo>
                    <a:pt x="18" y="5"/>
                    <a:pt x="18" y="6"/>
                    <a:pt x="17" y="7"/>
                  </a:cubicBezTo>
                  <a:cubicBezTo>
                    <a:pt x="16" y="9"/>
                    <a:pt x="13" y="8"/>
                    <a:pt x="13" y="6"/>
                  </a:cubicBezTo>
                  <a:cubicBezTo>
                    <a:pt x="13" y="5"/>
                    <a:pt x="11" y="5"/>
                    <a:pt x="11" y="6"/>
                  </a:cubicBezTo>
                  <a:cubicBezTo>
                    <a:pt x="11" y="8"/>
                    <a:pt x="8" y="8"/>
                    <a:pt x="7" y="7"/>
                  </a:cubicBezTo>
                  <a:cubicBezTo>
                    <a:pt x="6" y="6"/>
                    <a:pt x="5" y="4"/>
                    <a:pt x="4" y="3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8"/>
                    <a:pt x="2" y="8"/>
                    <a:pt x="2" y="7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4" y="7"/>
                    <a:pt x="5" y="10"/>
                    <a:pt x="8" y="10"/>
                  </a:cubicBezTo>
                  <a:cubicBezTo>
                    <a:pt x="10" y="10"/>
                    <a:pt x="11" y="10"/>
                    <a:pt x="12" y="9"/>
                  </a:cubicBezTo>
                  <a:cubicBezTo>
                    <a:pt x="13" y="10"/>
                    <a:pt x="15" y="11"/>
                    <a:pt x="17" y="10"/>
                  </a:cubicBezTo>
                  <a:cubicBezTo>
                    <a:pt x="18" y="10"/>
                    <a:pt x="19" y="9"/>
                    <a:pt x="19" y="8"/>
                  </a:cubicBezTo>
                  <a:cubicBezTo>
                    <a:pt x="19" y="11"/>
                    <a:pt x="19" y="14"/>
                    <a:pt x="19" y="17"/>
                  </a:cubicBezTo>
                  <a:cubicBezTo>
                    <a:pt x="19" y="20"/>
                    <a:pt x="19" y="23"/>
                    <a:pt x="19" y="27"/>
                  </a:cubicBezTo>
                  <a:cubicBezTo>
                    <a:pt x="19" y="28"/>
                    <a:pt x="22" y="28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4"/>
                    <a:pt x="22" y="21"/>
                    <a:pt x="22" y="19"/>
                  </a:cubicBezTo>
                  <a:cubicBezTo>
                    <a:pt x="22" y="14"/>
                    <a:pt x="23" y="10"/>
                    <a:pt x="25" y="6"/>
                  </a:cubicBezTo>
                  <a:cubicBezTo>
                    <a:pt x="25" y="8"/>
                    <a:pt x="25" y="10"/>
                    <a:pt x="25" y="12"/>
                  </a:cubicBezTo>
                  <a:cubicBezTo>
                    <a:pt x="25" y="13"/>
                    <a:pt x="27" y="13"/>
                    <a:pt x="27" y="13"/>
                  </a:cubicBezTo>
                  <a:cubicBezTo>
                    <a:pt x="29" y="11"/>
                    <a:pt x="30" y="10"/>
                    <a:pt x="32" y="8"/>
                  </a:cubicBezTo>
                  <a:cubicBezTo>
                    <a:pt x="32" y="7"/>
                    <a:pt x="33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4" y="11"/>
                    <a:pt x="36" y="11"/>
                    <a:pt x="36" y="11"/>
                  </a:cubicBezTo>
                  <a:cubicBezTo>
                    <a:pt x="39" y="9"/>
                    <a:pt x="40" y="7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3" y="5"/>
                    <a:pt x="44" y="5"/>
                    <a:pt x="45" y="5"/>
                  </a:cubicBezTo>
                  <a:cubicBezTo>
                    <a:pt x="46" y="5"/>
                    <a:pt x="47" y="4"/>
                    <a:pt x="48" y="5"/>
                  </a:cubicBezTo>
                  <a:cubicBezTo>
                    <a:pt x="48" y="6"/>
                    <a:pt x="48" y="7"/>
                    <a:pt x="48" y="8"/>
                  </a:cubicBezTo>
                  <a:cubicBezTo>
                    <a:pt x="48" y="9"/>
                    <a:pt x="49" y="9"/>
                    <a:pt x="50" y="9"/>
                  </a:cubicBezTo>
                  <a:cubicBezTo>
                    <a:pt x="51" y="10"/>
                    <a:pt x="53" y="9"/>
                    <a:pt x="54" y="8"/>
                  </a:cubicBezTo>
                  <a:cubicBezTo>
                    <a:pt x="56" y="7"/>
                    <a:pt x="57" y="5"/>
                    <a:pt x="59" y="4"/>
                  </a:cubicBezTo>
                  <a:cubicBezTo>
                    <a:pt x="61" y="4"/>
                    <a:pt x="62" y="6"/>
                    <a:pt x="64" y="7"/>
                  </a:cubicBezTo>
                  <a:cubicBezTo>
                    <a:pt x="67" y="8"/>
                    <a:pt x="71" y="6"/>
                    <a:pt x="72" y="3"/>
                  </a:cubicBezTo>
                  <a:cubicBezTo>
                    <a:pt x="73" y="2"/>
                    <a:pt x="70" y="0"/>
                    <a:pt x="69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8" name="Google Shape;698;p24"/>
            <p:cNvSpPr/>
            <p:nvPr/>
          </p:nvSpPr>
          <p:spPr>
            <a:xfrm>
              <a:off x="6765926" y="2089838"/>
              <a:ext cx="1500" cy="1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9" name="Google Shape;699;p24"/>
            <p:cNvSpPr/>
            <p:nvPr/>
          </p:nvSpPr>
          <p:spPr>
            <a:xfrm>
              <a:off x="6765926" y="2089838"/>
              <a:ext cx="1500" cy="1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0" name="Google Shape;700;p24"/>
            <p:cNvSpPr/>
            <p:nvPr/>
          </p:nvSpPr>
          <p:spPr>
            <a:xfrm>
              <a:off x="6743701" y="2085076"/>
              <a:ext cx="31750" cy="17463"/>
            </a:xfrm>
            <a:custGeom>
              <a:avLst/>
              <a:gdLst/>
              <a:ahLst/>
              <a:cxnLst/>
              <a:rect l="l" t="t" r="r" b="b"/>
              <a:pathLst>
                <a:path w="10" h="6" extrusionOk="0"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1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6" y="1"/>
                    <a:pt x="5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7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lnTo>
                    <a:pt x="10" y="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1" name="Google Shape;701;p24"/>
            <p:cNvSpPr/>
            <p:nvPr/>
          </p:nvSpPr>
          <p:spPr>
            <a:xfrm>
              <a:off x="6769101" y="208983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2" name="Google Shape;702;p24"/>
            <p:cNvSpPr/>
            <p:nvPr/>
          </p:nvSpPr>
          <p:spPr>
            <a:xfrm>
              <a:off x="6769101" y="208983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3" name="Google Shape;703;p24"/>
            <p:cNvSpPr/>
            <p:nvPr/>
          </p:nvSpPr>
          <p:spPr>
            <a:xfrm>
              <a:off x="6769101" y="2089838"/>
              <a:ext cx="1500" cy="1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4" name="Google Shape;704;p24"/>
            <p:cNvSpPr/>
            <p:nvPr/>
          </p:nvSpPr>
          <p:spPr>
            <a:xfrm>
              <a:off x="6765926" y="2093013"/>
              <a:ext cx="3300" cy="15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5" name="Google Shape;705;p24"/>
            <p:cNvSpPr/>
            <p:nvPr/>
          </p:nvSpPr>
          <p:spPr>
            <a:xfrm>
              <a:off x="6786563" y="2075551"/>
              <a:ext cx="179388" cy="63500"/>
            </a:xfrm>
            <a:custGeom>
              <a:avLst/>
              <a:gdLst/>
              <a:ahLst/>
              <a:cxnLst/>
              <a:rect l="l" t="t" r="r" b="b"/>
              <a:pathLst>
                <a:path w="59" h="21" extrusionOk="0">
                  <a:moveTo>
                    <a:pt x="58" y="3"/>
                  </a:moveTo>
                  <a:cubicBezTo>
                    <a:pt x="57" y="2"/>
                    <a:pt x="55" y="1"/>
                    <a:pt x="54" y="2"/>
                  </a:cubicBezTo>
                  <a:cubicBezTo>
                    <a:pt x="53" y="2"/>
                    <a:pt x="52" y="3"/>
                    <a:pt x="52" y="4"/>
                  </a:cubicBezTo>
                  <a:cubicBezTo>
                    <a:pt x="50" y="5"/>
                    <a:pt x="50" y="4"/>
                    <a:pt x="49" y="3"/>
                  </a:cubicBezTo>
                  <a:cubicBezTo>
                    <a:pt x="46" y="1"/>
                    <a:pt x="42" y="0"/>
                    <a:pt x="38" y="1"/>
                  </a:cubicBezTo>
                  <a:cubicBezTo>
                    <a:pt x="36" y="2"/>
                    <a:pt x="35" y="3"/>
                    <a:pt x="33" y="4"/>
                  </a:cubicBezTo>
                  <a:cubicBezTo>
                    <a:pt x="33" y="5"/>
                    <a:pt x="32" y="6"/>
                    <a:pt x="31" y="6"/>
                  </a:cubicBezTo>
                  <a:cubicBezTo>
                    <a:pt x="30" y="7"/>
                    <a:pt x="30" y="6"/>
                    <a:pt x="29" y="5"/>
                  </a:cubicBezTo>
                  <a:cubicBezTo>
                    <a:pt x="28" y="4"/>
                    <a:pt x="27" y="3"/>
                    <a:pt x="25" y="3"/>
                  </a:cubicBezTo>
                  <a:cubicBezTo>
                    <a:pt x="24" y="3"/>
                    <a:pt x="20" y="5"/>
                    <a:pt x="19" y="3"/>
                  </a:cubicBezTo>
                  <a:cubicBezTo>
                    <a:pt x="19" y="2"/>
                    <a:pt x="18" y="1"/>
                    <a:pt x="17" y="2"/>
                  </a:cubicBezTo>
                  <a:cubicBezTo>
                    <a:pt x="16" y="4"/>
                    <a:pt x="15" y="5"/>
                    <a:pt x="13" y="5"/>
                  </a:cubicBezTo>
                  <a:cubicBezTo>
                    <a:pt x="11" y="5"/>
                    <a:pt x="11" y="4"/>
                    <a:pt x="9" y="4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6" y="6"/>
                    <a:pt x="6" y="7"/>
                    <a:pt x="6" y="8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5" y="4"/>
                    <a:pt x="3" y="4"/>
                    <a:pt x="3" y="6"/>
                  </a:cubicBezTo>
                  <a:cubicBezTo>
                    <a:pt x="3" y="7"/>
                    <a:pt x="3" y="9"/>
                    <a:pt x="3" y="11"/>
                  </a:cubicBezTo>
                  <a:cubicBezTo>
                    <a:pt x="2" y="8"/>
                    <a:pt x="2" y="5"/>
                    <a:pt x="2" y="2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7"/>
                    <a:pt x="0" y="13"/>
                    <a:pt x="0" y="18"/>
                  </a:cubicBezTo>
                  <a:cubicBezTo>
                    <a:pt x="0" y="20"/>
                    <a:pt x="2" y="21"/>
                    <a:pt x="3" y="19"/>
                  </a:cubicBezTo>
                  <a:cubicBezTo>
                    <a:pt x="4" y="17"/>
                    <a:pt x="5" y="14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2"/>
                    <a:pt x="7" y="13"/>
                    <a:pt x="7" y="12"/>
                  </a:cubicBezTo>
                  <a:cubicBezTo>
                    <a:pt x="8" y="11"/>
                    <a:pt x="9" y="10"/>
                    <a:pt x="9" y="9"/>
                  </a:cubicBezTo>
                  <a:cubicBezTo>
                    <a:pt x="9" y="8"/>
                    <a:pt x="9" y="7"/>
                    <a:pt x="10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4" y="9"/>
                    <a:pt x="16" y="7"/>
                    <a:pt x="18" y="5"/>
                  </a:cubicBezTo>
                  <a:cubicBezTo>
                    <a:pt x="18" y="6"/>
                    <a:pt x="19" y="6"/>
                    <a:pt x="19" y="6"/>
                  </a:cubicBezTo>
                  <a:cubicBezTo>
                    <a:pt x="20" y="7"/>
                    <a:pt x="21" y="7"/>
                    <a:pt x="22" y="6"/>
                  </a:cubicBezTo>
                  <a:cubicBezTo>
                    <a:pt x="23" y="6"/>
                    <a:pt x="25" y="5"/>
                    <a:pt x="26" y="6"/>
                  </a:cubicBezTo>
                  <a:cubicBezTo>
                    <a:pt x="27" y="6"/>
                    <a:pt x="27" y="7"/>
                    <a:pt x="28" y="8"/>
                  </a:cubicBezTo>
                  <a:cubicBezTo>
                    <a:pt x="28" y="9"/>
                    <a:pt x="29" y="9"/>
                    <a:pt x="30" y="10"/>
                  </a:cubicBezTo>
                  <a:cubicBezTo>
                    <a:pt x="32" y="10"/>
                    <a:pt x="33" y="9"/>
                    <a:pt x="34" y="8"/>
                  </a:cubicBezTo>
                  <a:cubicBezTo>
                    <a:pt x="36" y="6"/>
                    <a:pt x="37" y="4"/>
                    <a:pt x="39" y="4"/>
                  </a:cubicBezTo>
                  <a:cubicBezTo>
                    <a:pt x="41" y="3"/>
                    <a:pt x="44" y="4"/>
                    <a:pt x="45" y="4"/>
                  </a:cubicBezTo>
                  <a:cubicBezTo>
                    <a:pt x="47" y="5"/>
                    <a:pt x="48" y="8"/>
                    <a:pt x="51" y="7"/>
                  </a:cubicBezTo>
                  <a:cubicBezTo>
                    <a:pt x="52" y="7"/>
                    <a:pt x="52" y="7"/>
                    <a:pt x="53" y="6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6" y="6"/>
                    <a:pt x="59" y="5"/>
                    <a:pt x="58" y="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6" name="Google Shape;706;p24"/>
            <p:cNvSpPr/>
            <p:nvPr/>
          </p:nvSpPr>
          <p:spPr>
            <a:xfrm>
              <a:off x="6780213" y="2196201"/>
              <a:ext cx="215900" cy="115888"/>
            </a:xfrm>
            <a:custGeom>
              <a:avLst/>
              <a:gdLst/>
              <a:ahLst/>
              <a:cxnLst/>
              <a:rect l="l" t="t" r="r" b="b"/>
              <a:pathLst>
                <a:path w="71" h="38" extrusionOk="0">
                  <a:moveTo>
                    <a:pt x="69" y="9"/>
                  </a:moveTo>
                  <a:cubicBezTo>
                    <a:pt x="67" y="8"/>
                    <a:pt x="66" y="9"/>
                    <a:pt x="65" y="10"/>
                  </a:cubicBezTo>
                  <a:cubicBezTo>
                    <a:pt x="65" y="10"/>
                    <a:pt x="62" y="11"/>
                    <a:pt x="62" y="10"/>
                  </a:cubicBezTo>
                  <a:cubicBezTo>
                    <a:pt x="62" y="9"/>
                    <a:pt x="60" y="8"/>
                    <a:pt x="59" y="10"/>
                  </a:cubicBezTo>
                  <a:cubicBezTo>
                    <a:pt x="58" y="11"/>
                    <a:pt x="57" y="12"/>
                    <a:pt x="55" y="11"/>
                  </a:cubicBezTo>
                  <a:cubicBezTo>
                    <a:pt x="54" y="11"/>
                    <a:pt x="53" y="10"/>
                    <a:pt x="52" y="10"/>
                  </a:cubicBezTo>
                  <a:cubicBezTo>
                    <a:pt x="51" y="10"/>
                    <a:pt x="50" y="11"/>
                    <a:pt x="49" y="12"/>
                  </a:cubicBezTo>
                  <a:cubicBezTo>
                    <a:pt x="48" y="12"/>
                    <a:pt x="46" y="12"/>
                    <a:pt x="45" y="10"/>
                  </a:cubicBezTo>
                  <a:cubicBezTo>
                    <a:pt x="45" y="9"/>
                    <a:pt x="43" y="9"/>
                    <a:pt x="43" y="10"/>
                  </a:cubicBezTo>
                  <a:cubicBezTo>
                    <a:pt x="42" y="12"/>
                    <a:pt x="42" y="13"/>
                    <a:pt x="41" y="14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9" y="12"/>
                    <a:pt x="38" y="12"/>
                    <a:pt x="38" y="13"/>
                  </a:cubicBezTo>
                  <a:cubicBezTo>
                    <a:pt x="37" y="14"/>
                    <a:pt x="37" y="15"/>
                    <a:pt x="36" y="15"/>
                  </a:cubicBezTo>
                  <a:cubicBezTo>
                    <a:pt x="36" y="15"/>
                    <a:pt x="35" y="14"/>
                    <a:pt x="35" y="13"/>
                  </a:cubicBezTo>
                  <a:cubicBezTo>
                    <a:pt x="34" y="12"/>
                    <a:pt x="32" y="12"/>
                    <a:pt x="32" y="13"/>
                  </a:cubicBezTo>
                  <a:cubicBezTo>
                    <a:pt x="32" y="16"/>
                    <a:pt x="32" y="19"/>
                    <a:pt x="32" y="22"/>
                  </a:cubicBezTo>
                  <a:cubicBezTo>
                    <a:pt x="30" y="15"/>
                    <a:pt x="28" y="8"/>
                    <a:pt x="27" y="2"/>
                  </a:cubicBezTo>
                  <a:cubicBezTo>
                    <a:pt x="27" y="0"/>
                    <a:pt x="24" y="0"/>
                    <a:pt x="24" y="2"/>
                  </a:cubicBezTo>
                  <a:cubicBezTo>
                    <a:pt x="25" y="6"/>
                    <a:pt x="26" y="10"/>
                    <a:pt x="26" y="14"/>
                  </a:cubicBezTo>
                  <a:cubicBezTo>
                    <a:pt x="23" y="14"/>
                    <a:pt x="21" y="13"/>
                    <a:pt x="18" y="13"/>
                  </a:cubicBezTo>
                  <a:cubicBezTo>
                    <a:pt x="18" y="12"/>
                    <a:pt x="17" y="12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3"/>
                    <a:pt x="15" y="13"/>
                    <a:pt x="15" y="13"/>
                  </a:cubicBezTo>
                  <a:cubicBezTo>
                    <a:pt x="14" y="13"/>
                    <a:pt x="13" y="13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3"/>
                    <a:pt x="11" y="12"/>
                    <a:pt x="10" y="10"/>
                  </a:cubicBezTo>
                  <a:cubicBezTo>
                    <a:pt x="9" y="10"/>
                    <a:pt x="8" y="10"/>
                    <a:pt x="8" y="11"/>
                  </a:cubicBezTo>
                  <a:cubicBezTo>
                    <a:pt x="6" y="8"/>
                    <a:pt x="4" y="6"/>
                    <a:pt x="2" y="4"/>
                  </a:cubicBezTo>
                  <a:cubicBezTo>
                    <a:pt x="1" y="4"/>
                    <a:pt x="0" y="5"/>
                    <a:pt x="1" y="5"/>
                  </a:cubicBezTo>
                  <a:cubicBezTo>
                    <a:pt x="5" y="9"/>
                    <a:pt x="8" y="15"/>
                    <a:pt x="10" y="20"/>
                  </a:cubicBezTo>
                  <a:cubicBezTo>
                    <a:pt x="10" y="22"/>
                    <a:pt x="12" y="21"/>
                    <a:pt x="12" y="20"/>
                  </a:cubicBezTo>
                  <a:cubicBezTo>
                    <a:pt x="12" y="19"/>
                    <a:pt x="11" y="17"/>
                    <a:pt x="11" y="16"/>
                  </a:cubicBezTo>
                  <a:cubicBezTo>
                    <a:pt x="12" y="17"/>
                    <a:pt x="12" y="18"/>
                    <a:pt x="13" y="18"/>
                  </a:cubicBezTo>
                  <a:cubicBezTo>
                    <a:pt x="13" y="19"/>
                    <a:pt x="15" y="19"/>
                    <a:pt x="15" y="18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6"/>
                    <a:pt x="24" y="17"/>
                    <a:pt x="27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0" y="24"/>
                    <a:pt x="32" y="30"/>
                    <a:pt x="34" y="37"/>
                  </a:cubicBezTo>
                  <a:cubicBezTo>
                    <a:pt x="35" y="38"/>
                    <a:pt x="38" y="38"/>
                    <a:pt x="37" y="36"/>
                  </a:cubicBezTo>
                  <a:cubicBezTo>
                    <a:pt x="36" y="30"/>
                    <a:pt x="35" y="23"/>
                    <a:pt x="35" y="17"/>
                  </a:cubicBezTo>
                  <a:cubicBezTo>
                    <a:pt x="35" y="18"/>
                    <a:pt x="35" y="18"/>
                    <a:pt x="36" y="18"/>
                  </a:cubicBezTo>
                  <a:cubicBezTo>
                    <a:pt x="37" y="19"/>
                    <a:pt x="38" y="18"/>
                    <a:pt x="38" y="18"/>
                  </a:cubicBezTo>
                  <a:cubicBezTo>
                    <a:pt x="38" y="17"/>
                    <a:pt x="38" y="17"/>
                    <a:pt x="39" y="16"/>
                  </a:cubicBezTo>
                  <a:cubicBezTo>
                    <a:pt x="39" y="17"/>
                    <a:pt x="40" y="18"/>
                    <a:pt x="41" y="17"/>
                  </a:cubicBezTo>
                  <a:cubicBezTo>
                    <a:pt x="42" y="16"/>
                    <a:pt x="43" y="15"/>
                    <a:pt x="44" y="13"/>
                  </a:cubicBezTo>
                  <a:cubicBezTo>
                    <a:pt x="45" y="14"/>
                    <a:pt x="46" y="14"/>
                    <a:pt x="47" y="14"/>
                  </a:cubicBezTo>
                  <a:cubicBezTo>
                    <a:pt x="49" y="15"/>
                    <a:pt x="50" y="14"/>
                    <a:pt x="52" y="13"/>
                  </a:cubicBezTo>
                  <a:cubicBezTo>
                    <a:pt x="53" y="13"/>
                    <a:pt x="53" y="13"/>
                    <a:pt x="54" y="14"/>
                  </a:cubicBezTo>
                  <a:cubicBezTo>
                    <a:pt x="55" y="14"/>
                    <a:pt x="56" y="14"/>
                    <a:pt x="57" y="14"/>
                  </a:cubicBezTo>
                  <a:cubicBezTo>
                    <a:pt x="58" y="14"/>
                    <a:pt x="59" y="13"/>
                    <a:pt x="60" y="13"/>
                  </a:cubicBezTo>
                  <a:cubicBezTo>
                    <a:pt x="60" y="13"/>
                    <a:pt x="61" y="13"/>
                    <a:pt x="62" y="13"/>
                  </a:cubicBezTo>
                  <a:cubicBezTo>
                    <a:pt x="63" y="14"/>
                    <a:pt x="64" y="13"/>
                    <a:pt x="65" y="13"/>
                  </a:cubicBezTo>
                  <a:cubicBezTo>
                    <a:pt x="66" y="12"/>
                    <a:pt x="67" y="11"/>
                    <a:pt x="69" y="11"/>
                  </a:cubicBezTo>
                  <a:cubicBezTo>
                    <a:pt x="70" y="12"/>
                    <a:pt x="71" y="9"/>
                    <a:pt x="69" y="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Google Shape;707;p24"/>
            <p:cNvSpPr/>
            <p:nvPr/>
          </p:nvSpPr>
          <p:spPr>
            <a:xfrm>
              <a:off x="6848476" y="2337488"/>
              <a:ext cx="209550" cy="41275"/>
            </a:xfrm>
            <a:custGeom>
              <a:avLst/>
              <a:gdLst/>
              <a:ahLst/>
              <a:cxnLst/>
              <a:rect l="l" t="t" r="r" b="b"/>
              <a:pathLst>
                <a:path w="69" h="14" extrusionOk="0">
                  <a:moveTo>
                    <a:pt x="68" y="2"/>
                  </a:moveTo>
                  <a:cubicBezTo>
                    <a:pt x="66" y="2"/>
                    <a:pt x="64" y="2"/>
                    <a:pt x="62" y="2"/>
                  </a:cubicBezTo>
                  <a:cubicBezTo>
                    <a:pt x="62" y="2"/>
                    <a:pt x="62" y="2"/>
                    <a:pt x="62" y="3"/>
                  </a:cubicBezTo>
                  <a:cubicBezTo>
                    <a:pt x="61" y="4"/>
                    <a:pt x="61" y="4"/>
                    <a:pt x="61" y="5"/>
                  </a:cubicBezTo>
                  <a:cubicBezTo>
                    <a:pt x="59" y="4"/>
                    <a:pt x="57" y="3"/>
                    <a:pt x="54" y="2"/>
                  </a:cubicBezTo>
                  <a:cubicBezTo>
                    <a:pt x="54" y="1"/>
                    <a:pt x="53" y="2"/>
                    <a:pt x="53" y="2"/>
                  </a:cubicBezTo>
                  <a:cubicBezTo>
                    <a:pt x="53" y="3"/>
                    <a:pt x="53" y="4"/>
                    <a:pt x="52" y="4"/>
                  </a:cubicBezTo>
                  <a:cubicBezTo>
                    <a:pt x="52" y="5"/>
                    <a:pt x="51" y="6"/>
                    <a:pt x="51" y="5"/>
                  </a:cubicBezTo>
                  <a:cubicBezTo>
                    <a:pt x="51" y="4"/>
                    <a:pt x="50" y="3"/>
                    <a:pt x="49" y="4"/>
                  </a:cubicBezTo>
                  <a:cubicBezTo>
                    <a:pt x="47" y="5"/>
                    <a:pt x="44" y="4"/>
                    <a:pt x="44" y="2"/>
                  </a:cubicBezTo>
                  <a:cubicBezTo>
                    <a:pt x="44" y="1"/>
                    <a:pt x="43" y="0"/>
                    <a:pt x="43" y="1"/>
                  </a:cubicBezTo>
                  <a:cubicBezTo>
                    <a:pt x="39" y="4"/>
                    <a:pt x="34" y="4"/>
                    <a:pt x="29" y="5"/>
                  </a:cubicBezTo>
                  <a:cubicBezTo>
                    <a:pt x="27" y="5"/>
                    <a:pt x="20" y="7"/>
                    <a:pt x="19" y="3"/>
                  </a:cubicBezTo>
                  <a:cubicBezTo>
                    <a:pt x="19" y="2"/>
                    <a:pt x="17" y="3"/>
                    <a:pt x="17" y="4"/>
                  </a:cubicBezTo>
                  <a:cubicBezTo>
                    <a:pt x="18" y="7"/>
                    <a:pt x="13" y="7"/>
                    <a:pt x="12" y="5"/>
                  </a:cubicBezTo>
                  <a:cubicBezTo>
                    <a:pt x="12" y="4"/>
                    <a:pt x="10" y="4"/>
                    <a:pt x="10" y="5"/>
                  </a:cubicBezTo>
                  <a:cubicBezTo>
                    <a:pt x="10" y="6"/>
                    <a:pt x="10" y="8"/>
                    <a:pt x="9" y="9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8" y="5"/>
                    <a:pt x="6" y="6"/>
                    <a:pt x="6" y="7"/>
                  </a:cubicBezTo>
                  <a:cubicBezTo>
                    <a:pt x="7" y="8"/>
                    <a:pt x="6" y="8"/>
                    <a:pt x="6" y="9"/>
                  </a:cubicBezTo>
                  <a:cubicBezTo>
                    <a:pt x="6" y="8"/>
                    <a:pt x="5" y="8"/>
                    <a:pt x="4" y="7"/>
                  </a:cubicBezTo>
                  <a:cubicBezTo>
                    <a:pt x="3" y="6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8"/>
                    <a:pt x="1" y="9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4" y="10"/>
                    <a:pt x="5" y="11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10" y="14"/>
                    <a:pt x="11" y="13"/>
                    <a:pt x="11" y="12"/>
                  </a:cubicBezTo>
                  <a:cubicBezTo>
                    <a:pt x="11" y="11"/>
                    <a:pt x="12" y="9"/>
                    <a:pt x="12" y="8"/>
                  </a:cubicBezTo>
                  <a:cubicBezTo>
                    <a:pt x="13" y="9"/>
                    <a:pt x="14" y="9"/>
                    <a:pt x="16" y="9"/>
                  </a:cubicBezTo>
                  <a:cubicBezTo>
                    <a:pt x="17" y="9"/>
                    <a:pt x="18" y="8"/>
                    <a:pt x="19" y="6"/>
                  </a:cubicBezTo>
                  <a:cubicBezTo>
                    <a:pt x="21" y="8"/>
                    <a:pt x="25" y="7"/>
                    <a:pt x="28" y="7"/>
                  </a:cubicBezTo>
                  <a:cubicBezTo>
                    <a:pt x="33" y="7"/>
                    <a:pt x="38" y="6"/>
                    <a:pt x="42" y="4"/>
                  </a:cubicBezTo>
                  <a:cubicBezTo>
                    <a:pt x="43" y="6"/>
                    <a:pt x="47" y="8"/>
                    <a:pt x="49" y="7"/>
                  </a:cubicBezTo>
                  <a:cubicBezTo>
                    <a:pt x="50" y="7"/>
                    <a:pt x="51" y="8"/>
                    <a:pt x="52" y="8"/>
                  </a:cubicBezTo>
                  <a:cubicBezTo>
                    <a:pt x="53" y="7"/>
                    <a:pt x="54" y="6"/>
                    <a:pt x="55" y="4"/>
                  </a:cubicBezTo>
                  <a:cubicBezTo>
                    <a:pt x="57" y="6"/>
                    <a:pt x="59" y="7"/>
                    <a:pt x="62" y="8"/>
                  </a:cubicBezTo>
                  <a:cubicBezTo>
                    <a:pt x="62" y="8"/>
                    <a:pt x="63" y="7"/>
                    <a:pt x="63" y="7"/>
                  </a:cubicBezTo>
                  <a:cubicBezTo>
                    <a:pt x="63" y="6"/>
                    <a:pt x="63" y="5"/>
                    <a:pt x="63" y="4"/>
                  </a:cubicBezTo>
                  <a:cubicBezTo>
                    <a:pt x="65" y="4"/>
                    <a:pt x="66" y="4"/>
                    <a:pt x="68" y="4"/>
                  </a:cubicBezTo>
                  <a:cubicBezTo>
                    <a:pt x="69" y="5"/>
                    <a:pt x="69" y="3"/>
                    <a:pt x="68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8" name="Google Shape;708;p24"/>
            <p:cNvSpPr/>
            <p:nvPr/>
          </p:nvSpPr>
          <p:spPr>
            <a:xfrm>
              <a:off x="6759576" y="2169213"/>
              <a:ext cx="23813" cy="3175"/>
            </a:xfrm>
            <a:custGeom>
              <a:avLst/>
              <a:gdLst/>
              <a:ahLst/>
              <a:cxnLst/>
              <a:rect l="l" t="t" r="r" b="b"/>
              <a:pathLst>
                <a:path w="8" h="1" extrusionOk="0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Google Shape;709;p24"/>
            <p:cNvSpPr/>
            <p:nvPr/>
          </p:nvSpPr>
          <p:spPr>
            <a:xfrm>
              <a:off x="6783388" y="2148576"/>
              <a:ext cx="195263" cy="26988"/>
            </a:xfrm>
            <a:custGeom>
              <a:avLst/>
              <a:gdLst/>
              <a:ahLst/>
              <a:cxnLst/>
              <a:rect l="l" t="t" r="r" b="b"/>
              <a:pathLst>
                <a:path w="64" h="9" extrusionOk="0">
                  <a:moveTo>
                    <a:pt x="62" y="1"/>
                  </a:moveTo>
                  <a:cubicBezTo>
                    <a:pt x="57" y="2"/>
                    <a:pt x="52" y="3"/>
                    <a:pt x="47" y="4"/>
                  </a:cubicBezTo>
                  <a:cubicBezTo>
                    <a:pt x="44" y="4"/>
                    <a:pt x="42" y="4"/>
                    <a:pt x="39" y="5"/>
                  </a:cubicBezTo>
                  <a:cubicBezTo>
                    <a:pt x="38" y="5"/>
                    <a:pt x="37" y="5"/>
                    <a:pt x="36" y="5"/>
                  </a:cubicBezTo>
                  <a:cubicBezTo>
                    <a:pt x="35" y="5"/>
                    <a:pt x="33" y="5"/>
                    <a:pt x="32" y="5"/>
                  </a:cubicBezTo>
                  <a:cubicBezTo>
                    <a:pt x="30" y="5"/>
                    <a:pt x="27" y="6"/>
                    <a:pt x="25" y="6"/>
                  </a:cubicBezTo>
                  <a:cubicBezTo>
                    <a:pt x="22" y="6"/>
                    <a:pt x="19" y="7"/>
                    <a:pt x="16" y="7"/>
                  </a:cubicBezTo>
                  <a:cubicBezTo>
                    <a:pt x="14" y="7"/>
                    <a:pt x="11" y="7"/>
                    <a:pt x="9" y="7"/>
                  </a:cubicBezTo>
                  <a:cubicBezTo>
                    <a:pt x="6" y="7"/>
                    <a:pt x="3" y="7"/>
                    <a:pt x="1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2" y="9"/>
                    <a:pt x="3" y="8"/>
                    <a:pt x="5" y="8"/>
                  </a:cubicBezTo>
                  <a:cubicBezTo>
                    <a:pt x="6" y="8"/>
                    <a:pt x="7" y="8"/>
                    <a:pt x="9" y="8"/>
                  </a:cubicBezTo>
                  <a:cubicBezTo>
                    <a:pt x="12" y="8"/>
                    <a:pt x="14" y="8"/>
                    <a:pt x="17" y="7"/>
                  </a:cubicBezTo>
                  <a:cubicBezTo>
                    <a:pt x="20" y="7"/>
                    <a:pt x="22" y="7"/>
                    <a:pt x="25" y="7"/>
                  </a:cubicBezTo>
                  <a:cubicBezTo>
                    <a:pt x="27" y="7"/>
                    <a:pt x="30" y="7"/>
                    <a:pt x="33" y="7"/>
                  </a:cubicBezTo>
                  <a:cubicBezTo>
                    <a:pt x="34" y="6"/>
                    <a:pt x="35" y="6"/>
                    <a:pt x="36" y="6"/>
                  </a:cubicBezTo>
                  <a:cubicBezTo>
                    <a:pt x="37" y="6"/>
                    <a:pt x="38" y="6"/>
                    <a:pt x="39" y="6"/>
                  </a:cubicBezTo>
                  <a:cubicBezTo>
                    <a:pt x="42" y="6"/>
                    <a:pt x="45" y="6"/>
                    <a:pt x="47" y="5"/>
                  </a:cubicBezTo>
                  <a:cubicBezTo>
                    <a:pt x="52" y="5"/>
                    <a:pt x="57" y="4"/>
                    <a:pt x="62" y="3"/>
                  </a:cubicBezTo>
                  <a:cubicBezTo>
                    <a:pt x="64" y="2"/>
                    <a:pt x="63" y="0"/>
                    <a:pt x="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0" name="Google Shape;710;p24"/>
            <p:cNvSpPr/>
            <p:nvPr/>
          </p:nvSpPr>
          <p:spPr>
            <a:xfrm>
              <a:off x="6859588" y="2415276"/>
              <a:ext cx="231775" cy="25400"/>
            </a:xfrm>
            <a:custGeom>
              <a:avLst/>
              <a:gdLst/>
              <a:ahLst/>
              <a:cxnLst/>
              <a:rect l="l" t="t" r="r" b="b"/>
              <a:pathLst>
                <a:path w="76" h="8" extrusionOk="0">
                  <a:moveTo>
                    <a:pt x="74" y="0"/>
                  </a:moveTo>
                  <a:cubicBezTo>
                    <a:pt x="68" y="1"/>
                    <a:pt x="61" y="1"/>
                    <a:pt x="55" y="2"/>
                  </a:cubicBezTo>
                  <a:cubicBezTo>
                    <a:pt x="53" y="2"/>
                    <a:pt x="52" y="2"/>
                    <a:pt x="50" y="2"/>
                  </a:cubicBezTo>
                  <a:cubicBezTo>
                    <a:pt x="49" y="2"/>
                    <a:pt x="47" y="2"/>
                    <a:pt x="45" y="3"/>
                  </a:cubicBezTo>
                  <a:cubicBezTo>
                    <a:pt x="42" y="3"/>
                    <a:pt x="40" y="3"/>
                    <a:pt x="37" y="4"/>
                  </a:cubicBezTo>
                  <a:cubicBezTo>
                    <a:pt x="34" y="4"/>
                    <a:pt x="31" y="5"/>
                    <a:pt x="28" y="6"/>
                  </a:cubicBezTo>
                  <a:cubicBezTo>
                    <a:pt x="27" y="6"/>
                    <a:pt x="25" y="6"/>
                    <a:pt x="23" y="6"/>
                  </a:cubicBezTo>
                  <a:cubicBezTo>
                    <a:pt x="22" y="6"/>
                    <a:pt x="21" y="6"/>
                    <a:pt x="19" y="5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9" y="3"/>
                    <a:pt x="8" y="3"/>
                    <a:pt x="6" y="2"/>
                  </a:cubicBezTo>
                  <a:cubicBezTo>
                    <a:pt x="5" y="2"/>
                    <a:pt x="3" y="1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5" y="4"/>
                    <a:pt x="8" y="4"/>
                    <a:pt x="11" y="5"/>
                  </a:cubicBezTo>
                  <a:cubicBezTo>
                    <a:pt x="13" y="5"/>
                    <a:pt x="14" y="5"/>
                    <a:pt x="16" y="6"/>
                  </a:cubicBezTo>
                  <a:cubicBezTo>
                    <a:pt x="17" y="6"/>
                    <a:pt x="18" y="7"/>
                    <a:pt x="19" y="7"/>
                  </a:cubicBezTo>
                  <a:cubicBezTo>
                    <a:pt x="22" y="7"/>
                    <a:pt x="25" y="8"/>
                    <a:pt x="28" y="8"/>
                  </a:cubicBezTo>
                  <a:cubicBezTo>
                    <a:pt x="31" y="8"/>
                    <a:pt x="34" y="7"/>
                    <a:pt x="37" y="6"/>
                  </a:cubicBezTo>
                  <a:cubicBezTo>
                    <a:pt x="39" y="5"/>
                    <a:pt x="42" y="5"/>
                    <a:pt x="45" y="4"/>
                  </a:cubicBezTo>
                  <a:cubicBezTo>
                    <a:pt x="47" y="4"/>
                    <a:pt x="48" y="4"/>
                    <a:pt x="50" y="4"/>
                  </a:cubicBezTo>
                  <a:cubicBezTo>
                    <a:pt x="52" y="4"/>
                    <a:pt x="53" y="4"/>
                    <a:pt x="55" y="4"/>
                  </a:cubicBezTo>
                  <a:cubicBezTo>
                    <a:pt x="62" y="4"/>
                    <a:pt x="68" y="3"/>
                    <a:pt x="75" y="3"/>
                  </a:cubicBezTo>
                  <a:cubicBezTo>
                    <a:pt x="76" y="3"/>
                    <a:pt x="76" y="0"/>
                    <a:pt x="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Google Shape;711;p24"/>
            <p:cNvSpPr/>
            <p:nvPr/>
          </p:nvSpPr>
          <p:spPr>
            <a:xfrm>
              <a:off x="6859588" y="2491476"/>
              <a:ext cx="228600" cy="95250"/>
            </a:xfrm>
            <a:custGeom>
              <a:avLst/>
              <a:gdLst/>
              <a:ahLst/>
              <a:cxnLst/>
              <a:rect l="l" t="t" r="r" b="b"/>
              <a:pathLst>
                <a:path w="75" h="31" extrusionOk="0">
                  <a:moveTo>
                    <a:pt x="73" y="10"/>
                  </a:moveTo>
                  <a:cubicBezTo>
                    <a:pt x="71" y="9"/>
                    <a:pt x="69" y="10"/>
                    <a:pt x="67" y="11"/>
                  </a:cubicBezTo>
                  <a:cubicBezTo>
                    <a:pt x="67" y="10"/>
                    <a:pt x="67" y="10"/>
                    <a:pt x="66" y="9"/>
                  </a:cubicBezTo>
                  <a:cubicBezTo>
                    <a:pt x="66" y="9"/>
                    <a:pt x="66" y="9"/>
                    <a:pt x="65" y="9"/>
                  </a:cubicBezTo>
                  <a:cubicBezTo>
                    <a:pt x="65" y="9"/>
                    <a:pt x="64" y="9"/>
                    <a:pt x="64" y="9"/>
                  </a:cubicBezTo>
                  <a:cubicBezTo>
                    <a:pt x="64" y="8"/>
                    <a:pt x="64" y="7"/>
                    <a:pt x="64" y="7"/>
                  </a:cubicBezTo>
                  <a:cubicBezTo>
                    <a:pt x="64" y="6"/>
                    <a:pt x="63" y="6"/>
                    <a:pt x="62" y="6"/>
                  </a:cubicBezTo>
                  <a:cubicBezTo>
                    <a:pt x="60" y="9"/>
                    <a:pt x="58" y="11"/>
                    <a:pt x="56" y="13"/>
                  </a:cubicBezTo>
                  <a:cubicBezTo>
                    <a:pt x="56" y="12"/>
                    <a:pt x="56" y="10"/>
                    <a:pt x="55" y="8"/>
                  </a:cubicBezTo>
                  <a:cubicBezTo>
                    <a:pt x="55" y="7"/>
                    <a:pt x="55" y="7"/>
                    <a:pt x="54" y="7"/>
                  </a:cubicBezTo>
                  <a:cubicBezTo>
                    <a:pt x="53" y="9"/>
                    <a:pt x="52" y="10"/>
                    <a:pt x="51" y="11"/>
                  </a:cubicBezTo>
                  <a:cubicBezTo>
                    <a:pt x="51" y="11"/>
                    <a:pt x="51" y="10"/>
                    <a:pt x="51" y="10"/>
                  </a:cubicBezTo>
                  <a:cubicBezTo>
                    <a:pt x="51" y="9"/>
                    <a:pt x="50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8"/>
                    <a:pt x="48" y="7"/>
                    <a:pt x="48" y="6"/>
                  </a:cubicBezTo>
                  <a:cubicBezTo>
                    <a:pt x="48" y="6"/>
                    <a:pt x="47" y="6"/>
                    <a:pt x="47" y="6"/>
                  </a:cubicBezTo>
                  <a:cubicBezTo>
                    <a:pt x="45" y="8"/>
                    <a:pt x="44" y="9"/>
                    <a:pt x="43" y="10"/>
                  </a:cubicBezTo>
                  <a:cubicBezTo>
                    <a:pt x="43" y="10"/>
                    <a:pt x="43" y="10"/>
                    <a:pt x="43" y="9"/>
                  </a:cubicBezTo>
                  <a:cubicBezTo>
                    <a:pt x="43" y="8"/>
                    <a:pt x="42" y="8"/>
                    <a:pt x="41" y="9"/>
                  </a:cubicBezTo>
                  <a:cubicBezTo>
                    <a:pt x="41" y="9"/>
                    <a:pt x="40" y="10"/>
                    <a:pt x="40" y="11"/>
                  </a:cubicBezTo>
                  <a:cubicBezTo>
                    <a:pt x="40" y="10"/>
                    <a:pt x="40" y="8"/>
                    <a:pt x="40" y="7"/>
                  </a:cubicBezTo>
                  <a:cubicBezTo>
                    <a:pt x="40" y="6"/>
                    <a:pt x="39" y="6"/>
                    <a:pt x="38" y="7"/>
                  </a:cubicBezTo>
                  <a:cubicBezTo>
                    <a:pt x="37" y="10"/>
                    <a:pt x="35" y="13"/>
                    <a:pt x="33" y="16"/>
                  </a:cubicBezTo>
                  <a:cubicBezTo>
                    <a:pt x="34" y="12"/>
                    <a:pt x="34" y="7"/>
                    <a:pt x="34" y="2"/>
                  </a:cubicBezTo>
                  <a:cubicBezTo>
                    <a:pt x="34" y="2"/>
                    <a:pt x="34" y="1"/>
                    <a:pt x="33" y="2"/>
                  </a:cubicBezTo>
                  <a:cubicBezTo>
                    <a:pt x="31" y="4"/>
                    <a:pt x="28" y="6"/>
                    <a:pt x="26" y="8"/>
                  </a:cubicBezTo>
                  <a:cubicBezTo>
                    <a:pt x="26" y="8"/>
                    <a:pt x="26" y="7"/>
                    <a:pt x="26" y="7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3" y="7"/>
                    <a:pt x="22" y="8"/>
                    <a:pt x="22" y="8"/>
                  </a:cubicBezTo>
                  <a:cubicBezTo>
                    <a:pt x="22" y="8"/>
                    <a:pt x="21" y="7"/>
                    <a:pt x="21" y="6"/>
                  </a:cubicBezTo>
                  <a:cubicBezTo>
                    <a:pt x="21" y="6"/>
                    <a:pt x="20" y="5"/>
                    <a:pt x="20" y="6"/>
                  </a:cubicBezTo>
                  <a:cubicBezTo>
                    <a:pt x="17" y="7"/>
                    <a:pt x="14" y="9"/>
                    <a:pt x="12" y="11"/>
                  </a:cubicBezTo>
                  <a:cubicBezTo>
                    <a:pt x="12" y="9"/>
                    <a:pt x="12" y="8"/>
                    <a:pt x="11" y="6"/>
                  </a:cubicBezTo>
                  <a:cubicBezTo>
                    <a:pt x="11" y="5"/>
                    <a:pt x="10" y="5"/>
                    <a:pt x="9" y="6"/>
                  </a:cubicBezTo>
                  <a:cubicBezTo>
                    <a:pt x="8" y="9"/>
                    <a:pt x="6" y="12"/>
                    <a:pt x="5" y="15"/>
                  </a:cubicBezTo>
                  <a:cubicBezTo>
                    <a:pt x="5" y="11"/>
                    <a:pt x="6" y="6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4" y="5"/>
                    <a:pt x="3" y="9"/>
                    <a:pt x="3" y="14"/>
                  </a:cubicBezTo>
                  <a:cubicBezTo>
                    <a:pt x="2" y="17"/>
                    <a:pt x="2" y="21"/>
                    <a:pt x="1" y="24"/>
                  </a:cubicBezTo>
                  <a:cubicBezTo>
                    <a:pt x="0" y="25"/>
                    <a:pt x="2" y="26"/>
                    <a:pt x="3" y="25"/>
                  </a:cubicBezTo>
                  <a:cubicBezTo>
                    <a:pt x="5" y="20"/>
                    <a:pt x="7" y="16"/>
                    <a:pt x="9" y="11"/>
                  </a:cubicBezTo>
                  <a:cubicBezTo>
                    <a:pt x="9" y="12"/>
                    <a:pt x="9" y="13"/>
                    <a:pt x="9" y="14"/>
                  </a:cubicBezTo>
                  <a:cubicBezTo>
                    <a:pt x="9" y="14"/>
                    <a:pt x="11" y="15"/>
                    <a:pt x="11" y="14"/>
                  </a:cubicBezTo>
                  <a:cubicBezTo>
                    <a:pt x="14" y="12"/>
                    <a:pt x="16" y="10"/>
                    <a:pt x="19" y="9"/>
                  </a:cubicBezTo>
                  <a:cubicBezTo>
                    <a:pt x="19" y="9"/>
                    <a:pt x="19" y="10"/>
                    <a:pt x="19" y="11"/>
                  </a:cubicBezTo>
                  <a:cubicBezTo>
                    <a:pt x="20" y="12"/>
                    <a:pt x="21" y="12"/>
                    <a:pt x="22" y="12"/>
                  </a:cubicBezTo>
                  <a:cubicBezTo>
                    <a:pt x="23" y="11"/>
                    <a:pt x="23" y="10"/>
                    <a:pt x="24" y="9"/>
                  </a:cubicBezTo>
                  <a:cubicBezTo>
                    <a:pt x="24" y="9"/>
                    <a:pt x="25" y="10"/>
                    <a:pt x="25" y="10"/>
                  </a:cubicBezTo>
                  <a:cubicBezTo>
                    <a:pt x="25" y="11"/>
                    <a:pt x="26" y="11"/>
                    <a:pt x="27" y="11"/>
                  </a:cubicBezTo>
                  <a:cubicBezTo>
                    <a:pt x="29" y="9"/>
                    <a:pt x="31" y="6"/>
                    <a:pt x="33" y="4"/>
                  </a:cubicBezTo>
                  <a:cubicBezTo>
                    <a:pt x="32" y="13"/>
                    <a:pt x="31" y="21"/>
                    <a:pt x="29" y="30"/>
                  </a:cubicBezTo>
                  <a:cubicBezTo>
                    <a:pt x="28" y="31"/>
                    <a:pt x="30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23"/>
                    <a:pt x="35" y="17"/>
                    <a:pt x="38" y="11"/>
                  </a:cubicBezTo>
                  <a:cubicBezTo>
                    <a:pt x="37" y="13"/>
                    <a:pt x="37" y="16"/>
                    <a:pt x="37" y="18"/>
                  </a:cubicBezTo>
                  <a:cubicBezTo>
                    <a:pt x="37" y="19"/>
                    <a:pt x="39" y="20"/>
                    <a:pt x="39" y="18"/>
                  </a:cubicBezTo>
                  <a:cubicBezTo>
                    <a:pt x="40" y="16"/>
                    <a:pt x="40" y="14"/>
                    <a:pt x="41" y="13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5"/>
                    <a:pt x="43" y="15"/>
                    <a:pt x="43" y="14"/>
                  </a:cubicBezTo>
                  <a:cubicBezTo>
                    <a:pt x="44" y="12"/>
                    <a:pt x="45" y="10"/>
                    <a:pt x="47" y="9"/>
                  </a:cubicBezTo>
                  <a:cubicBezTo>
                    <a:pt x="46" y="10"/>
                    <a:pt x="46" y="12"/>
                    <a:pt x="46" y="13"/>
                  </a:cubicBezTo>
                  <a:cubicBezTo>
                    <a:pt x="45" y="14"/>
                    <a:pt x="47" y="15"/>
                    <a:pt x="48" y="14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3"/>
                    <a:pt x="49" y="13"/>
                    <a:pt x="49" y="14"/>
                  </a:cubicBezTo>
                  <a:cubicBezTo>
                    <a:pt x="49" y="15"/>
                    <a:pt x="50" y="15"/>
                    <a:pt x="51" y="14"/>
                  </a:cubicBezTo>
                  <a:cubicBezTo>
                    <a:pt x="52" y="13"/>
                    <a:pt x="53" y="11"/>
                    <a:pt x="54" y="10"/>
                  </a:cubicBezTo>
                  <a:cubicBezTo>
                    <a:pt x="54" y="12"/>
                    <a:pt x="54" y="14"/>
                    <a:pt x="55" y="16"/>
                  </a:cubicBezTo>
                  <a:cubicBezTo>
                    <a:pt x="56" y="17"/>
                    <a:pt x="57" y="18"/>
                    <a:pt x="57" y="17"/>
                  </a:cubicBezTo>
                  <a:cubicBezTo>
                    <a:pt x="59" y="14"/>
                    <a:pt x="60" y="12"/>
                    <a:pt x="62" y="10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2"/>
                    <a:pt x="63" y="13"/>
                    <a:pt x="64" y="12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5" y="12"/>
                    <a:pt x="65" y="13"/>
                    <a:pt x="65" y="13"/>
                  </a:cubicBezTo>
                  <a:cubicBezTo>
                    <a:pt x="65" y="14"/>
                    <a:pt x="66" y="14"/>
                    <a:pt x="67" y="14"/>
                  </a:cubicBezTo>
                  <a:cubicBezTo>
                    <a:pt x="68" y="13"/>
                    <a:pt x="68" y="13"/>
                    <a:pt x="69" y="12"/>
                  </a:cubicBezTo>
                  <a:cubicBezTo>
                    <a:pt x="70" y="12"/>
                    <a:pt x="70" y="12"/>
                    <a:pt x="71" y="12"/>
                  </a:cubicBezTo>
                  <a:cubicBezTo>
                    <a:pt x="71" y="12"/>
                    <a:pt x="72" y="12"/>
                    <a:pt x="72" y="13"/>
                  </a:cubicBezTo>
                  <a:cubicBezTo>
                    <a:pt x="70" y="14"/>
                    <a:pt x="73" y="17"/>
                    <a:pt x="74" y="15"/>
                  </a:cubicBezTo>
                  <a:cubicBezTo>
                    <a:pt x="75" y="13"/>
                    <a:pt x="74" y="11"/>
                    <a:pt x="73" y="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Google Shape;712;p24"/>
            <p:cNvSpPr/>
            <p:nvPr/>
          </p:nvSpPr>
          <p:spPr>
            <a:xfrm>
              <a:off x="6869113" y="1646926"/>
              <a:ext cx="20638" cy="49213"/>
            </a:xfrm>
            <a:custGeom>
              <a:avLst/>
              <a:gdLst/>
              <a:ahLst/>
              <a:cxnLst/>
              <a:rect l="l" t="t" r="r" b="b"/>
              <a:pathLst>
                <a:path w="7" h="16" extrusionOk="0">
                  <a:moveTo>
                    <a:pt x="5" y="3"/>
                  </a:moveTo>
                  <a:cubicBezTo>
                    <a:pt x="5" y="3"/>
                    <a:pt x="6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3"/>
                    <a:pt x="1" y="15"/>
                    <a:pt x="2" y="15"/>
                  </a:cubicBezTo>
                  <a:cubicBezTo>
                    <a:pt x="3" y="16"/>
                    <a:pt x="4" y="16"/>
                    <a:pt x="5" y="15"/>
                  </a:cubicBezTo>
                  <a:cubicBezTo>
                    <a:pt x="7" y="14"/>
                    <a:pt x="7" y="11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6"/>
                    <a:pt x="5" y="5"/>
                    <a:pt x="5" y="3"/>
                  </a:cubicBezTo>
                  <a:close/>
                </a:path>
              </a:pathLst>
            </a:custGeom>
            <a:solidFill>
              <a:srgbClr val="FFC8B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3" name="Google Shape;713;p24"/>
            <p:cNvSpPr/>
            <p:nvPr/>
          </p:nvSpPr>
          <p:spPr>
            <a:xfrm>
              <a:off x="6662738" y="1643751"/>
              <a:ext cx="246063" cy="334963"/>
            </a:xfrm>
            <a:custGeom>
              <a:avLst/>
              <a:gdLst/>
              <a:ahLst/>
              <a:cxnLst/>
              <a:rect l="l" t="t" r="r" b="b"/>
              <a:pathLst>
                <a:path w="81" h="110" extrusionOk="0">
                  <a:moveTo>
                    <a:pt x="0" y="80"/>
                  </a:move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12" y="107"/>
                    <a:pt x="27" y="104"/>
                  </a:cubicBezTo>
                  <a:cubicBezTo>
                    <a:pt x="35" y="102"/>
                    <a:pt x="43" y="98"/>
                    <a:pt x="49" y="92"/>
                  </a:cubicBezTo>
                  <a:cubicBezTo>
                    <a:pt x="68" y="72"/>
                    <a:pt x="74" y="56"/>
                    <a:pt x="81" y="42"/>
                  </a:cubicBezTo>
                  <a:cubicBezTo>
                    <a:pt x="79" y="0"/>
                    <a:pt x="62" y="48"/>
                    <a:pt x="31" y="73"/>
                  </a:cubicBezTo>
                  <a:cubicBezTo>
                    <a:pt x="17" y="77"/>
                    <a:pt x="11" y="77"/>
                    <a:pt x="0" y="80"/>
                  </a:cubicBezTo>
                  <a:close/>
                </a:path>
              </a:pathLst>
            </a:custGeom>
            <a:solidFill>
              <a:srgbClr val="FFC8B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4" name="Google Shape;714;p24"/>
            <p:cNvSpPr/>
            <p:nvPr/>
          </p:nvSpPr>
          <p:spPr>
            <a:xfrm>
              <a:off x="6470651" y="1880288"/>
              <a:ext cx="261938" cy="182563"/>
            </a:xfrm>
            <a:custGeom>
              <a:avLst/>
              <a:gdLst/>
              <a:ahLst/>
              <a:cxnLst/>
              <a:rect l="l" t="t" r="r" b="b"/>
              <a:pathLst>
                <a:path w="86" h="60" extrusionOk="0">
                  <a:moveTo>
                    <a:pt x="75" y="0"/>
                  </a:moveTo>
                  <a:cubicBezTo>
                    <a:pt x="86" y="33"/>
                    <a:pt x="86" y="33"/>
                    <a:pt x="86" y="33"/>
                  </a:cubicBezTo>
                  <a:cubicBezTo>
                    <a:pt x="86" y="33"/>
                    <a:pt x="45" y="60"/>
                    <a:pt x="29" y="58"/>
                  </a:cubicBezTo>
                  <a:cubicBezTo>
                    <a:pt x="9" y="56"/>
                    <a:pt x="0" y="26"/>
                    <a:pt x="11" y="3"/>
                  </a:cubicBezTo>
                  <a:cubicBezTo>
                    <a:pt x="20" y="1"/>
                    <a:pt x="24" y="6"/>
                    <a:pt x="31" y="5"/>
                  </a:cubicBezTo>
                  <a:cubicBezTo>
                    <a:pt x="51" y="1"/>
                    <a:pt x="75" y="0"/>
                    <a:pt x="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5" name="Google Shape;715;p24"/>
            <p:cNvSpPr/>
            <p:nvPr/>
          </p:nvSpPr>
          <p:spPr>
            <a:xfrm>
              <a:off x="6646863" y="1810438"/>
              <a:ext cx="203200" cy="185738"/>
            </a:xfrm>
            <a:custGeom>
              <a:avLst/>
              <a:gdLst/>
              <a:ahLst/>
              <a:cxnLst/>
              <a:rect l="l" t="t" r="r" b="b"/>
              <a:pathLst>
                <a:path w="67" h="61" extrusionOk="0">
                  <a:moveTo>
                    <a:pt x="0" y="24"/>
                  </a:moveTo>
                  <a:cubicBezTo>
                    <a:pt x="0" y="24"/>
                    <a:pt x="28" y="18"/>
                    <a:pt x="34" y="17"/>
                  </a:cubicBezTo>
                  <a:cubicBezTo>
                    <a:pt x="39" y="9"/>
                    <a:pt x="51" y="0"/>
                    <a:pt x="51" y="0"/>
                  </a:cubicBezTo>
                  <a:cubicBezTo>
                    <a:pt x="51" y="0"/>
                    <a:pt x="57" y="20"/>
                    <a:pt x="67" y="26"/>
                  </a:cubicBezTo>
                  <a:cubicBezTo>
                    <a:pt x="54" y="45"/>
                    <a:pt x="41" y="50"/>
                    <a:pt x="27" y="56"/>
                  </a:cubicBezTo>
                  <a:cubicBezTo>
                    <a:pt x="14" y="61"/>
                    <a:pt x="0" y="24"/>
                    <a:pt x="0" y="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6" name="Google Shape;716;p24"/>
            <p:cNvSpPr/>
            <p:nvPr/>
          </p:nvSpPr>
          <p:spPr>
            <a:xfrm>
              <a:off x="6778626" y="1799326"/>
              <a:ext cx="87313" cy="100013"/>
            </a:xfrm>
            <a:custGeom>
              <a:avLst/>
              <a:gdLst/>
              <a:ahLst/>
              <a:cxnLst/>
              <a:rect l="l" t="t" r="r" b="b"/>
              <a:pathLst>
                <a:path w="29" h="33" extrusionOk="0">
                  <a:moveTo>
                    <a:pt x="0" y="9"/>
                  </a:moveTo>
                  <a:cubicBezTo>
                    <a:pt x="5" y="20"/>
                    <a:pt x="13" y="31"/>
                    <a:pt x="23" y="33"/>
                  </a:cubicBezTo>
                  <a:cubicBezTo>
                    <a:pt x="29" y="28"/>
                    <a:pt x="29" y="21"/>
                    <a:pt x="29" y="21"/>
                  </a:cubicBezTo>
                  <a:cubicBezTo>
                    <a:pt x="29" y="21"/>
                    <a:pt x="20" y="20"/>
                    <a:pt x="16" y="10"/>
                  </a:cubicBezTo>
                  <a:cubicBezTo>
                    <a:pt x="13" y="4"/>
                    <a:pt x="13" y="0"/>
                    <a:pt x="13" y="0"/>
                  </a:cubicBezTo>
                  <a:cubicBezTo>
                    <a:pt x="13" y="0"/>
                    <a:pt x="4" y="1"/>
                    <a:pt x="0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7" name="Google Shape;717;p24"/>
            <p:cNvSpPr/>
            <p:nvPr/>
          </p:nvSpPr>
          <p:spPr>
            <a:xfrm>
              <a:off x="6875463" y="1637401"/>
              <a:ext cx="66675" cy="69850"/>
            </a:xfrm>
            <a:custGeom>
              <a:avLst/>
              <a:gdLst/>
              <a:ahLst/>
              <a:cxnLst/>
              <a:rect l="l" t="t" r="r" b="b"/>
              <a:pathLst>
                <a:path w="22" h="23" extrusionOk="0">
                  <a:moveTo>
                    <a:pt x="2" y="8"/>
                  </a:moveTo>
                  <a:cubicBezTo>
                    <a:pt x="2" y="8"/>
                    <a:pt x="2" y="12"/>
                    <a:pt x="1" y="14"/>
                  </a:cubicBezTo>
                  <a:cubicBezTo>
                    <a:pt x="0" y="17"/>
                    <a:pt x="7" y="21"/>
                    <a:pt x="7" y="21"/>
                  </a:cubicBezTo>
                  <a:cubicBezTo>
                    <a:pt x="7" y="21"/>
                    <a:pt x="13" y="23"/>
                    <a:pt x="17" y="20"/>
                  </a:cubicBezTo>
                  <a:cubicBezTo>
                    <a:pt x="21" y="17"/>
                    <a:pt x="21" y="16"/>
                    <a:pt x="21" y="16"/>
                  </a:cubicBezTo>
                  <a:cubicBezTo>
                    <a:pt x="21" y="16"/>
                    <a:pt x="22" y="7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5" y="1"/>
                    <a:pt x="12" y="2"/>
                  </a:cubicBezTo>
                  <a:cubicBezTo>
                    <a:pt x="11" y="0"/>
                    <a:pt x="8" y="0"/>
                    <a:pt x="7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2"/>
                    <a:pt x="2" y="8"/>
                    <a:pt x="2" y="8"/>
                  </a:cubicBezTo>
                  <a:close/>
                </a:path>
              </a:pathLst>
            </a:custGeom>
            <a:solidFill>
              <a:srgbClr val="FFC8B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8" name="Google Shape;718;p24"/>
            <p:cNvSpPr/>
            <p:nvPr/>
          </p:nvSpPr>
          <p:spPr>
            <a:xfrm>
              <a:off x="6859588" y="1683438"/>
              <a:ext cx="66675" cy="106363"/>
            </a:xfrm>
            <a:custGeom>
              <a:avLst/>
              <a:gdLst/>
              <a:ahLst/>
              <a:cxnLst/>
              <a:rect l="l" t="t" r="r" b="b"/>
              <a:pathLst>
                <a:path w="22" h="35" extrusionOk="0">
                  <a:moveTo>
                    <a:pt x="15" y="2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1"/>
                    <a:pt x="0" y="22"/>
                  </a:cubicBezTo>
                  <a:cubicBezTo>
                    <a:pt x="4" y="35"/>
                    <a:pt x="16" y="29"/>
                    <a:pt x="16" y="29"/>
                  </a:cubicBezTo>
                  <a:cubicBezTo>
                    <a:pt x="22" y="6"/>
                    <a:pt x="22" y="6"/>
                    <a:pt x="22" y="6"/>
                  </a:cubicBezTo>
                  <a:lnTo>
                    <a:pt x="15" y="2"/>
                  </a:lnTo>
                  <a:close/>
                </a:path>
              </a:pathLst>
            </a:custGeom>
            <a:solidFill>
              <a:srgbClr val="FFC8B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9" name="Google Shape;719;p24"/>
            <p:cNvSpPr/>
            <p:nvPr/>
          </p:nvSpPr>
          <p:spPr>
            <a:xfrm>
              <a:off x="6726238" y="1859651"/>
              <a:ext cx="39688" cy="33338"/>
            </a:xfrm>
            <a:custGeom>
              <a:avLst/>
              <a:gdLst/>
              <a:ahLst/>
              <a:cxnLst/>
              <a:rect l="l" t="t" r="r" b="b"/>
              <a:pathLst>
                <a:path w="13" h="11" extrusionOk="0">
                  <a:moveTo>
                    <a:pt x="13" y="8"/>
                  </a:moveTo>
                  <a:cubicBezTo>
                    <a:pt x="12" y="7"/>
                    <a:pt x="10" y="5"/>
                    <a:pt x="9" y="6"/>
                  </a:cubicBezTo>
                  <a:cubicBezTo>
                    <a:pt x="8" y="6"/>
                    <a:pt x="8" y="6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2"/>
                    <a:pt x="7" y="2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2" y="7"/>
                    <a:pt x="0" y="9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9"/>
                    <a:pt x="4" y="7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0"/>
                    <a:pt x="6" y="10"/>
                    <a:pt x="6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8"/>
                    <a:pt x="11" y="8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0" name="Google Shape;720;p24"/>
          <p:cNvGrpSpPr/>
          <p:nvPr/>
        </p:nvGrpSpPr>
        <p:grpSpPr>
          <a:xfrm>
            <a:off x="430059" y="3463482"/>
            <a:ext cx="1165200" cy="1457061"/>
            <a:chOff x="6781512" y="4116300"/>
            <a:chExt cx="807988" cy="1010375"/>
          </a:xfrm>
        </p:grpSpPr>
        <p:grpSp>
          <p:nvGrpSpPr>
            <p:cNvPr id="721" name="Google Shape;721;p24"/>
            <p:cNvGrpSpPr/>
            <p:nvPr/>
          </p:nvGrpSpPr>
          <p:grpSpPr>
            <a:xfrm flipH="1">
              <a:off x="6781512" y="4598648"/>
              <a:ext cx="807988" cy="528026"/>
              <a:chOff x="7372762" y="4614773"/>
              <a:chExt cx="807988" cy="528026"/>
            </a:xfrm>
          </p:grpSpPr>
          <p:sp>
            <p:nvSpPr>
              <p:cNvPr id="722" name="Google Shape;722;p24"/>
              <p:cNvSpPr/>
              <p:nvPr/>
            </p:nvSpPr>
            <p:spPr>
              <a:xfrm rot="-7361310" flipH="1">
                <a:off x="7746979" y="4793675"/>
                <a:ext cx="454406" cy="90306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159" extrusionOk="0">
                    <a:moveTo>
                      <a:pt x="1251" y="159"/>
                    </a:moveTo>
                    <a:lnTo>
                      <a:pt x="667" y="130"/>
                    </a:lnTo>
                    <a:lnTo>
                      <a:pt x="634" y="69"/>
                    </a:lnTo>
                    <a:lnTo>
                      <a:pt x="36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4" y="154"/>
                    </a:lnTo>
                    <a:lnTo>
                      <a:pt x="1251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3" name="Google Shape;723;p24"/>
              <p:cNvSpPr/>
              <p:nvPr/>
            </p:nvSpPr>
            <p:spPr>
              <a:xfrm rot="5876223" flipH="1">
                <a:off x="7674963" y="4723569"/>
                <a:ext cx="368725" cy="171281"/>
              </a:xfrm>
              <a:custGeom>
                <a:avLst/>
                <a:gdLst/>
                <a:ahLst/>
                <a:cxnLst/>
                <a:rect l="l" t="t" r="r" b="b"/>
                <a:pathLst>
                  <a:path w="1269" h="377" extrusionOk="0">
                    <a:moveTo>
                      <a:pt x="1146" y="19"/>
                    </a:moveTo>
                    <a:lnTo>
                      <a:pt x="1269" y="90"/>
                    </a:lnTo>
                    <a:lnTo>
                      <a:pt x="1006" y="235"/>
                    </a:lnTo>
                    <a:lnTo>
                      <a:pt x="707" y="235"/>
                    </a:lnTo>
                    <a:lnTo>
                      <a:pt x="335" y="377"/>
                    </a:lnTo>
                    <a:lnTo>
                      <a:pt x="0" y="373"/>
                    </a:lnTo>
                    <a:lnTo>
                      <a:pt x="323" y="358"/>
                    </a:lnTo>
                    <a:lnTo>
                      <a:pt x="688" y="209"/>
                    </a:lnTo>
                    <a:lnTo>
                      <a:pt x="987" y="214"/>
                    </a:lnTo>
                    <a:lnTo>
                      <a:pt x="1210" y="90"/>
                    </a:lnTo>
                    <a:lnTo>
                      <a:pt x="1042" y="0"/>
                    </a:lnTo>
                    <a:lnTo>
                      <a:pt x="1146" y="1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4" name="Google Shape;724;p24"/>
              <p:cNvSpPr/>
              <p:nvPr/>
            </p:nvSpPr>
            <p:spPr>
              <a:xfrm rot="-7361310" flipH="1">
                <a:off x="7941088" y="4958773"/>
                <a:ext cx="257533" cy="98258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2" y="173"/>
                    </a:moveTo>
                    <a:lnTo>
                      <a:pt x="396" y="76"/>
                    </a:lnTo>
                    <a:lnTo>
                      <a:pt x="557" y="99"/>
                    </a:lnTo>
                    <a:lnTo>
                      <a:pt x="709" y="0"/>
                    </a:lnTo>
                    <a:lnTo>
                      <a:pt x="550" y="88"/>
                    </a:lnTo>
                    <a:lnTo>
                      <a:pt x="379" y="57"/>
                    </a:lnTo>
                    <a:lnTo>
                      <a:pt x="0" y="171"/>
                    </a:lnTo>
                    <a:lnTo>
                      <a:pt x="92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5" name="Google Shape;725;p24"/>
              <p:cNvSpPr/>
              <p:nvPr/>
            </p:nvSpPr>
            <p:spPr>
              <a:xfrm rot="-4893236" flipH="1">
                <a:off x="7509160" y="4851209"/>
                <a:ext cx="298206" cy="59313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6" y="128"/>
                    </a:lnTo>
                    <a:lnTo>
                      <a:pt x="633" y="69"/>
                    </a:lnTo>
                    <a:lnTo>
                      <a:pt x="35" y="0"/>
                    </a:lnTo>
                    <a:lnTo>
                      <a:pt x="0" y="28"/>
                    </a:lnTo>
                    <a:lnTo>
                      <a:pt x="612" y="93"/>
                    </a:lnTo>
                    <a:lnTo>
                      <a:pt x="633" y="154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6" name="Google Shape;726;p24"/>
              <p:cNvSpPr/>
              <p:nvPr/>
            </p:nvSpPr>
            <p:spPr>
              <a:xfrm rot="8282890" flipH="1">
                <a:off x="7341235" y="4785266"/>
                <a:ext cx="415604" cy="65026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156" extrusionOk="0">
                    <a:moveTo>
                      <a:pt x="1559" y="69"/>
                    </a:moveTo>
                    <a:lnTo>
                      <a:pt x="833" y="0"/>
                    </a:lnTo>
                    <a:lnTo>
                      <a:pt x="465" y="128"/>
                    </a:lnTo>
                    <a:lnTo>
                      <a:pt x="0" y="121"/>
                    </a:lnTo>
                    <a:lnTo>
                      <a:pt x="501" y="156"/>
                    </a:lnTo>
                    <a:lnTo>
                      <a:pt x="840" y="45"/>
                    </a:lnTo>
                    <a:lnTo>
                      <a:pt x="1545" y="99"/>
                    </a:lnTo>
                    <a:lnTo>
                      <a:pt x="1559" y="6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27" name="Google Shape;727;p24"/>
            <p:cNvSpPr/>
            <p:nvPr/>
          </p:nvSpPr>
          <p:spPr>
            <a:xfrm>
              <a:off x="6893525" y="4116300"/>
              <a:ext cx="619125" cy="585800"/>
            </a:xfrm>
            <a:custGeom>
              <a:avLst/>
              <a:gdLst/>
              <a:ahLst/>
              <a:cxnLst/>
              <a:rect l="l" t="t" r="r" b="b"/>
              <a:pathLst>
                <a:path w="624" h="369" extrusionOk="0">
                  <a:moveTo>
                    <a:pt x="624" y="9"/>
                  </a:moveTo>
                  <a:lnTo>
                    <a:pt x="610" y="107"/>
                  </a:lnTo>
                  <a:lnTo>
                    <a:pt x="619" y="200"/>
                  </a:lnTo>
                  <a:lnTo>
                    <a:pt x="596" y="312"/>
                  </a:lnTo>
                  <a:lnTo>
                    <a:pt x="610" y="369"/>
                  </a:lnTo>
                  <a:lnTo>
                    <a:pt x="10" y="369"/>
                  </a:lnTo>
                  <a:lnTo>
                    <a:pt x="0" y="312"/>
                  </a:lnTo>
                  <a:lnTo>
                    <a:pt x="14" y="164"/>
                  </a:lnTo>
                  <a:lnTo>
                    <a:pt x="0" y="100"/>
                  </a:lnTo>
                  <a:lnTo>
                    <a:pt x="5" y="0"/>
                  </a:lnTo>
                  <a:lnTo>
                    <a:pt x="624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Google Shape;728;p24"/>
            <p:cNvSpPr/>
            <p:nvPr/>
          </p:nvSpPr>
          <p:spPr>
            <a:xfrm>
              <a:off x="6936628" y="4282900"/>
              <a:ext cx="464678" cy="419100"/>
            </a:xfrm>
            <a:custGeom>
              <a:avLst/>
              <a:gdLst/>
              <a:ahLst/>
              <a:cxnLst/>
              <a:rect l="l" t="t" r="r" b="b"/>
              <a:pathLst>
                <a:path w="293" h="264" extrusionOk="0">
                  <a:moveTo>
                    <a:pt x="56" y="264"/>
                  </a:moveTo>
                  <a:cubicBezTo>
                    <a:pt x="51" y="254"/>
                    <a:pt x="51" y="254"/>
                    <a:pt x="51" y="254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185" y="0"/>
                    <a:pt x="186" y="27"/>
                  </a:cubicBezTo>
                  <a:cubicBezTo>
                    <a:pt x="187" y="54"/>
                    <a:pt x="164" y="165"/>
                    <a:pt x="164" y="165"/>
                  </a:cubicBezTo>
                  <a:cubicBezTo>
                    <a:pt x="293" y="264"/>
                    <a:pt x="293" y="264"/>
                    <a:pt x="293" y="264"/>
                  </a:cubicBezTo>
                </a:path>
              </a:pathLst>
            </a:cu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9" name="Google Shape;729;p24"/>
            <p:cNvSpPr/>
            <p:nvPr/>
          </p:nvSpPr>
          <p:spPr>
            <a:xfrm>
              <a:off x="7307613" y="4320705"/>
              <a:ext cx="138625" cy="184808"/>
            </a:xfrm>
            <a:custGeom>
              <a:avLst/>
              <a:gdLst/>
              <a:ahLst/>
              <a:cxnLst/>
              <a:rect l="l" t="t" r="r" b="b"/>
              <a:pathLst>
                <a:path w="57" h="76" extrusionOk="0">
                  <a:moveTo>
                    <a:pt x="57" y="0"/>
                  </a:moveTo>
                  <a:lnTo>
                    <a:pt x="38" y="33"/>
                  </a:lnTo>
                  <a:lnTo>
                    <a:pt x="19" y="33"/>
                  </a:lnTo>
                  <a:lnTo>
                    <a:pt x="0" y="76"/>
                  </a:lnTo>
                  <a:lnTo>
                    <a:pt x="23" y="38"/>
                  </a:lnTo>
                  <a:lnTo>
                    <a:pt x="43" y="3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0" name="Google Shape;730;p24"/>
            <p:cNvSpPr/>
            <p:nvPr/>
          </p:nvSpPr>
          <p:spPr>
            <a:xfrm>
              <a:off x="7333263" y="4202025"/>
              <a:ext cx="87300" cy="618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1" name="Google Shape;731;p24"/>
            <p:cNvSpPr/>
            <p:nvPr/>
          </p:nvSpPr>
          <p:spPr>
            <a:xfrm>
              <a:off x="7333263" y="4319500"/>
              <a:ext cx="87300" cy="651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2" name="Google Shape;732;p24"/>
            <p:cNvSpPr/>
            <p:nvPr/>
          </p:nvSpPr>
          <p:spPr>
            <a:xfrm>
              <a:off x="7333263" y="4441738"/>
              <a:ext cx="87300" cy="636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3" name="Google Shape;733;p24"/>
            <p:cNvSpPr/>
            <p:nvPr/>
          </p:nvSpPr>
          <p:spPr>
            <a:xfrm>
              <a:off x="7333263" y="4562388"/>
              <a:ext cx="87300" cy="636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Google Shape;734;p24"/>
            <p:cNvSpPr/>
            <p:nvPr/>
          </p:nvSpPr>
          <p:spPr>
            <a:xfrm>
              <a:off x="7155463" y="4202025"/>
              <a:ext cx="90600" cy="61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Google Shape;735;p24"/>
            <p:cNvSpPr/>
            <p:nvPr/>
          </p:nvSpPr>
          <p:spPr>
            <a:xfrm>
              <a:off x="7155463" y="4319500"/>
              <a:ext cx="90600" cy="651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Google Shape;736;p24"/>
            <p:cNvSpPr/>
            <p:nvPr/>
          </p:nvSpPr>
          <p:spPr>
            <a:xfrm>
              <a:off x="7155463" y="4441738"/>
              <a:ext cx="90600" cy="63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7" name="Google Shape;737;p24"/>
            <p:cNvSpPr/>
            <p:nvPr/>
          </p:nvSpPr>
          <p:spPr>
            <a:xfrm>
              <a:off x="7155463" y="4562388"/>
              <a:ext cx="90600" cy="636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8" name="Google Shape;738;p24"/>
            <p:cNvSpPr/>
            <p:nvPr/>
          </p:nvSpPr>
          <p:spPr>
            <a:xfrm>
              <a:off x="6977663" y="4202025"/>
              <a:ext cx="90600" cy="618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9" name="Google Shape;739;p24"/>
            <p:cNvSpPr/>
            <p:nvPr/>
          </p:nvSpPr>
          <p:spPr>
            <a:xfrm>
              <a:off x="6977663" y="4319500"/>
              <a:ext cx="90600" cy="651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0" name="Google Shape;740;p24"/>
            <p:cNvSpPr/>
            <p:nvPr/>
          </p:nvSpPr>
          <p:spPr>
            <a:xfrm>
              <a:off x="6977663" y="4441738"/>
              <a:ext cx="90600" cy="636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1" name="Google Shape;741;p24"/>
            <p:cNvSpPr/>
            <p:nvPr/>
          </p:nvSpPr>
          <p:spPr>
            <a:xfrm>
              <a:off x="6977663" y="4562388"/>
              <a:ext cx="90600" cy="636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42" name="Google Shape;742;p24"/>
            <p:cNvGrpSpPr/>
            <p:nvPr/>
          </p:nvGrpSpPr>
          <p:grpSpPr>
            <a:xfrm flipH="1">
              <a:off x="6936624" y="4165684"/>
              <a:ext cx="431702" cy="219018"/>
              <a:chOff x="3889401" y="4397613"/>
              <a:chExt cx="757238" cy="384175"/>
            </a:xfrm>
          </p:grpSpPr>
          <p:sp>
            <p:nvSpPr>
              <p:cNvPr id="743" name="Google Shape;743;p24"/>
              <p:cNvSpPr/>
              <p:nvPr/>
            </p:nvSpPr>
            <p:spPr>
              <a:xfrm>
                <a:off x="4146576" y="4410313"/>
                <a:ext cx="500063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34" extrusionOk="0">
                    <a:moveTo>
                      <a:pt x="306" y="39"/>
                    </a:moveTo>
                    <a:lnTo>
                      <a:pt x="265" y="0"/>
                    </a:lnTo>
                    <a:lnTo>
                      <a:pt x="150" y="33"/>
                    </a:lnTo>
                    <a:lnTo>
                      <a:pt x="134" y="99"/>
                    </a:lnTo>
                    <a:lnTo>
                      <a:pt x="13" y="160"/>
                    </a:lnTo>
                    <a:lnTo>
                      <a:pt x="0" y="234"/>
                    </a:lnTo>
                    <a:lnTo>
                      <a:pt x="27" y="164"/>
                    </a:lnTo>
                    <a:lnTo>
                      <a:pt x="150" y="109"/>
                    </a:lnTo>
                    <a:lnTo>
                      <a:pt x="163" y="41"/>
                    </a:lnTo>
                    <a:lnTo>
                      <a:pt x="261" y="14"/>
                    </a:lnTo>
                    <a:lnTo>
                      <a:pt x="315" y="66"/>
                    </a:lnTo>
                    <a:lnTo>
                      <a:pt x="306" y="3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4" name="Google Shape;744;p24"/>
              <p:cNvSpPr/>
              <p:nvPr/>
            </p:nvSpPr>
            <p:spPr>
              <a:xfrm>
                <a:off x="3889401" y="4397613"/>
                <a:ext cx="430213" cy="211138"/>
              </a:xfrm>
              <a:custGeom>
                <a:avLst/>
                <a:gdLst/>
                <a:ahLst/>
                <a:cxnLst/>
                <a:rect l="l" t="t" r="r" b="b"/>
                <a:pathLst>
                  <a:path w="271" h="133" extrusionOk="0">
                    <a:moveTo>
                      <a:pt x="267" y="133"/>
                    </a:moveTo>
                    <a:lnTo>
                      <a:pt x="125" y="109"/>
                    </a:lnTo>
                    <a:lnTo>
                      <a:pt x="84" y="30"/>
                    </a:lnTo>
                    <a:lnTo>
                      <a:pt x="0" y="0"/>
                    </a:lnTo>
                    <a:lnTo>
                      <a:pt x="98" y="22"/>
                    </a:lnTo>
                    <a:lnTo>
                      <a:pt x="135" y="92"/>
                    </a:lnTo>
                    <a:lnTo>
                      <a:pt x="271" y="119"/>
                    </a:lnTo>
                    <a:lnTo>
                      <a:pt x="267" y="13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3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/>
          <p:nvPr/>
        </p:nvSpPr>
        <p:spPr>
          <a:xfrm>
            <a:off x="-1077492" y="2086022"/>
            <a:ext cx="7941303" cy="3895753"/>
          </a:xfrm>
          <a:custGeom>
            <a:avLst/>
            <a:gdLst/>
            <a:ahLst/>
            <a:cxnLst/>
            <a:rect l="l" t="t" r="r" b="b"/>
            <a:pathLst>
              <a:path w="916" h="449" extrusionOk="0">
                <a:moveTo>
                  <a:pt x="911" y="323"/>
                </a:moveTo>
                <a:cubicBezTo>
                  <a:pt x="910" y="318"/>
                  <a:pt x="908" y="320"/>
                  <a:pt x="905" y="321"/>
                </a:cubicBezTo>
                <a:cubicBezTo>
                  <a:pt x="904" y="317"/>
                  <a:pt x="900" y="324"/>
                  <a:pt x="898" y="321"/>
                </a:cubicBezTo>
                <a:cubicBezTo>
                  <a:pt x="899" y="319"/>
                  <a:pt x="900" y="318"/>
                  <a:pt x="901" y="318"/>
                </a:cubicBezTo>
                <a:cubicBezTo>
                  <a:pt x="904" y="313"/>
                  <a:pt x="905" y="318"/>
                  <a:pt x="906" y="313"/>
                </a:cubicBezTo>
                <a:cubicBezTo>
                  <a:pt x="906" y="312"/>
                  <a:pt x="903" y="317"/>
                  <a:pt x="901" y="312"/>
                </a:cubicBezTo>
                <a:cubicBezTo>
                  <a:pt x="900" y="307"/>
                  <a:pt x="898" y="309"/>
                  <a:pt x="895" y="310"/>
                </a:cubicBezTo>
                <a:cubicBezTo>
                  <a:pt x="894" y="306"/>
                  <a:pt x="890" y="314"/>
                  <a:pt x="888" y="309"/>
                </a:cubicBezTo>
                <a:cubicBezTo>
                  <a:pt x="886" y="300"/>
                  <a:pt x="883" y="301"/>
                  <a:pt x="878" y="306"/>
                </a:cubicBezTo>
                <a:cubicBezTo>
                  <a:pt x="875" y="304"/>
                  <a:pt x="870" y="309"/>
                  <a:pt x="867" y="304"/>
                </a:cubicBezTo>
                <a:cubicBezTo>
                  <a:pt x="864" y="311"/>
                  <a:pt x="863" y="303"/>
                  <a:pt x="860" y="304"/>
                </a:cubicBezTo>
                <a:cubicBezTo>
                  <a:pt x="858" y="302"/>
                  <a:pt x="856" y="301"/>
                  <a:pt x="854" y="302"/>
                </a:cubicBezTo>
                <a:cubicBezTo>
                  <a:pt x="851" y="301"/>
                  <a:pt x="848" y="306"/>
                  <a:pt x="847" y="301"/>
                </a:cubicBezTo>
                <a:cubicBezTo>
                  <a:pt x="844" y="298"/>
                  <a:pt x="841" y="304"/>
                  <a:pt x="839" y="299"/>
                </a:cubicBezTo>
                <a:cubicBezTo>
                  <a:pt x="836" y="303"/>
                  <a:pt x="835" y="298"/>
                  <a:pt x="833" y="297"/>
                </a:cubicBezTo>
                <a:cubicBezTo>
                  <a:pt x="832" y="292"/>
                  <a:pt x="829" y="297"/>
                  <a:pt x="827" y="296"/>
                </a:cubicBezTo>
                <a:cubicBezTo>
                  <a:pt x="825" y="297"/>
                  <a:pt x="823" y="294"/>
                  <a:pt x="821" y="295"/>
                </a:cubicBezTo>
                <a:cubicBezTo>
                  <a:pt x="819" y="290"/>
                  <a:pt x="817" y="293"/>
                  <a:pt x="814" y="293"/>
                </a:cubicBezTo>
                <a:cubicBezTo>
                  <a:pt x="812" y="292"/>
                  <a:pt x="810" y="293"/>
                  <a:pt x="808" y="292"/>
                </a:cubicBezTo>
                <a:cubicBezTo>
                  <a:pt x="806" y="291"/>
                  <a:pt x="804" y="286"/>
                  <a:pt x="801" y="291"/>
                </a:cubicBezTo>
                <a:cubicBezTo>
                  <a:pt x="798" y="290"/>
                  <a:pt x="796" y="289"/>
                  <a:pt x="794" y="289"/>
                </a:cubicBezTo>
                <a:cubicBezTo>
                  <a:pt x="790" y="294"/>
                  <a:pt x="789" y="288"/>
                  <a:pt x="787" y="288"/>
                </a:cubicBezTo>
                <a:cubicBezTo>
                  <a:pt x="785" y="284"/>
                  <a:pt x="781" y="288"/>
                  <a:pt x="779" y="286"/>
                </a:cubicBezTo>
                <a:cubicBezTo>
                  <a:pt x="777" y="285"/>
                  <a:pt x="775" y="281"/>
                  <a:pt x="772" y="284"/>
                </a:cubicBezTo>
                <a:cubicBezTo>
                  <a:pt x="769" y="284"/>
                  <a:pt x="767" y="284"/>
                  <a:pt x="764" y="283"/>
                </a:cubicBezTo>
                <a:cubicBezTo>
                  <a:pt x="763" y="272"/>
                  <a:pt x="759" y="283"/>
                  <a:pt x="757" y="281"/>
                </a:cubicBezTo>
                <a:cubicBezTo>
                  <a:pt x="755" y="277"/>
                  <a:pt x="750" y="286"/>
                  <a:pt x="749" y="279"/>
                </a:cubicBezTo>
                <a:cubicBezTo>
                  <a:pt x="745" y="283"/>
                  <a:pt x="743" y="278"/>
                  <a:pt x="741" y="277"/>
                </a:cubicBezTo>
                <a:cubicBezTo>
                  <a:pt x="737" y="283"/>
                  <a:pt x="735" y="280"/>
                  <a:pt x="733" y="276"/>
                </a:cubicBezTo>
                <a:cubicBezTo>
                  <a:pt x="730" y="276"/>
                  <a:pt x="727" y="274"/>
                  <a:pt x="724" y="275"/>
                </a:cubicBezTo>
                <a:cubicBezTo>
                  <a:pt x="721" y="279"/>
                  <a:pt x="718" y="275"/>
                  <a:pt x="716" y="272"/>
                </a:cubicBezTo>
                <a:cubicBezTo>
                  <a:pt x="712" y="278"/>
                  <a:pt x="711" y="268"/>
                  <a:pt x="708" y="271"/>
                </a:cubicBezTo>
                <a:cubicBezTo>
                  <a:pt x="705" y="271"/>
                  <a:pt x="702" y="270"/>
                  <a:pt x="699" y="269"/>
                </a:cubicBezTo>
                <a:cubicBezTo>
                  <a:pt x="696" y="270"/>
                  <a:pt x="695" y="265"/>
                  <a:pt x="691" y="267"/>
                </a:cubicBezTo>
                <a:cubicBezTo>
                  <a:pt x="689" y="267"/>
                  <a:pt x="686" y="270"/>
                  <a:pt x="684" y="266"/>
                </a:cubicBezTo>
                <a:cubicBezTo>
                  <a:pt x="681" y="264"/>
                  <a:pt x="678" y="268"/>
                  <a:pt x="676" y="264"/>
                </a:cubicBezTo>
                <a:cubicBezTo>
                  <a:pt x="673" y="264"/>
                  <a:pt x="671" y="261"/>
                  <a:pt x="668" y="263"/>
                </a:cubicBezTo>
                <a:cubicBezTo>
                  <a:pt x="665" y="262"/>
                  <a:pt x="661" y="269"/>
                  <a:pt x="660" y="261"/>
                </a:cubicBezTo>
                <a:cubicBezTo>
                  <a:pt x="657" y="261"/>
                  <a:pt x="655" y="259"/>
                  <a:pt x="652" y="259"/>
                </a:cubicBezTo>
                <a:cubicBezTo>
                  <a:pt x="649" y="263"/>
                  <a:pt x="646" y="262"/>
                  <a:pt x="644" y="257"/>
                </a:cubicBezTo>
                <a:cubicBezTo>
                  <a:pt x="640" y="263"/>
                  <a:pt x="639" y="252"/>
                  <a:pt x="636" y="256"/>
                </a:cubicBezTo>
                <a:cubicBezTo>
                  <a:pt x="633" y="254"/>
                  <a:pt x="629" y="261"/>
                  <a:pt x="628" y="254"/>
                </a:cubicBezTo>
                <a:cubicBezTo>
                  <a:pt x="625" y="252"/>
                  <a:pt x="622" y="253"/>
                  <a:pt x="620" y="252"/>
                </a:cubicBezTo>
                <a:cubicBezTo>
                  <a:pt x="617" y="251"/>
                  <a:pt x="615" y="250"/>
                  <a:pt x="612" y="251"/>
                </a:cubicBezTo>
                <a:cubicBezTo>
                  <a:pt x="610" y="245"/>
                  <a:pt x="607" y="244"/>
                  <a:pt x="604" y="249"/>
                </a:cubicBezTo>
                <a:cubicBezTo>
                  <a:pt x="602" y="240"/>
                  <a:pt x="599" y="241"/>
                  <a:pt x="595" y="248"/>
                </a:cubicBezTo>
                <a:cubicBezTo>
                  <a:pt x="592" y="249"/>
                  <a:pt x="590" y="246"/>
                  <a:pt x="587" y="246"/>
                </a:cubicBezTo>
                <a:cubicBezTo>
                  <a:pt x="584" y="249"/>
                  <a:pt x="582" y="244"/>
                  <a:pt x="579" y="244"/>
                </a:cubicBezTo>
                <a:cubicBezTo>
                  <a:pt x="577" y="244"/>
                  <a:pt x="574" y="241"/>
                  <a:pt x="571" y="242"/>
                </a:cubicBezTo>
                <a:cubicBezTo>
                  <a:pt x="568" y="249"/>
                  <a:pt x="566" y="242"/>
                  <a:pt x="564" y="241"/>
                </a:cubicBezTo>
                <a:cubicBezTo>
                  <a:pt x="561" y="245"/>
                  <a:pt x="558" y="244"/>
                  <a:pt x="557" y="239"/>
                </a:cubicBezTo>
                <a:cubicBezTo>
                  <a:pt x="555" y="232"/>
                  <a:pt x="553" y="233"/>
                  <a:pt x="549" y="237"/>
                </a:cubicBezTo>
                <a:cubicBezTo>
                  <a:pt x="548" y="234"/>
                  <a:pt x="545" y="231"/>
                  <a:pt x="542" y="235"/>
                </a:cubicBezTo>
                <a:cubicBezTo>
                  <a:pt x="541" y="230"/>
                  <a:pt x="538" y="229"/>
                  <a:pt x="535" y="233"/>
                </a:cubicBezTo>
                <a:cubicBezTo>
                  <a:pt x="534" y="225"/>
                  <a:pt x="531" y="228"/>
                  <a:pt x="528" y="233"/>
                </a:cubicBezTo>
                <a:cubicBezTo>
                  <a:pt x="525" y="233"/>
                  <a:pt x="523" y="229"/>
                  <a:pt x="521" y="230"/>
                </a:cubicBezTo>
                <a:cubicBezTo>
                  <a:pt x="520" y="224"/>
                  <a:pt x="516" y="230"/>
                  <a:pt x="514" y="229"/>
                </a:cubicBezTo>
                <a:cubicBezTo>
                  <a:pt x="512" y="224"/>
                  <a:pt x="510" y="225"/>
                  <a:pt x="507" y="228"/>
                </a:cubicBezTo>
                <a:cubicBezTo>
                  <a:pt x="504" y="230"/>
                  <a:pt x="502" y="229"/>
                  <a:pt x="500" y="227"/>
                </a:cubicBezTo>
                <a:cubicBezTo>
                  <a:pt x="496" y="231"/>
                  <a:pt x="494" y="230"/>
                  <a:pt x="493" y="225"/>
                </a:cubicBezTo>
                <a:cubicBezTo>
                  <a:pt x="490" y="229"/>
                  <a:pt x="488" y="225"/>
                  <a:pt x="486" y="224"/>
                </a:cubicBezTo>
                <a:cubicBezTo>
                  <a:pt x="483" y="224"/>
                  <a:pt x="482" y="217"/>
                  <a:pt x="479" y="222"/>
                </a:cubicBezTo>
                <a:cubicBezTo>
                  <a:pt x="478" y="217"/>
                  <a:pt x="474" y="222"/>
                  <a:pt x="472" y="221"/>
                </a:cubicBezTo>
                <a:cubicBezTo>
                  <a:pt x="471" y="217"/>
                  <a:pt x="467" y="224"/>
                  <a:pt x="466" y="219"/>
                </a:cubicBezTo>
                <a:cubicBezTo>
                  <a:pt x="463" y="221"/>
                  <a:pt x="461" y="222"/>
                  <a:pt x="459" y="218"/>
                </a:cubicBezTo>
                <a:cubicBezTo>
                  <a:pt x="458" y="214"/>
                  <a:pt x="453" y="227"/>
                  <a:pt x="453" y="217"/>
                </a:cubicBezTo>
                <a:cubicBezTo>
                  <a:pt x="451" y="212"/>
                  <a:pt x="448" y="218"/>
                  <a:pt x="446" y="217"/>
                </a:cubicBezTo>
                <a:cubicBezTo>
                  <a:pt x="444" y="217"/>
                  <a:pt x="442" y="216"/>
                  <a:pt x="440" y="215"/>
                </a:cubicBezTo>
                <a:cubicBezTo>
                  <a:pt x="438" y="214"/>
                  <a:pt x="435" y="217"/>
                  <a:pt x="434" y="214"/>
                </a:cubicBezTo>
                <a:cubicBezTo>
                  <a:pt x="432" y="210"/>
                  <a:pt x="430" y="208"/>
                  <a:pt x="428" y="212"/>
                </a:cubicBezTo>
                <a:cubicBezTo>
                  <a:pt x="425" y="215"/>
                  <a:pt x="423" y="213"/>
                  <a:pt x="422" y="211"/>
                </a:cubicBezTo>
                <a:cubicBezTo>
                  <a:pt x="420" y="208"/>
                  <a:pt x="417" y="212"/>
                  <a:pt x="416" y="210"/>
                </a:cubicBezTo>
                <a:cubicBezTo>
                  <a:pt x="412" y="217"/>
                  <a:pt x="412" y="209"/>
                  <a:pt x="410" y="209"/>
                </a:cubicBezTo>
                <a:cubicBezTo>
                  <a:pt x="408" y="208"/>
                  <a:pt x="407" y="202"/>
                  <a:pt x="404" y="207"/>
                </a:cubicBezTo>
                <a:cubicBezTo>
                  <a:pt x="400" y="206"/>
                  <a:pt x="397" y="202"/>
                  <a:pt x="393" y="204"/>
                </a:cubicBezTo>
                <a:cubicBezTo>
                  <a:pt x="389" y="206"/>
                  <a:pt x="388" y="194"/>
                  <a:pt x="383" y="202"/>
                </a:cubicBezTo>
                <a:cubicBezTo>
                  <a:pt x="381" y="202"/>
                  <a:pt x="379" y="199"/>
                  <a:pt x="377" y="201"/>
                </a:cubicBezTo>
                <a:cubicBezTo>
                  <a:pt x="373" y="198"/>
                  <a:pt x="369" y="200"/>
                  <a:pt x="365" y="198"/>
                </a:cubicBezTo>
                <a:cubicBezTo>
                  <a:pt x="362" y="198"/>
                  <a:pt x="358" y="197"/>
                  <a:pt x="355" y="196"/>
                </a:cubicBezTo>
                <a:cubicBezTo>
                  <a:pt x="351" y="198"/>
                  <a:pt x="347" y="201"/>
                  <a:pt x="345" y="195"/>
                </a:cubicBezTo>
                <a:cubicBezTo>
                  <a:pt x="342" y="191"/>
                  <a:pt x="339" y="192"/>
                  <a:pt x="336" y="193"/>
                </a:cubicBezTo>
                <a:cubicBezTo>
                  <a:pt x="332" y="197"/>
                  <a:pt x="331" y="192"/>
                  <a:pt x="328" y="191"/>
                </a:cubicBezTo>
                <a:cubicBezTo>
                  <a:pt x="325" y="193"/>
                  <a:pt x="324" y="188"/>
                  <a:pt x="321" y="189"/>
                </a:cubicBezTo>
                <a:cubicBezTo>
                  <a:pt x="316" y="191"/>
                  <a:pt x="313" y="185"/>
                  <a:pt x="310" y="187"/>
                </a:cubicBezTo>
                <a:cubicBezTo>
                  <a:pt x="306" y="192"/>
                  <a:pt x="305" y="181"/>
                  <a:pt x="303" y="185"/>
                </a:cubicBezTo>
                <a:cubicBezTo>
                  <a:pt x="300" y="191"/>
                  <a:pt x="300" y="188"/>
                  <a:pt x="300" y="185"/>
                </a:cubicBezTo>
                <a:cubicBezTo>
                  <a:pt x="302" y="177"/>
                  <a:pt x="299" y="177"/>
                  <a:pt x="293" y="180"/>
                </a:cubicBezTo>
                <a:cubicBezTo>
                  <a:pt x="290" y="184"/>
                  <a:pt x="289" y="173"/>
                  <a:pt x="285" y="174"/>
                </a:cubicBezTo>
                <a:cubicBezTo>
                  <a:pt x="284" y="169"/>
                  <a:pt x="282" y="173"/>
                  <a:pt x="280" y="171"/>
                </a:cubicBezTo>
                <a:cubicBezTo>
                  <a:pt x="278" y="172"/>
                  <a:pt x="276" y="172"/>
                  <a:pt x="274" y="168"/>
                </a:cubicBezTo>
                <a:cubicBezTo>
                  <a:pt x="272" y="163"/>
                  <a:pt x="269" y="165"/>
                  <a:pt x="266" y="162"/>
                </a:cubicBezTo>
                <a:cubicBezTo>
                  <a:pt x="262" y="165"/>
                  <a:pt x="260" y="157"/>
                  <a:pt x="256" y="156"/>
                </a:cubicBezTo>
                <a:cubicBezTo>
                  <a:pt x="254" y="157"/>
                  <a:pt x="252" y="157"/>
                  <a:pt x="251" y="154"/>
                </a:cubicBezTo>
                <a:cubicBezTo>
                  <a:pt x="249" y="153"/>
                  <a:pt x="248" y="152"/>
                  <a:pt x="246" y="151"/>
                </a:cubicBezTo>
                <a:cubicBezTo>
                  <a:pt x="244" y="152"/>
                  <a:pt x="242" y="151"/>
                  <a:pt x="240" y="148"/>
                </a:cubicBezTo>
                <a:cubicBezTo>
                  <a:pt x="240" y="139"/>
                  <a:pt x="237" y="143"/>
                  <a:pt x="235" y="143"/>
                </a:cubicBezTo>
                <a:cubicBezTo>
                  <a:pt x="232" y="146"/>
                  <a:pt x="231" y="142"/>
                  <a:pt x="229" y="139"/>
                </a:cubicBezTo>
                <a:cubicBezTo>
                  <a:pt x="227" y="137"/>
                  <a:pt x="225" y="135"/>
                  <a:pt x="223" y="135"/>
                </a:cubicBezTo>
                <a:cubicBezTo>
                  <a:pt x="222" y="135"/>
                  <a:pt x="221" y="136"/>
                  <a:pt x="220" y="137"/>
                </a:cubicBezTo>
                <a:cubicBezTo>
                  <a:pt x="220" y="136"/>
                  <a:pt x="219" y="135"/>
                  <a:pt x="218" y="135"/>
                </a:cubicBezTo>
                <a:cubicBezTo>
                  <a:pt x="218" y="134"/>
                  <a:pt x="217" y="132"/>
                  <a:pt x="217" y="130"/>
                </a:cubicBezTo>
                <a:cubicBezTo>
                  <a:pt x="215" y="130"/>
                  <a:pt x="214" y="126"/>
                  <a:pt x="211" y="127"/>
                </a:cubicBezTo>
                <a:cubicBezTo>
                  <a:pt x="209" y="123"/>
                  <a:pt x="207" y="125"/>
                  <a:pt x="205" y="123"/>
                </a:cubicBezTo>
                <a:cubicBezTo>
                  <a:pt x="203" y="122"/>
                  <a:pt x="201" y="120"/>
                  <a:pt x="198" y="119"/>
                </a:cubicBezTo>
                <a:cubicBezTo>
                  <a:pt x="197" y="115"/>
                  <a:pt x="194" y="117"/>
                  <a:pt x="192" y="115"/>
                </a:cubicBezTo>
                <a:cubicBezTo>
                  <a:pt x="190" y="114"/>
                  <a:pt x="187" y="113"/>
                  <a:pt x="185" y="111"/>
                </a:cubicBezTo>
                <a:cubicBezTo>
                  <a:pt x="182" y="114"/>
                  <a:pt x="181" y="105"/>
                  <a:pt x="179" y="106"/>
                </a:cubicBezTo>
                <a:cubicBezTo>
                  <a:pt x="177" y="105"/>
                  <a:pt x="176" y="106"/>
                  <a:pt x="174" y="106"/>
                </a:cubicBezTo>
                <a:cubicBezTo>
                  <a:pt x="173" y="100"/>
                  <a:pt x="171" y="101"/>
                  <a:pt x="168" y="102"/>
                </a:cubicBezTo>
                <a:cubicBezTo>
                  <a:pt x="167" y="101"/>
                  <a:pt x="166" y="97"/>
                  <a:pt x="165" y="96"/>
                </a:cubicBezTo>
                <a:cubicBezTo>
                  <a:pt x="163" y="89"/>
                  <a:pt x="160" y="90"/>
                  <a:pt x="157" y="92"/>
                </a:cubicBezTo>
                <a:cubicBezTo>
                  <a:pt x="156" y="95"/>
                  <a:pt x="154" y="95"/>
                  <a:pt x="153" y="94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3" y="91"/>
                  <a:pt x="152" y="90"/>
                  <a:pt x="151" y="90"/>
                </a:cubicBezTo>
                <a:cubicBezTo>
                  <a:pt x="151" y="89"/>
                  <a:pt x="150" y="88"/>
                  <a:pt x="150" y="87"/>
                </a:cubicBezTo>
                <a:cubicBezTo>
                  <a:pt x="150" y="79"/>
                  <a:pt x="147" y="84"/>
                  <a:pt x="145" y="86"/>
                </a:cubicBezTo>
                <a:cubicBezTo>
                  <a:pt x="145" y="83"/>
                  <a:pt x="144" y="82"/>
                  <a:pt x="143" y="82"/>
                </a:cubicBezTo>
                <a:cubicBezTo>
                  <a:pt x="141" y="75"/>
                  <a:pt x="138" y="83"/>
                  <a:pt x="136" y="79"/>
                </a:cubicBezTo>
                <a:cubicBezTo>
                  <a:pt x="135" y="70"/>
                  <a:pt x="132" y="69"/>
                  <a:pt x="129" y="75"/>
                </a:cubicBezTo>
                <a:cubicBezTo>
                  <a:pt x="129" y="75"/>
                  <a:pt x="129" y="75"/>
                  <a:pt x="129" y="75"/>
                </a:cubicBezTo>
                <a:cubicBezTo>
                  <a:pt x="128" y="73"/>
                  <a:pt x="127" y="72"/>
                  <a:pt x="125" y="75"/>
                </a:cubicBezTo>
                <a:cubicBezTo>
                  <a:pt x="124" y="74"/>
                  <a:pt x="123" y="71"/>
                  <a:pt x="122" y="70"/>
                </a:cubicBezTo>
                <a:cubicBezTo>
                  <a:pt x="119" y="71"/>
                  <a:pt x="119" y="57"/>
                  <a:pt x="115" y="65"/>
                </a:cubicBezTo>
                <a:cubicBezTo>
                  <a:pt x="112" y="68"/>
                  <a:pt x="112" y="54"/>
                  <a:pt x="108" y="60"/>
                </a:cubicBezTo>
                <a:cubicBezTo>
                  <a:pt x="105" y="64"/>
                  <a:pt x="103" y="62"/>
                  <a:pt x="101" y="56"/>
                </a:cubicBezTo>
                <a:cubicBezTo>
                  <a:pt x="99" y="57"/>
                  <a:pt x="97" y="51"/>
                  <a:pt x="95" y="52"/>
                </a:cubicBezTo>
                <a:cubicBezTo>
                  <a:pt x="93" y="50"/>
                  <a:pt x="90" y="49"/>
                  <a:pt x="88" y="48"/>
                </a:cubicBezTo>
                <a:cubicBezTo>
                  <a:pt x="86" y="47"/>
                  <a:pt x="84" y="45"/>
                  <a:pt x="82" y="44"/>
                </a:cubicBezTo>
                <a:cubicBezTo>
                  <a:pt x="43" y="19"/>
                  <a:pt x="14" y="0"/>
                  <a:pt x="14" y="0"/>
                </a:cubicBezTo>
                <a:cubicBezTo>
                  <a:pt x="0" y="284"/>
                  <a:pt x="0" y="284"/>
                  <a:pt x="0" y="284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95"/>
                  <a:pt x="10" y="295"/>
                  <a:pt x="10" y="295"/>
                </a:cubicBezTo>
                <a:cubicBezTo>
                  <a:pt x="810" y="449"/>
                  <a:pt x="810" y="449"/>
                  <a:pt x="810" y="449"/>
                </a:cubicBezTo>
                <a:cubicBezTo>
                  <a:pt x="810" y="449"/>
                  <a:pt x="851" y="400"/>
                  <a:pt x="882" y="363"/>
                </a:cubicBezTo>
                <a:cubicBezTo>
                  <a:pt x="884" y="361"/>
                  <a:pt x="885" y="360"/>
                  <a:pt x="887" y="358"/>
                </a:cubicBezTo>
                <a:cubicBezTo>
                  <a:pt x="889" y="355"/>
                  <a:pt x="890" y="354"/>
                  <a:pt x="891" y="353"/>
                </a:cubicBezTo>
                <a:cubicBezTo>
                  <a:pt x="892" y="352"/>
                  <a:pt x="895" y="346"/>
                  <a:pt x="895" y="348"/>
                </a:cubicBezTo>
                <a:cubicBezTo>
                  <a:pt x="896" y="348"/>
                  <a:pt x="898" y="342"/>
                  <a:pt x="899" y="343"/>
                </a:cubicBezTo>
                <a:cubicBezTo>
                  <a:pt x="901" y="341"/>
                  <a:pt x="904" y="336"/>
                  <a:pt x="906" y="335"/>
                </a:cubicBezTo>
                <a:cubicBezTo>
                  <a:pt x="908" y="331"/>
                  <a:pt x="910" y="330"/>
                  <a:pt x="911" y="329"/>
                </a:cubicBezTo>
                <a:cubicBezTo>
                  <a:pt x="914" y="324"/>
                  <a:pt x="915" y="328"/>
                  <a:pt x="916" y="323"/>
                </a:cubicBezTo>
                <a:cubicBezTo>
                  <a:pt x="916" y="323"/>
                  <a:pt x="913" y="328"/>
                  <a:pt x="911" y="32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3551850" y="1154450"/>
            <a:ext cx="4925400" cy="841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900">
                <a:latin typeface="Alata"/>
                <a:ea typeface="Alata"/>
                <a:cs typeface="Alata"/>
                <a:sym typeface="Alat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3629000" y="615700"/>
            <a:ext cx="772200" cy="766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3700">
                <a:solidFill>
                  <a:schemeClr val="lt1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3551850" y="1873575"/>
            <a:ext cx="4925400" cy="47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2" name="Google Shape;22;p3"/>
          <p:cNvGrpSpPr/>
          <p:nvPr/>
        </p:nvGrpSpPr>
        <p:grpSpPr>
          <a:xfrm>
            <a:off x="-2066437" y="2119786"/>
            <a:ext cx="12659996" cy="5397487"/>
            <a:chOff x="-2066437" y="2119786"/>
            <a:chExt cx="12659996" cy="5397487"/>
          </a:xfrm>
        </p:grpSpPr>
        <p:sp>
          <p:nvSpPr>
            <p:cNvPr id="23" name="Google Shape;23;p3"/>
            <p:cNvSpPr/>
            <p:nvPr/>
          </p:nvSpPr>
          <p:spPr>
            <a:xfrm rot="-1507366">
              <a:off x="4729294" y="3168945"/>
              <a:ext cx="5548879" cy="2722105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4;p3"/>
            <p:cNvSpPr/>
            <p:nvPr/>
          </p:nvSpPr>
          <p:spPr>
            <a:xfrm rot="-1933278">
              <a:off x="4651544" y="3525469"/>
              <a:ext cx="5548879" cy="2722106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 flipH="1">
              <a:off x="-2066437" y="2970150"/>
              <a:ext cx="9919175" cy="310070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5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5"/>
          <p:cNvSpPr txBox="1">
            <a:spLocks noGrp="1"/>
          </p:cNvSpPr>
          <p:nvPr>
            <p:ph type="subTitle" idx="1"/>
          </p:nvPr>
        </p:nvSpPr>
        <p:spPr>
          <a:xfrm>
            <a:off x="1290750" y="2595922"/>
            <a:ext cx="29076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subTitle" idx="2"/>
          </p:nvPr>
        </p:nvSpPr>
        <p:spPr>
          <a:xfrm>
            <a:off x="4945625" y="2595922"/>
            <a:ext cx="29076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100" b="1">
                <a:latin typeface="Alata"/>
                <a:ea typeface="Alata"/>
                <a:cs typeface="Alata"/>
                <a:sym typeface="Alat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lata"/>
              <a:buNone/>
              <a:defRPr sz="2400" b="1"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52" name="Google Shape;52;p5"/>
          <p:cNvSpPr txBox="1">
            <a:spLocks noGrp="1"/>
          </p:cNvSpPr>
          <p:nvPr>
            <p:ph type="subTitle" idx="3"/>
          </p:nvPr>
        </p:nvSpPr>
        <p:spPr>
          <a:xfrm>
            <a:off x="1290750" y="2869424"/>
            <a:ext cx="2907600" cy="11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subTitle" idx="4"/>
          </p:nvPr>
        </p:nvSpPr>
        <p:spPr>
          <a:xfrm>
            <a:off x="4945625" y="2869424"/>
            <a:ext cx="2907600" cy="11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55" name="Google Shape;55;p5"/>
          <p:cNvCxnSpPr>
            <a:stCxn id="54" idx="0"/>
          </p:cNvCxnSpPr>
          <p:nvPr/>
        </p:nvCxnSpPr>
        <p:spPr>
          <a:xfrm rot="10800000">
            <a:off x="4572000" y="-184975"/>
            <a:ext cx="0" cy="63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grpSp>
        <p:nvGrpSpPr>
          <p:cNvPr id="56" name="Google Shape;56;p5"/>
          <p:cNvGrpSpPr/>
          <p:nvPr/>
        </p:nvGrpSpPr>
        <p:grpSpPr>
          <a:xfrm>
            <a:off x="-1064362" y="3756437"/>
            <a:ext cx="11665597" cy="2652097"/>
            <a:chOff x="-1064362" y="3756437"/>
            <a:chExt cx="11665597" cy="2652097"/>
          </a:xfrm>
        </p:grpSpPr>
        <p:sp>
          <p:nvSpPr>
            <p:cNvPr id="57" name="Google Shape;57;p5"/>
            <p:cNvSpPr/>
            <p:nvPr/>
          </p:nvSpPr>
          <p:spPr>
            <a:xfrm flipH="1">
              <a:off x="-964677" y="3883025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5338523" y="4012954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5"/>
            <p:cNvSpPr/>
            <p:nvPr/>
          </p:nvSpPr>
          <p:spPr>
            <a:xfrm rot="286263">
              <a:off x="-981576" y="3937083"/>
              <a:ext cx="4434419" cy="2175388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5"/>
            <p:cNvSpPr/>
            <p:nvPr/>
          </p:nvSpPr>
          <p:spPr>
            <a:xfrm rot="9373965">
              <a:off x="6542947" y="4446755"/>
              <a:ext cx="3676060" cy="1275082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1" name="Google Shape;61;p5"/>
          <p:cNvGrpSpPr/>
          <p:nvPr/>
        </p:nvGrpSpPr>
        <p:grpSpPr>
          <a:xfrm>
            <a:off x="8011980" y="4742039"/>
            <a:ext cx="1047476" cy="684480"/>
            <a:chOff x="7372762" y="4614773"/>
            <a:chExt cx="807988" cy="528026"/>
          </a:xfrm>
        </p:grpSpPr>
        <p:sp>
          <p:nvSpPr>
            <p:cNvPr id="62" name="Google Shape;62;p5"/>
            <p:cNvSpPr/>
            <p:nvPr/>
          </p:nvSpPr>
          <p:spPr>
            <a:xfrm rot="-7361310" flipH="1">
              <a:off x="7746979" y="4793675"/>
              <a:ext cx="454406" cy="90306"/>
            </a:xfrm>
            <a:custGeom>
              <a:avLst/>
              <a:gdLst/>
              <a:ahLst/>
              <a:cxnLst/>
              <a:rect l="l" t="t" r="r" b="b"/>
              <a:pathLst>
                <a:path w="1251" h="159" extrusionOk="0">
                  <a:moveTo>
                    <a:pt x="1251" y="159"/>
                  </a:moveTo>
                  <a:lnTo>
                    <a:pt x="667" y="130"/>
                  </a:lnTo>
                  <a:lnTo>
                    <a:pt x="634" y="69"/>
                  </a:lnTo>
                  <a:lnTo>
                    <a:pt x="36" y="0"/>
                  </a:lnTo>
                  <a:lnTo>
                    <a:pt x="0" y="31"/>
                  </a:lnTo>
                  <a:lnTo>
                    <a:pt x="612" y="95"/>
                  </a:lnTo>
                  <a:lnTo>
                    <a:pt x="634" y="154"/>
                  </a:lnTo>
                  <a:lnTo>
                    <a:pt x="1251" y="15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63;p5"/>
            <p:cNvSpPr/>
            <p:nvPr/>
          </p:nvSpPr>
          <p:spPr>
            <a:xfrm rot="5876223" flipH="1">
              <a:off x="7674963" y="4723569"/>
              <a:ext cx="368725" cy="171281"/>
            </a:xfrm>
            <a:custGeom>
              <a:avLst/>
              <a:gdLst/>
              <a:ahLst/>
              <a:cxnLst/>
              <a:rect l="l" t="t" r="r" b="b"/>
              <a:pathLst>
                <a:path w="1269" h="377" extrusionOk="0">
                  <a:moveTo>
                    <a:pt x="1146" y="19"/>
                  </a:moveTo>
                  <a:lnTo>
                    <a:pt x="1269" y="90"/>
                  </a:lnTo>
                  <a:lnTo>
                    <a:pt x="1006" y="235"/>
                  </a:lnTo>
                  <a:lnTo>
                    <a:pt x="707" y="235"/>
                  </a:lnTo>
                  <a:lnTo>
                    <a:pt x="335" y="377"/>
                  </a:lnTo>
                  <a:lnTo>
                    <a:pt x="0" y="373"/>
                  </a:lnTo>
                  <a:lnTo>
                    <a:pt x="323" y="358"/>
                  </a:lnTo>
                  <a:lnTo>
                    <a:pt x="688" y="209"/>
                  </a:lnTo>
                  <a:lnTo>
                    <a:pt x="987" y="214"/>
                  </a:lnTo>
                  <a:lnTo>
                    <a:pt x="1210" y="90"/>
                  </a:lnTo>
                  <a:lnTo>
                    <a:pt x="1042" y="0"/>
                  </a:lnTo>
                  <a:lnTo>
                    <a:pt x="1146" y="1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64;p5"/>
            <p:cNvSpPr/>
            <p:nvPr/>
          </p:nvSpPr>
          <p:spPr>
            <a:xfrm rot="-7361310" flipH="1">
              <a:off x="7941088" y="4958773"/>
              <a:ext cx="257533" cy="98258"/>
            </a:xfrm>
            <a:custGeom>
              <a:avLst/>
              <a:gdLst/>
              <a:ahLst/>
              <a:cxnLst/>
              <a:rect l="l" t="t" r="r" b="b"/>
              <a:pathLst>
                <a:path w="709" h="173" extrusionOk="0">
                  <a:moveTo>
                    <a:pt x="92" y="173"/>
                  </a:moveTo>
                  <a:lnTo>
                    <a:pt x="396" y="76"/>
                  </a:lnTo>
                  <a:lnTo>
                    <a:pt x="557" y="99"/>
                  </a:lnTo>
                  <a:lnTo>
                    <a:pt x="709" y="0"/>
                  </a:lnTo>
                  <a:lnTo>
                    <a:pt x="550" y="88"/>
                  </a:lnTo>
                  <a:lnTo>
                    <a:pt x="379" y="57"/>
                  </a:lnTo>
                  <a:lnTo>
                    <a:pt x="0" y="171"/>
                  </a:lnTo>
                  <a:lnTo>
                    <a:pt x="92" y="17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5"/>
            <p:cNvSpPr/>
            <p:nvPr/>
          </p:nvSpPr>
          <p:spPr>
            <a:xfrm rot="-4893236" flipH="1">
              <a:off x="7509160" y="4851209"/>
              <a:ext cx="298206" cy="59313"/>
            </a:xfrm>
            <a:custGeom>
              <a:avLst/>
              <a:gdLst/>
              <a:ahLst/>
              <a:cxnLst/>
              <a:rect l="l" t="t" r="r" b="b"/>
              <a:pathLst>
                <a:path w="1250" h="159" extrusionOk="0">
                  <a:moveTo>
                    <a:pt x="1250" y="159"/>
                  </a:moveTo>
                  <a:lnTo>
                    <a:pt x="666" y="128"/>
                  </a:lnTo>
                  <a:lnTo>
                    <a:pt x="633" y="69"/>
                  </a:lnTo>
                  <a:lnTo>
                    <a:pt x="35" y="0"/>
                  </a:lnTo>
                  <a:lnTo>
                    <a:pt x="0" y="28"/>
                  </a:lnTo>
                  <a:lnTo>
                    <a:pt x="612" y="93"/>
                  </a:lnTo>
                  <a:lnTo>
                    <a:pt x="633" y="154"/>
                  </a:lnTo>
                  <a:lnTo>
                    <a:pt x="1250" y="15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5"/>
            <p:cNvSpPr/>
            <p:nvPr/>
          </p:nvSpPr>
          <p:spPr>
            <a:xfrm rot="8282890" flipH="1">
              <a:off x="7341235" y="4785266"/>
              <a:ext cx="415604" cy="65026"/>
            </a:xfrm>
            <a:custGeom>
              <a:avLst/>
              <a:gdLst/>
              <a:ahLst/>
              <a:cxnLst/>
              <a:rect l="l" t="t" r="r" b="b"/>
              <a:pathLst>
                <a:path w="1559" h="156" extrusionOk="0">
                  <a:moveTo>
                    <a:pt x="1559" y="69"/>
                  </a:moveTo>
                  <a:lnTo>
                    <a:pt x="833" y="0"/>
                  </a:lnTo>
                  <a:lnTo>
                    <a:pt x="465" y="128"/>
                  </a:lnTo>
                  <a:lnTo>
                    <a:pt x="0" y="121"/>
                  </a:lnTo>
                  <a:lnTo>
                    <a:pt x="501" y="156"/>
                  </a:lnTo>
                  <a:lnTo>
                    <a:pt x="840" y="45"/>
                  </a:lnTo>
                  <a:lnTo>
                    <a:pt x="1545" y="99"/>
                  </a:lnTo>
                  <a:lnTo>
                    <a:pt x="1559" y="6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7" name="Google Shape;67;p5"/>
          <p:cNvGrpSpPr/>
          <p:nvPr/>
        </p:nvGrpSpPr>
        <p:grpSpPr>
          <a:xfrm>
            <a:off x="8249031" y="3781484"/>
            <a:ext cx="658299" cy="1094661"/>
            <a:chOff x="7570341" y="3846425"/>
            <a:chExt cx="507790" cy="844450"/>
          </a:xfrm>
        </p:grpSpPr>
        <p:sp>
          <p:nvSpPr>
            <p:cNvPr id="68" name="Google Shape;68;p5"/>
            <p:cNvSpPr/>
            <p:nvPr/>
          </p:nvSpPr>
          <p:spPr>
            <a:xfrm>
              <a:off x="7570350" y="3846425"/>
              <a:ext cx="507775" cy="844450"/>
            </a:xfrm>
            <a:custGeom>
              <a:avLst/>
              <a:gdLst/>
              <a:ahLst/>
              <a:cxnLst/>
              <a:rect l="l" t="t" r="r" b="b"/>
              <a:pathLst>
                <a:path w="624" h="369" extrusionOk="0">
                  <a:moveTo>
                    <a:pt x="624" y="9"/>
                  </a:moveTo>
                  <a:lnTo>
                    <a:pt x="610" y="107"/>
                  </a:lnTo>
                  <a:lnTo>
                    <a:pt x="619" y="200"/>
                  </a:lnTo>
                  <a:lnTo>
                    <a:pt x="596" y="312"/>
                  </a:lnTo>
                  <a:lnTo>
                    <a:pt x="610" y="369"/>
                  </a:lnTo>
                  <a:lnTo>
                    <a:pt x="10" y="369"/>
                  </a:lnTo>
                  <a:lnTo>
                    <a:pt x="0" y="312"/>
                  </a:lnTo>
                  <a:lnTo>
                    <a:pt x="14" y="164"/>
                  </a:lnTo>
                  <a:lnTo>
                    <a:pt x="0" y="100"/>
                  </a:lnTo>
                  <a:lnTo>
                    <a:pt x="5" y="0"/>
                  </a:lnTo>
                  <a:lnTo>
                    <a:pt x="624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7613453" y="4271675"/>
              <a:ext cx="464678" cy="419100"/>
            </a:xfrm>
            <a:custGeom>
              <a:avLst/>
              <a:gdLst/>
              <a:ahLst/>
              <a:cxnLst/>
              <a:rect l="l" t="t" r="r" b="b"/>
              <a:pathLst>
                <a:path w="293" h="264" extrusionOk="0">
                  <a:moveTo>
                    <a:pt x="56" y="264"/>
                  </a:moveTo>
                  <a:cubicBezTo>
                    <a:pt x="51" y="254"/>
                    <a:pt x="51" y="254"/>
                    <a:pt x="51" y="254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185" y="0"/>
                    <a:pt x="186" y="27"/>
                  </a:cubicBezTo>
                  <a:cubicBezTo>
                    <a:pt x="187" y="54"/>
                    <a:pt x="164" y="165"/>
                    <a:pt x="164" y="165"/>
                  </a:cubicBezTo>
                  <a:cubicBezTo>
                    <a:pt x="293" y="264"/>
                    <a:pt x="293" y="264"/>
                    <a:pt x="293" y="264"/>
                  </a:cubicBezTo>
                </a:path>
              </a:pathLst>
            </a:cu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7843813" y="4005980"/>
              <a:ext cx="138625" cy="184808"/>
            </a:xfrm>
            <a:custGeom>
              <a:avLst/>
              <a:gdLst/>
              <a:ahLst/>
              <a:cxnLst/>
              <a:rect l="l" t="t" r="r" b="b"/>
              <a:pathLst>
                <a:path w="57" h="76" extrusionOk="0">
                  <a:moveTo>
                    <a:pt x="57" y="0"/>
                  </a:moveTo>
                  <a:lnTo>
                    <a:pt x="38" y="33"/>
                  </a:lnTo>
                  <a:lnTo>
                    <a:pt x="19" y="33"/>
                  </a:lnTo>
                  <a:lnTo>
                    <a:pt x="0" y="76"/>
                  </a:lnTo>
                  <a:lnTo>
                    <a:pt x="23" y="38"/>
                  </a:lnTo>
                  <a:lnTo>
                    <a:pt x="43" y="3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7867826" y="4190800"/>
              <a:ext cx="906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7867826" y="3937675"/>
              <a:ext cx="90600" cy="651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7867826" y="4312238"/>
              <a:ext cx="90600" cy="636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7867826" y="4551163"/>
              <a:ext cx="90600" cy="636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7690026" y="4190800"/>
              <a:ext cx="90600" cy="618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7690026" y="3937675"/>
              <a:ext cx="90600" cy="651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7690026" y="4059913"/>
              <a:ext cx="90600" cy="636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7690026" y="4551163"/>
              <a:ext cx="90600" cy="63600"/>
            </a:xfrm>
            <a:prstGeom prst="rect">
              <a:avLst/>
            </a:pr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9" name="Google Shape;79;p5"/>
            <p:cNvGrpSpPr/>
            <p:nvPr/>
          </p:nvGrpSpPr>
          <p:grpSpPr>
            <a:xfrm rot="-3342470" flipH="1">
              <a:off x="7566577" y="4292388"/>
              <a:ext cx="431699" cy="219017"/>
              <a:chOff x="3889401" y="4397613"/>
              <a:chExt cx="757238" cy="384175"/>
            </a:xfrm>
          </p:grpSpPr>
          <p:sp>
            <p:nvSpPr>
              <p:cNvPr id="80" name="Google Shape;80;p5"/>
              <p:cNvSpPr/>
              <p:nvPr/>
            </p:nvSpPr>
            <p:spPr>
              <a:xfrm>
                <a:off x="4146576" y="4410313"/>
                <a:ext cx="500063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34" extrusionOk="0">
                    <a:moveTo>
                      <a:pt x="306" y="39"/>
                    </a:moveTo>
                    <a:lnTo>
                      <a:pt x="265" y="0"/>
                    </a:lnTo>
                    <a:lnTo>
                      <a:pt x="150" y="33"/>
                    </a:lnTo>
                    <a:lnTo>
                      <a:pt x="134" y="99"/>
                    </a:lnTo>
                    <a:lnTo>
                      <a:pt x="13" y="160"/>
                    </a:lnTo>
                    <a:lnTo>
                      <a:pt x="0" y="234"/>
                    </a:lnTo>
                    <a:lnTo>
                      <a:pt x="27" y="164"/>
                    </a:lnTo>
                    <a:lnTo>
                      <a:pt x="150" y="109"/>
                    </a:lnTo>
                    <a:lnTo>
                      <a:pt x="163" y="41"/>
                    </a:lnTo>
                    <a:lnTo>
                      <a:pt x="261" y="14"/>
                    </a:lnTo>
                    <a:lnTo>
                      <a:pt x="315" y="66"/>
                    </a:lnTo>
                    <a:lnTo>
                      <a:pt x="306" y="3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" name="Google Shape;81;p5"/>
              <p:cNvSpPr/>
              <p:nvPr/>
            </p:nvSpPr>
            <p:spPr>
              <a:xfrm>
                <a:off x="3889401" y="4397613"/>
                <a:ext cx="430213" cy="211138"/>
              </a:xfrm>
              <a:custGeom>
                <a:avLst/>
                <a:gdLst/>
                <a:ahLst/>
                <a:cxnLst/>
                <a:rect l="l" t="t" r="r" b="b"/>
                <a:pathLst>
                  <a:path w="271" h="133" extrusionOk="0">
                    <a:moveTo>
                      <a:pt x="267" y="133"/>
                    </a:moveTo>
                    <a:lnTo>
                      <a:pt x="125" y="109"/>
                    </a:lnTo>
                    <a:lnTo>
                      <a:pt x="84" y="30"/>
                    </a:lnTo>
                    <a:lnTo>
                      <a:pt x="0" y="0"/>
                    </a:lnTo>
                    <a:lnTo>
                      <a:pt x="98" y="22"/>
                    </a:lnTo>
                    <a:lnTo>
                      <a:pt x="135" y="92"/>
                    </a:lnTo>
                    <a:lnTo>
                      <a:pt x="271" y="119"/>
                    </a:lnTo>
                    <a:lnTo>
                      <a:pt x="267" y="13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6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cxnSp>
        <p:nvCxnSpPr>
          <p:cNvPr id="85" name="Google Shape;85;p6"/>
          <p:cNvCxnSpPr>
            <a:stCxn id="84" idx="0"/>
          </p:cNvCxnSpPr>
          <p:nvPr/>
        </p:nvCxnSpPr>
        <p:spPr>
          <a:xfrm rot="10800000">
            <a:off x="4572000" y="-184975"/>
            <a:ext cx="0" cy="63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grpSp>
        <p:nvGrpSpPr>
          <p:cNvPr id="86" name="Google Shape;86;p6"/>
          <p:cNvGrpSpPr/>
          <p:nvPr/>
        </p:nvGrpSpPr>
        <p:grpSpPr>
          <a:xfrm>
            <a:off x="-1730177" y="3834093"/>
            <a:ext cx="11642887" cy="2175390"/>
            <a:chOff x="-1730177" y="3834093"/>
            <a:chExt cx="11642887" cy="2175390"/>
          </a:xfrm>
        </p:grpSpPr>
        <p:sp>
          <p:nvSpPr>
            <p:cNvPr id="87" name="Google Shape;87;p6"/>
            <p:cNvSpPr/>
            <p:nvPr/>
          </p:nvSpPr>
          <p:spPr>
            <a:xfrm rot="-142001">
              <a:off x="6662277" y="4204328"/>
              <a:ext cx="2903150" cy="90750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6"/>
            <p:cNvSpPr/>
            <p:nvPr/>
          </p:nvSpPr>
          <p:spPr>
            <a:xfrm>
              <a:off x="4649998" y="4148179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6"/>
            <p:cNvSpPr/>
            <p:nvPr/>
          </p:nvSpPr>
          <p:spPr>
            <a:xfrm rot="-2">
              <a:off x="-710775" y="3834094"/>
              <a:ext cx="4434420" cy="2175388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6"/>
            <p:cNvSpPr/>
            <p:nvPr/>
          </p:nvSpPr>
          <p:spPr>
            <a:xfrm flipH="1">
              <a:off x="-1730177" y="4282254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" name="Google Shape;91;p6"/>
          <p:cNvGrpSpPr/>
          <p:nvPr/>
        </p:nvGrpSpPr>
        <p:grpSpPr>
          <a:xfrm>
            <a:off x="8047526" y="3527088"/>
            <a:ext cx="1645129" cy="2027406"/>
            <a:chOff x="-931911" y="3350850"/>
            <a:chExt cx="1645129" cy="2027406"/>
          </a:xfrm>
        </p:grpSpPr>
        <p:grpSp>
          <p:nvGrpSpPr>
            <p:cNvPr id="92" name="Google Shape;92;p6"/>
            <p:cNvGrpSpPr/>
            <p:nvPr/>
          </p:nvGrpSpPr>
          <p:grpSpPr>
            <a:xfrm>
              <a:off x="-931911" y="4384165"/>
              <a:ext cx="1645129" cy="994091"/>
              <a:chOff x="7394740" y="3695252"/>
              <a:chExt cx="1904305" cy="1150701"/>
            </a:xfrm>
          </p:grpSpPr>
          <p:sp>
            <p:nvSpPr>
              <p:cNvPr id="93" name="Google Shape;93;p6"/>
              <p:cNvSpPr/>
              <p:nvPr/>
            </p:nvSpPr>
            <p:spPr>
              <a:xfrm rot="7361292">
                <a:off x="7354937" y="4138152"/>
                <a:ext cx="876443" cy="174178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159" extrusionOk="0">
                    <a:moveTo>
                      <a:pt x="1251" y="159"/>
                    </a:moveTo>
                    <a:lnTo>
                      <a:pt x="667" y="130"/>
                    </a:lnTo>
                    <a:lnTo>
                      <a:pt x="634" y="69"/>
                    </a:lnTo>
                    <a:lnTo>
                      <a:pt x="36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4" y="154"/>
                    </a:lnTo>
                    <a:lnTo>
                      <a:pt x="1251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 rot="-5876212">
                <a:off x="7659097" y="4002934"/>
                <a:ext cx="711184" cy="330358"/>
              </a:xfrm>
              <a:custGeom>
                <a:avLst/>
                <a:gdLst/>
                <a:ahLst/>
                <a:cxnLst/>
                <a:rect l="l" t="t" r="r" b="b"/>
                <a:pathLst>
                  <a:path w="1269" h="377" extrusionOk="0">
                    <a:moveTo>
                      <a:pt x="1146" y="19"/>
                    </a:moveTo>
                    <a:lnTo>
                      <a:pt x="1269" y="90"/>
                    </a:lnTo>
                    <a:lnTo>
                      <a:pt x="1006" y="235"/>
                    </a:lnTo>
                    <a:lnTo>
                      <a:pt x="707" y="235"/>
                    </a:lnTo>
                    <a:lnTo>
                      <a:pt x="335" y="377"/>
                    </a:lnTo>
                    <a:lnTo>
                      <a:pt x="0" y="373"/>
                    </a:lnTo>
                    <a:lnTo>
                      <a:pt x="323" y="358"/>
                    </a:lnTo>
                    <a:lnTo>
                      <a:pt x="688" y="209"/>
                    </a:lnTo>
                    <a:lnTo>
                      <a:pt x="987" y="214"/>
                    </a:lnTo>
                    <a:lnTo>
                      <a:pt x="1210" y="90"/>
                    </a:lnTo>
                    <a:lnTo>
                      <a:pt x="1042" y="0"/>
                    </a:lnTo>
                    <a:lnTo>
                      <a:pt x="1146" y="1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" name="Google Shape;95;p6"/>
              <p:cNvSpPr/>
              <p:nvPr/>
            </p:nvSpPr>
            <p:spPr>
              <a:xfrm rot="7361292">
                <a:off x="7360269" y="4456587"/>
                <a:ext cx="496721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2" y="173"/>
                    </a:moveTo>
                    <a:lnTo>
                      <a:pt x="396" y="76"/>
                    </a:lnTo>
                    <a:lnTo>
                      <a:pt x="557" y="99"/>
                    </a:lnTo>
                    <a:lnTo>
                      <a:pt x="709" y="0"/>
                    </a:lnTo>
                    <a:lnTo>
                      <a:pt x="550" y="88"/>
                    </a:lnTo>
                    <a:lnTo>
                      <a:pt x="379" y="57"/>
                    </a:lnTo>
                    <a:lnTo>
                      <a:pt x="0" y="171"/>
                    </a:lnTo>
                    <a:lnTo>
                      <a:pt x="92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96;p6"/>
              <p:cNvSpPr/>
              <p:nvPr/>
            </p:nvSpPr>
            <p:spPr>
              <a:xfrm rot="3437702">
                <a:off x="8306444" y="4553289"/>
                <a:ext cx="509930" cy="101423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6" y="128"/>
                    </a:lnTo>
                    <a:lnTo>
                      <a:pt x="633" y="69"/>
                    </a:lnTo>
                    <a:lnTo>
                      <a:pt x="35" y="0"/>
                    </a:lnTo>
                    <a:lnTo>
                      <a:pt x="0" y="28"/>
                    </a:lnTo>
                    <a:lnTo>
                      <a:pt x="612" y="93"/>
                    </a:lnTo>
                    <a:lnTo>
                      <a:pt x="633" y="154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 rot="-3533658">
                <a:off x="7973400" y="4120662"/>
                <a:ext cx="1090826" cy="171987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57" extrusionOk="0">
                    <a:moveTo>
                      <a:pt x="1557" y="67"/>
                    </a:moveTo>
                    <a:lnTo>
                      <a:pt x="833" y="0"/>
                    </a:lnTo>
                    <a:lnTo>
                      <a:pt x="463" y="129"/>
                    </a:lnTo>
                    <a:lnTo>
                      <a:pt x="0" y="119"/>
                    </a:lnTo>
                    <a:lnTo>
                      <a:pt x="499" y="157"/>
                    </a:lnTo>
                    <a:lnTo>
                      <a:pt x="840" y="43"/>
                    </a:lnTo>
                    <a:lnTo>
                      <a:pt x="1545" y="98"/>
                    </a:lnTo>
                    <a:lnTo>
                      <a:pt x="1557" y="6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6"/>
              <p:cNvSpPr/>
              <p:nvPr/>
            </p:nvSpPr>
            <p:spPr>
              <a:xfrm rot="265900">
                <a:off x="8795760" y="4153639"/>
                <a:ext cx="496722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3" y="173"/>
                    </a:moveTo>
                    <a:lnTo>
                      <a:pt x="396" y="76"/>
                    </a:lnTo>
                    <a:lnTo>
                      <a:pt x="558" y="97"/>
                    </a:lnTo>
                    <a:lnTo>
                      <a:pt x="709" y="0"/>
                    </a:lnTo>
                    <a:lnTo>
                      <a:pt x="550" y="85"/>
                    </a:lnTo>
                    <a:lnTo>
                      <a:pt x="382" y="57"/>
                    </a:lnTo>
                    <a:lnTo>
                      <a:pt x="0" y="171"/>
                    </a:lnTo>
                    <a:lnTo>
                      <a:pt x="93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6"/>
              <p:cNvSpPr/>
              <p:nvPr/>
            </p:nvSpPr>
            <p:spPr>
              <a:xfrm rot="-8282872">
                <a:off x="8459836" y="4259824"/>
                <a:ext cx="710676" cy="111193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156" extrusionOk="0">
                    <a:moveTo>
                      <a:pt x="1559" y="69"/>
                    </a:moveTo>
                    <a:lnTo>
                      <a:pt x="833" y="0"/>
                    </a:lnTo>
                    <a:lnTo>
                      <a:pt x="465" y="128"/>
                    </a:lnTo>
                    <a:lnTo>
                      <a:pt x="0" y="121"/>
                    </a:lnTo>
                    <a:lnTo>
                      <a:pt x="501" y="156"/>
                    </a:lnTo>
                    <a:lnTo>
                      <a:pt x="840" y="45"/>
                    </a:lnTo>
                    <a:lnTo>
                      <a:pt x="1545" y="99"/>
                    </a:lnTo>
                    <a:lnTo>
                      <a:pt x="1559" y="6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0" name="Google Shape;100;p6"/>
            <p:cNvSpPr/>
            <p:nvPr/>
          </p:nvSpPr>
          <p:spPr>
            <a:xfrm>
              <a:off x="-810024" y="3401928"/>
              <a:ext cx="1501136" cy="1277068"/>
            </a:xfrm>
            <a:custGeom>
              <a:avLst/>
              <a:gdLst/>
              <a:ahLst/>
              <a:cxnLst/>
              <a:rect l="l" t="t" r="r" b="b"/>
              <a:pathLst>
                <a:path w="865" h="593" extrusionOk="0">
                  <a:moveTo>
                    <a:pt x="865" y="584"/>
                  </a:moveTo>
                  <a:lnTo>
                    <a:pt x="472" y="582"/>
                  </a:lnTo>
                  <a:lnTo>
                    <a:pt x="439" y="549"/>
                  </a:lnTo>
                  <a:lnTo>
                    <a:pt x="394" y="561"/>
                  </a:lnTo>
                  <a:lnTo>
                    <a:pt x="272" y="593"/>
                  </a:lnTo>
                  <a:lnTo>
                    <a:pt x="0" y="593"/>
                  </a:lnTo>
                  <a:lnTo>
                    <a:pt x="74" y="479"/>
                  </a:lnTo>
                  <a:lnTo>
                    <a:pt x="123" y="355"/>
                  </a:lnTo>
                  <a:lnTo>
                    <a:pt x="134" y="344"/>
                  </a:lnTo>
                  <a:lnTo>
                    <a:pt x="256" y="215"/>
                  </a:lnTo>
                  <a:lnTo>
                    <a:pt x="194" y="154"/>
                  </a:lnTo>
                  <a:lnTo>
                    <a:pt x="230" y="56"/>
                  </a:lnTo>
                  <a:lnTo>
                    <a:pt x="316" y="0"/>
                  </a:lnTo>
                  <a:lnTo>
                    <a:pt x="553" y="39"/>
                  </a:lnTo>
                  <a:lnTo>
                    <a:pt x="523" y="116"/>
                  </a:lnTo>
                  <a:lnTo>
                    <a:pt x="643" y="265"/>
                  </a:lnTo>
                  <a:lnTo>
                    <a:pt x="621" y="359"/>
                  </a:lnTo>
                  <a:lnTo>
                    <a:pt x="767" y="430"/>
                  </a:lnTo>
                  <a:lnTo>
                    <a:pt x="865" y="5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101;p6"/>
            <p:cNvSpPr/>
            <p:nvPr/>
          </p:nvSpPr>
          <p:spPr>
            <a:xfrm>
              <a:off x="-810024" y="4142757"/>
              <a:ext cx="751436" cy="536240"/>
            </a:xfrm>
            <a:custGeom>
              <a:avLst/>
              <a:gdLst/>
              <a:ahLst/>
              <a:cxnLst/>
              <a:rect l="l" t="t" r="r" b="b"/>
              <a:pathLst>
                <a:path w="433" h="249" extrusionOk="0">
                  <a:moveTo>
                    <a:pt x="433" y="24"/>
                  </a:moveTo>
                  <a:lnTo>
                    <a:pt x="431" y="81"/>
                  </a:lnTo>
                  <a:lnTo>
                    <a:pt x="394" y="217"/>
                  </a:lnTo>
                  <a:lnTo>
                    <a:pt x="272" y="249"/>
                  </a:lnTo>
                  <a:lnTo>
                    <a:pt x="0" y="249"/>
                  </a:lnTo>
                  <a:lnTo>
                    <a:pt x="74" y="135"/>
                  </a:lnTo>
                  <a:lnTo>
                    <a:pt x="123" y="11"/>
                  </a:lnTo>
                  <a:lnTo>
                    <a:pt x="134" y="0"/>
                  </a:lnTo>
                  <a:lnTo>
                    <a:pt x="260" y="57"/>
                  </a:lnTo>
                  <a:lnTo>
                    <a:pt x="433" y="24"/>
                  </a:lnTo>
                  <a:close/>
                </a:path>
              </a:pathLst>
            </a:custGeom>
            <a:solidFill>
              <a:srgbClr val="4E453C">
                <a:alpha val="259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6"/>
            <p:cNvSpPr/>
            <p:nvPr/>
          </p:nvSpPr>
          <p:spPr>
            <a:xfrm>
              <a:off x="-683338" y="4478714"/>
              <a:ext cx="98919" cy="32304"/>
            </a:xfrm>
            <a:custGeom>
              <a:avLst/>
              <a:gdLst/>
              <a:ahLst/>
              <a:cxnLst/>
              <a:rect l="l" t="t" r="r" b="b"/>
              <a:pathLst>
                <a:path w="57" h="15" extrusionOk="0">
                  <a:moveTo>
                    <a:pt x="0" y="10"/>
                  </a:moveTo>
                  <a:lnTo>
                    <a:pt x="8" y="11"/>
                  </a:lnTo>
                  <a:lnTo>
                    <a:pt x="13" y="4"/>
                  </a:lnTo>
                  <a:lnTo>
                    <a:pt x="57" y="15"/>
                  </a:lnTo>
                  <a:lnTo>
                    <a:pt x="12" y="0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6"/>
            <p:cNvSpPr/>
            <p:nvPr/>
          </p:nvSpPr>
          <p:spPr>
            <a:xfrm>
              <a:off x="-669455" y="4396878"/>
              <a:ext cx="208250" cy="73221"/>
            </a:xfrm>
            <a:custGeom>
              <a:avLst/>
              <a:gdLst/>
              <a:ahLst/>
              <a:cxnLst/>
              <a:rect l="l" t="t" r="r" b="b"/>
              <a:pathLst>
                <a:path w="120" h="34" extrusionOk="0">
                  <a:moveTo>
                    <a:pt x="0" y="9"/>
                  </a:moveTo>
                  <a:lnTo>
                    <a:pt x="6" y="27"/>
                  </a:lnTo>
                  <a:lnTo>
                    <a:pt x="45" y="34"/>
                  </a:lnTo>
                  <a:lnTo>
                    <a:pt x="61" y="17"/>
                  </a:lnTo>
                  <a:lnTo>
                    <a:pt x="104" y="20"/>
                  </a:lnTo>
                  <a:lnTo>
                    <a:pt x="120" y="0"/>
                  </a:lnTo>
                  <a:lnTo>
                    <a:pt x="101" y="16"/>
                  </a:lnTo>
                  <a:lnTo>
                    <a:pt x="57" y="13"/>
                  </a:lnTo>
                  <a:lnTo>
                    <a:pt x="42" y="31"/>
                  </a:lnTo>
                  <a:lnTo>
                    <a:pt x="9" y="24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6"/>
            <p:cNvSpPr/>
            <p:nvPr/>
          </p:nvSpPr>
          <p:spPr>
            <a:xfrm>
              <a:off x="-551446" y="4429181"/>
              <a:ext cx="105861" cy="172286"/>
            </a:xfrm>
            <a:custGeom>
              <a:avLst/>
              <a:gdLst/>
              <a:ahLst/>
              <a:cxnLst/>
              <a:rect l="l" t="t" r="r" b="b"/>
              <a:pathLst>
                <a:path w="61" h="80" extrusionOk="0">
                  <a:moveTo>
                    <a:pt x="4" y="0"/>
                  </a:moveTo>
                  <a:lnTo>
                    <a:pt x="43" y="29"/>
                  </a:lnTo>
                  <a:lnTo>
                    <a:pt x="41" y="59"/>
                  </a:lnTo>
                  <a:lnTo>
                    <a:pt x="61" y="80"/>
                  </a:lnTo>
                  <a:lnTo>
                    <a:pt x="37" y="59"/>
                  </a:lnTo>
                  <a:lnTo>
                    <a:pt x="36" y="33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6"/>
            <p:cNvSpPr/>
            <p:nvPr/>
          </p:nvSpPr>
          <p:spPr>
            <a:xfrm>
              <a:off x="-709370" y="4478714"/>
              <a:ext cx="98919" cy="79683"/>
            </a:xfrm>
            <a:custGeom>
              <a:avLst/>
              <a:gdLst/>
              <a:ahLst/>
              <a:cxnLst/>
              <a:rect l="l" t="t" r="r" b="b"/>
              <a:pathLst>
                <a:path w="57" h="37" extrusionOk="0">
                  <a:moveTo>
                    <a:pt x="7" y="0"/>
                  </a:moveTo>
                  <a:lnTo>
                    <a:pt x="32" y="22"/>
                  </a:lnTo>
                  <a:lnTo>
                    <a:pt x="44" y="15"/>
                  </a:lnTo>
                  <a:lnTo>
                    <a:pt x="57" y="37"/>
                  </a:lnTo>
                  <a:lnTo>
                    <a:pt x="44" y="18"/>
                  </a:lnTo>
                  <a:lnTo>
                    <a:pt x="31" y="26"/>
                  </a:lnTo>
                  <a:lnTo>
                    <a:pt x="0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6"/>
            <p:cNvSpPr/>
            <p:nvPr/>
          </p:nvSpPr>
          <p:spPr>
            <a:xfrm>
              <a:off x="5622" y="3628053"/>
              <a:ext cx="74623" cy="88297"/>
            </a:xfrm>
            <a:custGeom>
              <a:avLst/>
              <a:gdLst/>
              <a:ahLst/>
              <a:cxnLst/>
              <a:rect l="l" t="t" r="r" b="b"/>
              <a:pathLst>
                <a:path w="43" h="41" extrusionOk="0">
                  <a:moveTo>
                    <a:pt x="41" y="0"/>
                  </a:moveTo>
                  <a:lnTo>
                    <a:pt x="35" y="7"/>
                  </a:lnTo>
                  <a:lnTo>
                    <a:pt x="37" y="15"/>
                  </a:lnTo>
                  <a:lnTo>
                    <a:pt x="0" y="41"/>
                  </a:lnTo>
                  <a:lnTo>
                    <a:pt x="41" y="16"/>
                  </a:lnTo>
                  <a:lnTo>
                    <a:pt x="37" y="8"/>
                  </a:lnTo>
                  <a:lnTo>
                    <a:pt x="43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6"/>
            <p:cNvSpPr/>
            <p:nvPr/>
          </p:nvSpPr>
          <p:spPr>
            <a:xfrm>
              <a:off x="-9996" y="3681892"/>
              <a:ext cx="140569" cy="226126"/>
            </a:xfrm>
            <a:custGeom>
              <a:avLst/>
              <a:gdLst/>
              <a:ahLst/>
              <a:cxnLst/>
              <a:rect l="l" t="t" r="r" b="b"/>
              <a:pathLst>
                <a:path w="81" h="105" extrusionOk="0">
                  <a:moveTo>
                    <a:pt x="75" y="7"/>
                  </a:moveTo>
                  <a:lnTo>
                    <a:pt x="57" y="0"/>
                  </a:lnTo>
                  <a:lnTo>
                    <a:pt x="26" y="26"/>
                  </a:lnTo>
                  <a:lnTo>
                    <a:pt x="29" y="48"/>
                  </a:lnTo>
                  <a:lnTo>
                    <a:pt x="0" y="81"/>
                  </a:lnTo>
                  <a:lnTo>
                    <a:pt x="5" y="105"/>
                  </a:lnTo>
                  <a:lnTo>
                    <a:pt x="5" y="81"/>
                  </a:lnTo>
                  <a:lnTo>
                    <a:pt x="36" y="48"/>
                  </a:lnTo>
                  <a:lnTo>
                    <a:pt x="32" y="26"/>
                  </a:lnTo>
                  <a:lnTo>
                    <a:pt x="58" y="4"/>
                  </a:lnTo>
                  <a:lnTo>
                    <a:pt x="81" y="15"/>
                  </a:lnTo>
                  <a:lnTo>
                    <a:pt x="75" y="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6"/>
            <p:cNvSpPr/>
            <p:nvPr/>
          </p:nvSpPr>
          <p:spPr>
            <a:xfrm>
              <a:off x="-138417" y="3778803"/>
              <a:ext cx="170071" cy="51686"/>
            </a:xfrm>
            <a:custGeom>
              <a:avLst/>
              <a:gdLst/>
              <a:ahLst/>
              <a:cxnLst/>
              <a:rect l="l" t="t" r="r" b="b"/>
              <a:pathLst>
                <a:path w="98" h="24" extrusionOk="0">
                  <a:moveTo>
                    <a:pt x="98" y="14"/>
                  </a:moveTo>
                  <a:lnTo>
                    <a:pt x="52" y="24"/>
                  </a:lnTo>
                  <a:lnTo>
                    <a:pt x="29" y="4"/>
                  </a:lnTo>
                  <a:lnTo>
                    <a:pt x="0" y="7"/>
                  </a:lnTo>
                  <a:lnTo>
                    <a:pt x="32" y="0"/>
                  </a:lnTo>
                  <a:lnTo>
                    <a:pt x="52" y="18"/>
                  </a:lnTo>
                  <a:lnTo>
                    <a:pt x="98" y="10"/>
                  </a:lnTo>
                  <a:lnTo>
                    <a:pt x="98" y="1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6"/>
            <p:cNvSpPr/>
            <p:nvPr/>
          </p:nvSpPr>
          <p:spPr>
            <a:xfrm>
              <a:off x="-4790" y="3617285"/>
              <a:ext cx="109332" cy="53840"/>
            </a:xfrm>
            <a:custGeom>
              <a:avLst/>
              <a:gdLst/>
              <a:ahLst/>
              <a:cxnLst/>
              <a:rect l="l" t="t" r="r" b="b"/>
              <a:pathLst>
                <a:path w="63" h="25" extrusionOk="0">
                  <a:moveTo>
                    <a:pt x="60" y="7"/>
                  </a:moveTo>
                  <a:lnTo>
                    <a:pt x="27" y="12"/>
                  </a:lnTo>
                  <a:lnTo>
                    <a:pt x="25" y="25"/>
                  </a:lnTo>
                  <a:lnTo>
                    <a:pt x="0" y="21"/>
                  </a:lnTo>
                  <a:lnTo>
                    <a:pt x="23" y="22"/>
                  </a:lnTo>
                  <a:lnTo>
                    <a:pt x="25" y="8"/>
                  </a:lnTo>
                  <a:lnTo>
                    <a:pt x="63" y="0"/>
                  </a:lnTo>
                  <a:lnTo>
                    <a:pt x="60" y="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6"/>
            <p:cNvSpPr/>
            <p:nvPr/>
          </p:nvSpPr>
          <p:spPr>
            <a:xfrm>
              <a:off x="-339725" y="3460074"/>
              <a:ext cx="178749" cy="290733"/>
            </a:xfrm>
            <a:custGeom>
              <a:avLst/>
              <a:gdLst/>
              <a:ahLst/>
              <a:cxnLst/>
              <a:rect l="l" t="t" r="r" b="b"/>
              <a:pathLst>
                <a:path w="103" h="135" extrusionOk="0">
                  <a:moveTo>
                    <a:pt x="103" y="52"/>
                  </a:moveTo>
                  <a:lnTo>
                    <a:pt x="78" y="135"/>
                  </a:lnTo>
                  <a:lnTo>
                    <a:pt x="54" y="129"/>
                  </a:lnTo>
                  <a:lnTo>
                    <a:pt x="5" y="118"/>
                  </a:lnTo>
                  <a:lnTo>
                    <a:pt x="17" y="98"/>
                  </a:lnTo>
                  <a:lnTo>
                    <a:pt x="17" y="90"/>
                  </a:lnTo>
                  <a:lnTo>
                    <a:pt x="14" y="64"/>
                  </a:lnTo>
                  <a:lnTo>
                    <a:pt x="0" y="21"/>
                  </a:lnTo>
                  <a:lnTo>
                    <a:pt x="14" y="18"/>
                  </a:lnTo>
                  <a:lnTo>
                    <a:pt x="86" y="0"/>
                  </a:lnTo>
                  <a:lnTo>
                    <a:pt x="103" y="5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6"/>
            <p:cNvSpPr/>
            <p:nvPr/>
          </p:nvSpPr>
          <p:spPr>
            <a:xfrm>
              <a:off x="-339725" y="3498838"/>
              <a:ext cx="121479" cy="239047"/>
            </a:xfrm>
            <a:custGeom>
              <a:avLst/>
              <a:gdLst/>
              <a:ahLst/>
              <a:cxnLst/>
              <a:rect l="l" t="t" r="r" b="b"/>
              <a:pathLst>
                <a:path w="70" h="111" extrusionOk="0">
                  <a:moveTo>
                    <a:pt x="70" y="85"/>
                  </a:moveTo>
                  <a:lnTo>
                    <a:pt x="54" y="111"/>
                  </a:lnTo>
                  <a:lnTo>
                    <a:pt x="5" y="100"/>
                  </a:lnTo>
                  <a:lnTo>
                    <a:pt x="17" y="80"/>
                  </a:lnTo>
                  <a:lnTo>
                    <a:pt x="17" y="72"/>
                  </a:lnTo>
                  <a:lnTo>
                    <a:pt x="14" y="46"/>
                  </a:lnTo>
                  <a:lnTo>
                    <a:pt x="0" y="3"/>
                  </a:lnTo>
                  <a:lnTo>
                    <a:pt x="14" y="0"/>
                  </a:lnTo>
                  <a:lnTo>
                    <a:pt x="46" y="37"/>
                  </a:lnTo>
                  <a:lnTo>
                    <a:pt x="47" y="64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6"/>
            <p:cNvSpPr/>
            <p:nvPr/>
          </p:nvSpPr>
          <p:spPr>
            <a:xfrm>
              <a:off x="-332784" y="3455767"/>
              <a:ext cx="173542" cy="297193"/>
            </a:xfrm>
            <a:custGeom>
              <a:avLst/>
              <a:gdLst/>
              <a:ahLst/>
              <a:cxnLst/>
              <a:rect l="l" t="t" r="r" b="b"/>
              <a:pathLst>
                <a:path w="76" h="105" extrusionOk="0">
                  <a:moveTo>
                    <a:pt x="56" y="105"/>
                  </a:moveTo>
                  <a:cubicBezTo>
                    <a:pt x="56" y="105"/>
                    <a:pt x="56" y="105"/>
                    <a:pt x="56" y="10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1"/>
                    <a:pt x="0" y="91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8" y="49"/>
                  </a:cubicBezTo>
                  <a:cubicBezTo>
                    <a:pt x="9" y="49"/>
                    <a:pt x="9" y="49"/>
                    <a:pt x="9" y="50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1"/>
                    <a:pt x="61" y="1"/>
                    <a:pt x="62" y="1"/>
                  </a:cubicBezTo>
                  <a:cubicBezTo>
                    <a:pt x="62" y="0"/>
                    <a:pt x="63" y="1"/>
                    <a:pt x="63" y="1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57" y="104"/>
                    <a:pt x="57" y="104"/>
                    <a:pt x="57" y="104"/>
                  </a:cubicBezTo>
                  <a:cubicBezTo>
                    <a:pt x="57" y="105"/>
                    <a:pt x="57" y="105"/>
                    <a:pt x="56" y="10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6"/>
            <p:cNvSpPr/>
            <p:nvPr/>
          </p:nvSpPr>
          <p:spPr>
            <a:xfrm>
              <a:off x="76775" y="3955395"/>
              <a:ext cx="119744" cy="202436"/>
            </a:xfrm>
            <a:custGeom>
              <a:avLst/>
              <a:gdLst/>
              <a:ahLst/>
              <a:cxnLst/>
              <a:rect l="l" t="t" r="r" b="b"/>
              <a:pathLst>
                <a:path w="69" h="94" extrusionOk="0">
                  <a:moveTo>
                    <a:pt x="62" y="54"/>
                  </a:moveTo>
                  <a:lnTo>
                    <a:pt x="65" y="94"/>
                  </a:lnTo>
                  <a:lnTo>
                    <a:pt x="7" y="93"/>
                  </a:lnTo>
                  <a:lnTo>
                    <a:pt x="0" y="47"/>
                  </a:lnTo>
                  <a:lnTo>
                    <a:pt x="19" y="0"/>
                  </a:lnTo>
                  <a:lnTo>
                    <a:pt x="42" y="2"/>
                  </a:lnTo>
                  <a:lnTo>
                    <a:pt x="69" y="2"/>
                  </a:lnTo>
                  <a:lnTo>
                    <a:pt x="61" y="35"/>
                  </a:lnTo>
                  <a:lnTo>
                    <a:pt x="62" y="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6"/>
            <p:cNvSpPr/>
            <p:nvPr/>
          </p:nvSpPr>
          <p:spPr>
            <a:xfrm>
              <a:off x="139250" y="3959703"/>
              <a:ext cx="57269" cy="111986"/>
            </a:xfrm>
            <a:custGeom>
              <a:avLst/>
              <a:gdLst/>
              <a:ahLst/>
              <a:cxnLst/>
              <a:rect l="l" t="t" r="r" b="b"/>
              <a:pathLst>
                <a:path w="33" h="52" extrusionOk="0">
                  <a:moveTo>
                    <a:pt x="25" y="33"/>
                  </a:moveTo>
                  <a:lnTo>
                    <a:pt x="26" y="52"/>
                  </a:lnTo>
                  <a:lnTo>
                    <a:pt x="17" y="52"/>
                  </a:lnTo>
                  <a:lnTo>
                    <a:pt x="0" y="33"/>
                  </a:lnTo>
                  <a:lnTo>
                    <a:pt x="6" y="0"/>
                  </a:lnTo>
                  <a:lnTo>
                    <a:pt x="33" y="0"/>
                  </a:lnTo>
                  <a:lnTo>
                    <a:pt x="25" y="3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6"/>
            <p:cNvSpPr/>
            <p:nvPr/>
          </p:nvSpPr>
          <p:spPr>
            <a:xfrm>
              <a:off x="75039" y="3953242"/>
              <a:ext cx="116274" cy="206743"/>
            </a:xfrm>
            <a:custGeom>
              <a:avLst/>
              <a:gdLst/>
              <a:ahLst/>
              <a:cxnLst/>
              <a:rect l="l" t="t" r="r" b="b"/>
              <a:pathLst>
                <a:path w="51" h="73" extrusionOk="0">
                  <a:moveTo>
                    <a:pt x="50" y="73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5" y="73"/>
                    <a:pt x="5" y="72"/>
                    <a:pt x="5" y="7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49" y="70"/>
                    <a:pt x="49" y="70"/>
                    <a:pt x="49" y="70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6"/>
                    <a:pt x="46" y="26"/>
                    <a:pt x="47" y="26"/>
                  </a:cubicBezTo>
                  <a:cubicBezTo>
                    <a:pt x="47" y="26"/>
                    <a:pt x="48" y="26"/>
                    <a:pt x="48" y="2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72"/>
                    <a:pt x="51" y="72"/>
                    <a:pt x="51" y="72"/>
                  </a:cubicBezTo>
                  <a:lnTo>
                    <a:pt x="50" y="7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6"/>
            <p:cNvSpPr/>
            <p:nvPr/>
          </p:nvSpPr>
          <p:spPr>
            <a:xfrm>
              <a:off x="-173118" y="3550384"/>
              <a:ext cx="612603" cy="1102629"/>
            </a:xfrm>
            <a:custGeom>
              <a:avLst/>
              <a:gdLst/>
              <a:ahLst/>
              <a:cxnLst/>
              <a:rect l="l" t="t" r="r" b="b"/>
              <a:pathLst>
                <a:path w="353" h="512" extrusionOk="0">
                  <a:moveTo>
                    <a:pt x="62" y="0"/>
                  </a:moveTo>
                  <a:lnTo>
                    <a:pt x="0" y="89"/>
                  </a:lnTo>
                  <a:lnTo>
                    <a:pt x="80" y="200"/>
                  </a:lnTo>
                  <a:lnTo>
                    <a:pt x="66" y="303"/>
                  </a:lnTo>
                  <a:lnTo>
                    <a:pt x="186" y="361"/>
                  </a:lnTo>
                  <a:lnTo>
                    <a:pt x="278" y="512"/>
                  </a:lnTo>
                  <a:lnTo>
                    <a:pt x="353" y="512"/>
                  </a:lnTo>
                  <a:lnTo>
                    <a:pt x="223" y="312"/>
                  </a:lnTo>
                  <a:lnTo>
                    <a:pt x="188" y="305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4E453C">
                <a:alpha val="259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6"/>
            <p:cNvSpPr/>
            <p:nvPr/>
          </p:nvSpPr>
          <p:spPr>
            <a:xfrm>
              <a:off x="206931" y="4129835"/>
              <a:ext cx="334936" cy="256276"/>
            </a:xfrm>
            <a:custGeom>
              <a:avLst/>
              <a:gdLst/>
              <a:ahLst/>
              <a:cxnLst/>
              <a:rect l="l" t="t" r="r" b="b"/>
              <a:pathLst>
                <a:path w="193" h="119" extrusionOk="0">
                  <a:moveTo>
                    <a:pt x="6" y="50"/>
                  </a:moveTo>
                  <a:lnTo>
                    <a:pt x="0" y="96"/>
                  </a:lnTo>
                  <a:lnTo>
                    <a:pt x="63" y="107"/>
                  </a:lnTo>
                  <a:lnTo>
                    <a:pt x="81" y="102"/>
                  </a:lnTo>
                  <a:lnTo>
                    <a:pt x="143" y="119"/>
                  </a:lnTo>
                  <a:lnTo>
                    <a:pt x="193" y="83"/>
                  </a:lnTo>
                  <a:lnTo>
                    <a:pt x="140" y="112"/>
                  </a:lnTo>
                  <a:lnTo>
                    <a:pt x="77" y="92"/>
                  </a:lnTo>
                  <a:lnTo>
                    <a:pt x="63" y="103"/>
                  </a:lnTo>
                  <a:lnTo>
                    <a:pt x="6" y="92"/>
                  </a:lnTo>
                  <a:lnTo>
                    <a:pt x="24" y="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6"/>
            <p:cNvSpPr/>
            <p:nvPr/>
          </p:nvSpPr>
          <p:spPr>
            <a:xfrm>
              <a:off x="-3054" y="4366728"/>
              <a:ext cx="170071" cy="47379"/>
            </a:xfrm>
            <a:custGeom>
              <a:avLst/>
              <a:gdLst/>
              <a:ahLst/>
              <a:cxnLst/>
              <a:rect l="l" t="t" r="r" b="b"/>
              <a:pathLst>
                <a:path w="98" h="22" extrusionOk="0">
                  <a:moveTo>
                    <a:pt x="90" y="14"/>
                  </a:moveTo>
                  <a:lnTo>
                    <a:pt x="44" y="6"/>
                  </a:lnTo>
                  <a:lnTo>
                    <a:pt x="33" y="22"/>
                  </a:lnTo>
                  <a:lnTo>
                    <a:pt x="0" y="4"/>
                  </a:lnTo>
                  <a:lnTo>
                    <a:pt x="32" y="18"/>
                  </a:lnTo>
                  <a:lnTo>
                    <a:pt x="41" y="0"/>
                  </a:lnTo>
                  <a:lnTo>
                    <a:pt x="98" y="8"/>
                  </a:lnTo>
                  <a:lnTo>
                    <a:pt x="90" y="1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6"/>
            <p:cNvSpPr/>
            <p:nvPr/>
          </p:nvSpPr>
          <p:spPr>
            <a:xfrm>
              <a:off x="-408992" y="4071677"/>
              <a:ext cx="313172" cy="156768"/>
            </a:xfrm>
            <a:custGeom>
              <a:avLst/>
              <a:gdLst/>
              <a:ahLst/>
              <a:cxnLst/>
              <a:rect l="l" t="t" r="r" b="b"/>
              <a:pathLst>
                <a:path w="119" h="48" extrusionOk="0">
                  <a:moveTo>
                    <a:pt x="0" y="35"/>
                  </a:moveTo>
                  <a:lnTo>
                    <a:pt x="7" y="19"/>
                  </a:lnTo>
                  <a:lnTo>
                    <a:pt x="7" y="10"/>
                  </a:lnTo>
                  <a:lnTo>
                    <a:pt x="33" y="9"/>
                  </a:lnTo>
                  <a:lnTo>
                    <a:pt x="49" y="0"/>
                  </a:lnTo>
                  <a:lnTo>
                    <a:pt x="95" y="9"/>
                  </a:lnTo>
                  <a:lnTo>
                    <a:pt x="98" y="19"/>
                  </a:lnTo>
                  <a:lnTo>
                    <a:pt x="119" y="30"/>
                  </a:lnTo>
                  <a:lnTo>
                    <a:pt x="27" y="4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6"/>
            <p:cNvSpPr/>
            <p:nvPr/>
          </p:nvSpPr>
          <p:spPr>
            <a:xfrm>
              <a:off x="-374781" y="4169657"/>
              <a:ext cx="81583" cy="58788"/>
            </a:xfrm>
            <a:custGeom>
              <a:avLst/>
              <a:gdLst/>
              <a:ahLst/>
              <a:cxnLst/>
              <a:rect l="l" t="t" r="r" b="b"/>
              <a:pathLst>
                <a:path w="23" h="14" extrusionOk="0">
                  <a:moveTo>
                    <a:pt x="23" y="0"/>
                  </a:moveTo>
                  <a:cubicBezTo>
                    <a:pt x="19" y="0"/>
                    <a:pt x="15" y="1"/>
                    <a:pt x="12" y="1"/>
                  </a:cubicBezTo>
                  <a:cubicBezTo>
                    <a:pt x="10" y="1"/>
                    <a:pt x="8" y="2"/>
                    <a:pt x="7" y="2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8"/>
                    <a:pt x="1" y="11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4" y="14"/>
                    <a:pt x="6" y="14"/>
                    <a:pt x="8" y="13"/>
                  </a:cubicBezTo>
                  <a:cubicBezTo>
                    <a:pt x="10" y="13"/>
                    <a:pt x="12" y="12"/>
                    <a:pt x="14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5"/>
                    <a:pt x="23" y="2"/>
                    <a:pt x="23" y="0"/>
                  </a:cubicBezTo>
                  <a:close/>
                  <a:moveTo>
                    <a:pt x="22" y="6"/>
                  </a:moveTo>
                  <a:cubicBezTo>
                    <a:pt x="22" y="7"/>
                    <a:pt x="22" y="8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0" y="10"/>
                  </a:cubicBezTo>
                  <a:cubicBezTo>
                    <a:pt x="16" y="11"/>
                    <a:pt x="12" y="11"/>
                    <a:pt x="9" y="12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1"/>
                    <a:pt x="2" y="8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5"/>
                    <a:pt x="1" y="5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4" y="3"/>
                    <a:pt x="6" y="3"/>
                    <a:pt x="7" y="3"/>
                  </a:cubicBezTo>
                  <a:cubicBezTo>
                    <a:pt x="10" y="2"/>
                    <a:pt x="14" y="2"/>
                    <a:pt x="17" y="1"/>
                  </a:cubicBezTo>
                  <a:cubicBezTo>
                    <a:pt x="19" y="1"/>
                    <a:pt x="20" y="1"/>
                    <a:pt x="22" y="1"/>
                  </a:cubicBezTo>
                  <a:cubicBezTo>
                    <a:pt x="22" y="2"/>
                    <a:pt x="22" y="4"/>
                    <a:pt x="22" y="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6"/>
            <p:cNvSpPr/>
            <p:nvPr/>
          </p:nvSpPr>
          <p:spPr>
            <a:xfrm>
              <a:off x="-206353" y="4133732"/>
              <a:ext cx="78951" cy="62055"/>
            </a:xfrm>
            <a:custGeom>
              <a:avLst/>
              <a:gdLst/>
              <a:ahLst/>
              <a:cxnLst/>
              <a:rect l="l" t="t" r="r" b="b"/>
              <a:pathLst>
                <a:path w="23" h="14" extrusionOk="0">
                  <a:moveTo>
                    <a:pt x="22" y="0"/>
                  </a:moveTo>
                  <a:cubicBezTo>
                    <a:pt x="19" y="0"/>
                    <a:pt x="15" y="0"/>
                    <a:pt x="12" y="1"/>
                  </a:cubicBezTo>
                  <a:cubicBezTo>
                    <a:pt x="10" y="1"/>
                    <a:pt x="8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8"/>
                    <a:pt x="1" y="11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4" y="14"/>
                    <a:pt x="6" y="13"/>
                    <a:pt x="8" y="13"/>
                  </a:cubicBezTo>
                  <a:cubicBezTo>
                    <a:pt x="10" y="13"/>
                    <a:pt x="12" y="12"/>
                    <a:pt x="14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5"/>
                    <a:pt x="23" y="2"/>
                    <a:pt x="23" y="0"/>
                  </a:cubicBezTo>
                  <a:lnTo>
                    <a:pt x="22" y="0"/>
                  </a:lnTo>
                  <a:close/>
                  <a:moveTo>
                    <a:pt x="22" y="6"/>
                  </a:moveTo>
                  <a:cubicBezTo>
                    <a:pt x="22" y="7"/>
                    <a:pt x="22" y="8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16" y="11"/>
                    <a:pt x="12" y="11"/>
                    <a:pt x="8" y="12"/>
                  </a:cubicBezTo>
                  <a:cubicBezTo>
                    <a:pt x="6" y="12"/>
                    <a:pt x="4" y="13"/>
                    <a:pt x="2" y="13"/>
                  </a:cubicBezTo>
                  <a:cubicBezTo>
                    <a:pt x="2" y="11"/>
                    <a:pt x="1" y="8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4" y="3"/>
                    <a:pt x="5" y="3"/>
                    <a:pt x="7" y="3"/>
                  </a:cubicBezTo>
                  <a:cubicBezTo>
                    <a:pt x="10" y="2"/>
                    <a:pt x="14" y="1"/>
                    <a:pt x="17" y="1"/>
                  </a:cubicBezTo>
                  <a:cubicBezTo>
                    <a:pt x="18" y="1"/>
                    <a:pt x="20" y="1"/>
                    <a:pt x="22" y="0"/>
                  </a:cubicBezTo>
                  <a:cubicBezTo>
                    <a:pt x="22" y="2"/>
                    <a:pt x="22" y="4"/>
                    <a:pt x="22" y="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6"/>
            <p:cNvSpPr/>
            <p:nvPr/>
          </p:nvSpPr>
          <p:spPr>
            <a:xfrm>
              <a:off x="-287934" y="4153328"/>
              <a:ext cx="81583" cy="58788"/>
            </a:xfrm>
            <a:custGeom>
              <a:avLst/>
              <a:gdLst/>
              <a:ahLst/>
              <a:cxnLst/>
              <a:rect l="l" t="t" r="r" b="b"/>
              <a:pathLst>
                <a:path w="23" h="14" extrusionOk="0">
                  <a:moveTo>
                    <a:pt x="22" y="0"/>
                  </a:moveTo>
                  <a:cubicBezTo>
                    <a:pt x="18" y="0"/>
                    <a:pt x="15" y="1"/>
                    <a:pt x="11" y="1"/>
                  </a:cubicBezTo>
                  <a:cubicBezTo>
                    <a:pt x="9" y="1"/>
                    <a:pt x="8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1" y="11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3" y="14"/>
                    <a:pt x="5" y="14"/>
                    <a:pt x="7" y="13"/>
                  </a:cubicBezTo>
                  <a:cubicBezTo>
                    <a:pt x="9" y="13"/>
                    <a:pt x="11" y="12"/>
                    <a:pt x="14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1" y="11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8"/>
                    <a:pt x="23" y="8"/>
                    <a:pt x="22" y="7"/>
                  </a:cubicBezTo>
                  <a:cubicBezTo>
                    <a:pt x="22" y="5"/>
                    <a:pt x="22" y="3"/>
                    <a:pt x="22" y="0"/>
                  </a:cubicBezTo>
                  <a:close/>
                  <a:moveTo>
                    <a:pt x="22" y="6"/>
                  </a:moveTo>
                  <a:cubicBezTo>
                    <a:pt x="22" y="7"/>
                    <a:pt x="22" y="8"/>
                    <a:pt x="22" y="9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10"/>
                    <a:pt x="20" y="10"/>
                    <a:pt x="19" y="10"/>
                  </a:cubicBezTo>
                  <a:cubicBezTo>
                    <a:pt x="16" y="11"/>
                    <a:pt x="12" y="12"/>
                    <a:pt x="8" y="12"/>
                  </a:cubicBezTo>
                  <a:cubicBezTo>
                    <a:pt x="6" y="13"/>
                    <a:pt x="4" y="13"/>
                    <a:pt x="2" y="13"/>
                  </a:cubicBezTo>
                  <a:cubicBezTo>
                    <a:pt x="1" y="11"/>
                    <a:pt x="1" y="8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10" y="2"/>
                    <a:pt x="13" y="2"/>
                    <a:pt x="16" y="1"/>
                  </a:cubicBezTo>
                  <a:cubicBezTo>
                    <a:pt x="18" y="1"/>
                    <a:pt x="20" y="1"/>
                    <a:pt x="21" y="1"/>
                  </a:cubicBezTo>
                  <a:cubicBezTo>
                    <a:pt x="21" y="2"/>
                    <a:pt x="22" y="4"/>
                    <a:pt x="22" y="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6"/>
            <p:cNvSpPr/>
            <p:nvPr/>
          </p:nvSpPr>
          <p:spPr>
            <a:xfrm>
              <a:off x="-416888" y="4117401"/>
              <a:ext cx="81583" cy="62055"/>
            </a:xfrm>
            <a:custGeom>
              <a:avLst/>
              <a:gdLst/>
              <a:ahLst/>
              <a:cxnLst/>
              <a:rect l="l" t="t" r="r" b="b"/>
              <a:pathLst>
                <a:path w="23" h="14" extrusionOk="0">
                  <a:moveTo>
                    <a:pt x="23" y="0"/>
                  </a:moveTo>
                  <a:cubicBezTo>
                    <a:pt x="19" y="1"/>
                    <a:pt x="15" y="1"/>
                    <a:pt x="12" y="1"/>
                  </a:cubicBezTo>
                  <a:cubicBezTo>
                    <a:pt x="10" y="2"/>
                    <a:pt x="8" y="2"/>
                    <a:pt x="7" y="2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8"/>
                    <a:pt x="1" y="11"/>
                    <a:pt x="1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4" y="14"/>
                    <a:pt x="6" y="14"/>
                    <a:pt x="8" y="13"/>
                  </a:cubicBezTo>
                  <a:cubicBezTo>
                    <a:pt x="10" y="13"/>
                    <a:pt x="12" y="13"/>
                    <a:pt x="14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2" y="11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3" y="6"/>
                    <a:pt x="23" y="3"/>
                    <a:pt x="23" y="1"/>
                  </a:cubicBezTo>
                  <a:lnTo>
                    <a:pt x="23" y="0"/>
                  </a:lnTo>
                  <a:close/>
                  <a:moveTo>
                    <a:pt x="22" y="7"/>
                  </a:moveTo>
                  <a:cubicBezTo>
                    <a:pt x="22" y="8"/>
                    <a:pt x="22" y="9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16" y="11"/>
                    <a:pt x="12" y="12"/>
                    <a:pt x="8" y="12"/>
                  </a:cubicBezTo>
                  <a:cubicBezTo>
                    <a:pt x="6" y="13"/>
                    <a:pt x="4" y="13"/>
                    <a:pt x="2" y="13"/>
                  </a:cubicBezTo>
                  <a:cubicBezTo>
                    <a:pt x="2" y="11"/>
                    <a:pt x="1" y="8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4" y="3"/>
                    <a:pt x="6" y="3"/>
                    <a:pt x="7" y="3"/>
                  </a:cubicBezTo>
                  <a:cubicBezTo>
                    <a:pt x="10" y="2"/>
                    <a:pt x="14" y="2"/>
                    <a:pt x="17" y="2"/>
                  </a:cubicBezTo>
                  <a:cubicBezTo>
                    <a:pt x="19" y="1"/>
                    <a:pt x="20" y="1"/>
                    <a:pt x="22" y="1"/>
                  </a:cubicBezTo>
                  <a:cubicBezTo>
                    <a:pt x="22" y="3"/>
                    <a:pt x="22" y="5"/>
                    <a:pt x="22" y="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6"/>
            <p:cNvSpPr/>
            <p:nvPr/>
          </p:nvSpPr>
          <p:spPr>
            <a:xfrm>
              <a:off x="-248460" y="4091273"/>
              <a:ext cx="78951" cy="55523"/>
            </a:xfrm>
            <a:custGeom>
              <a:avLst/>
              <a:gdLst/>
              <a:ahLst/>
              <a:cxnLst/>
              <a:rect l="l" t="t" r="r" b="b"/>
              <a:pathLst>
                <a:path w="23" h="13" extrusionOk="0">
                  <a:moveTo>
                    <a:pt x="23" y="0"/>
                  </a:moveTo>
                  <a:cubicBezTo>
                    <a:pt x="19" y="0"/>
                    <a:pt x="15" y="0"/>
                    <a:pt x="12" y="1"/>
                  </a:cubicBezTo>
                  <a:cubicBezTo>
                    <a:pt x="10" y="1"/>
                    <a:pt x="8" y="1"/>
                    <a:pt x="7" y="1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7"/>
                    <a:pt x="1" y="10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4" y="13"/>
                    <a:pt x="6" y="13"/>
                    <a:pt x="8" y="13"/>
                  </a:cubicBezTo>
                  <a:cubicBezTo>
                    <a:pt x="10" y="12"/>
                    <a:pt x="12" y="12"/>
                    <a:pt x="14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2" y="10"/>
                    <a:pt x="22" y="10"/>
                    <a:pt x="23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5"/>
                    <a:pt x="23" y="2"/>
                    <a:pt x="23" y="0"/>
                  </a:cubicBezTo>
                  <a:close/>
                  <a:moveTo>
                    <a:pt x="22" y="6"/>
                  </a:moveTo>
                  <a:cubicBezTo>
                    <a:pt x="22" y="7"/>
                    <a:pt x="22" y="8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16" y="10"/>
                    <a:pt x="12" y="11"/>
                    <a:pt x="8" y="12"/>
                  </a:cubicBezTo>
                  <a:cubicBezTo>
                    <a:pt x="6" y="12"/>
                    <a:pt x="4" y="12"/>
                    <a:pt x="2" y="12"/>
                  </a:cubicBezTo>
                  <a:cubicBezTo>
                    <a:pt x="2" y="10"/>
                    <a:pt x="1" y="8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4" y="3"/>
                    <a:pt x="6" y="2"/>
                    <a:pt x="7" y="2"/>
                  </a:cubicBezTo>
                  <a:cubicBezTo>
                    <a:pt x="11" y="2"/>
                    <a:pt x="14" y="1"/>
                    <a:pt x="17" y="1"/>
                  </a:cubicBezTo>
                  <a:cubicBezTo>
                    <a:pt x="19" y="1"/>
                    <a:pt x="20" y="1"/>
                    <a:pt x="22" y="0"/>
                  </a:cubicBezTo>
                  <a:cubicBezTo>
                    <a:pt x="22" y="2"/>
                    <a:pt x="22" y="4"/>
                    <a:pt x="22" y="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6"/>
            <p:cNvSpPr/>
            <p:nvPr/>
          </p:nvSpPr>
          <p:spPr>
            <a:xfrm>
              <a:off x="-327410" y="4104337"/>
              <a:ext cx="76320" cy="62055"/>
            </a:xfrm>
            <a:custGeom>
              <a:avLst/>
              <a:gdLst/>
              <a:ahLst/>
              <a:cxnLst/>
              <a:rect l="l" t="t" r="r" b="b"/>
              <a:pathLst>
                <a:path w="22" h="14" extrusionOk="0">
                  <a:moveTo>
                    <a:pt x="22" y="0"/>
                  </a:moveTo>
                  <a:cubicBezTo>
                    <a:pt x="18" y="0"/>
                    <a:pt x="15" y="1"/>
                    <a:pt x="11" y="1"/>
                  </a:cubicBezTo>
                  <a:cubicBezTo>
                    <a:pt x="9" y="1"/>
                    <a:pt x="8" y="2"/>
                    <a:pt x="6" y="2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0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3" y="14"/>
                    <a:pt x="5" y="13"/>
                    <a:pt x="7" y="13"/>
                  </a:cubicBezTo>
                  <a:cubicBezTo>
                    <a:pt x="9" y="13"/>
                    <a:pt x="11" y="12"/>
                    <a:pt x="13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1" y="11"/>
                    <a:pt x="21" y="11"/>
                  </a:cubicBezTo>
                  <a:cubicBezTo>
                    <a:pt x="21" y="11"/>
                    <a:pt x="22" y="11"/>
                    <a:pt x="22" y="10"/>
                  </a:cubicBezTo>
                  <a:cubicBezTo>
                    <a:pt x="22" y="10"/>
                    <a:pt x="22" y="10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5"/>
                    <a:pt x="22" y="3"/>
                    <a:pt x="22" y="1"/>
                  </a:cubicBezTo>
                  <a:lnTo>
                    <a:pt x="22" y="0"/>
                  </a:lnTo>
                  <a:close/>
                  <a:moveTo>
                    <a:pt x="22" y="7"/>
                  </a:moveTo>
                  <a:cubicBezTo>
                    <a:pt x="22" y="8"/>
                    <a:pt x="22" y="9"/>
                    <a:pt x="22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10"/>
                    <a:pt x="20" y="10"/>
                    <a:pt x="19" y="10"/>
                  </a:cubicBezTo>
                  <a:cubicBezTo>
                    <a:pt x="15" y="11"/>
                    <a:pt x="12" y="12"/>
                    <a:pt x="8" y="12"/>
                  </a:cubicBezTo>
                  <a:cubicBezTo>
                    <a:pt x="6" y="13"/>
                    <a:pt x="4" y="13"/>
                    <a:pt x="2" y="13"/>
                  </a:cubicBezTo>
                  <a:cubicBezTo>
                    <a:pt x="1" y="11"/>
                    <a:pt x="1" y="8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10" y="2"/>
                    <a:pt x="13" y="2"/>
                    <a:pt x="16" y="1"/>
                  </a:cubicBezTo>
                  <a:cubicBezTo>
                    <a:pt x="18" y="1"/>
                    <a:pt x="20" y="1"/>
                    <a:pt x="22" y="1"/>
                  </a:cubicBezTo>
                  <a:cubicBezTo>
                    <a:pt x="22" y="3"/>
                    <a:pt x="22" y="5"/>
                    <a:pt x="22" y="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6"/>
            <p:cNvSpPr/>
            <p:nvPr/>
          </p:nvSpPr>
          <p:spPr>
            <a:xfrm>
              <a:off x="-310224" y="3606517"/>
              <a:ext cx="140569" cy="10769"/>
            </a:xfrm>
            <a:custGeom>
              <a:avLst/>
              <a:gdLst/>
              <a:ahLst/>
              <a:cxnLst/>
              <a:rect l="l" t="t" r="r" b="b"/>
              <a:pathLst>
                <a:path w="81" h="5" extrusionOk="0">
                  <a:moveTo>
                    <a:pt x="0" y="5"/>
                  </a:moveTo>
                  <a:lnTo>
                    <a:pt x="0" y="2"/>
                  </a:lnTo>
                  <a:lnTo>
                    <a:pt x="81" y="0"/>
                  </a:lnTo>
                  <a:lnTo>
                    <a:pt x="81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6"/>
            <p:cNvSpPr/>
            <p:nvPr/>
          </p:nvSpPr>
          <p:spPr>
            <a:xfrm>
              <a:off x="-273779" y="3483764"/>
              <a:ext cx="41650" cy="245507"/>
            </a:xfrm>
            <a:custGeom>
              <a:avLst/>
              <a:gdLst/>
              <a:ahLst/>
              <a:cxnLst/>
              <a:rect l="l" t="t" r="r" b="b"/>
              <a:pathLst>
                <a:path w="24" h="114" extrusionOk="0">
                  <a:moveTo>
                    <a:pt x="3" y="114"/>
                  </a:moveTo>
                  <a:lnTo>
                    <a:pt x="0" y="112"/>
                  </a:lnTo>
                  <a:lnTo>
                    <a:pt x="20" y="61"/>
                  </a:lnTo>
                  <a:lnTo>
                    <a:pt x="4" y="0"/>
                  </a:lnTo>
                  <a:lnTo>
                    <a:pt x="7" y="0"/>
                  </a:lnTo>
                  <a:lnTo>
                    <a:pt x="24" y="61"/>
                  </a:lnTo>
                  <a:lnTo>
                    <a:pt x="3" y="11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6"/>
            <p:cNvSpPr/>
            <p:nvPr/>
          </p:nvSpPr>
          <p:spPr>
            <a:xfrm>
              <a:off x="-369228" y="3664664"/>
              <a:ext cx="236017" cy="114140"/>
            </a:xfrm>
            <a:custGeom>
              <a:avLst/>
              <a:gdLst/>
              <a:ahLst/>
              <a:cxnLst/>
              <a:rect l="l" t="t" r="r" b="b"/>
              <a:pathLst>
                <a:path w="103" h="40" extrusionOk="0">
                  <a:moveTo>
                    <a:pt x="101" y="14"/>
                  </a:moveTo>
                  <a:cubicBezTo>
                    <a:pt x="98" y="23"/>
                    <a:pt x="94" y="31"/>
                    <a:pt x="89" y="38"/>
                  </a:cubicBezTo>
                  <a:cubicBezTo>
                    <a:pt x="86" y="37"/>
                    <a:pt x="82" y="36"/>
                    <a:pt x="78" y="35"/>
                  </a:cubicBezTo>
                  <a:cubicBezTo>
                    <a:pt x="79" y="35"/>
                    <a:pt x="79" y="35"/>
                    <a:pt x="79" y="35"/>
                  </a:cubicBezTo>
                  <a:cubicBezTo>
                    <a:pt x="79" y="34"/>
                    <a:pt x="79" y="33"/>
                    <a:pt x="79" y="33"/>
                  </a:cubicBezTo>
                  <a:cubicBezTo>
                    <a:pt x="80" y="31"/>
                    <a:pt x="80" y="30"/>
                    <a:pt x="81" y="28"/>
                  </a:cubicBezTo>
                  <a:cubicBezTo>
                    <a:pt x="82" y="25"/>
                    <a:pt x="83" y="22"/>
                    <a:pt x="85" y="20"/>
                  </a:cubicBezTo>
                  <a:cubicBezTo>
                    <a:pt x="86" y="19"/>
                    <a:pt x="85" y="18"/>
                    <a:pt x="84" y="19"/>
                  </a:cubicBezTo>
                  <a:cubicBezTo>
                    <a:pt x="82" y="22"/>
                    <a:pt x="81" y="24"/>
                    <a:pt x="80" y="27"/>
                  </a:cubicBezTo>
                  <a:cubicBezTo>
                    <a:pt x="79" y="29"/>
                    <a:pt x="78" y="30"/>
                    <a:pt x="78" y="32"/>
                  </a:cubicBezTo>
                  <a:cubicBezTo>
                    <a:pt x="78" y="33"/>
                    <a:pt x="78" y="33"/>
                    <a:pt x="77" y="34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6" y="35"/>
                    <a:pt x="75" y="35"/>
                    <a:pt x="73" y="35"/>
                  </a:cubicBezTo>
                  <a:cubicBezTo>
                    <a:pt x="69" y="34"/>
                    <a:pt x="65" y="34"/>
                    <a:pt x="61" y="33"/>
                  </a:cubicBezTo>
                  <a:cubicBezTo>
                    <a:pt x="63" y="28"/>
                    <a:pt x="65" y="24"/>
                    <a:pt x="67" y="19"/>
                  </a:cubicBezTo>
                  <a:cubicBezTo>
                    <a:pt x="67" y="19"/>
                    <a:pt x="66" y="18"/>
                    <a:pt x="66" y="19"/>
                  </a:cubicBezTo>
                  <a:cubicBezTo>
                    <a:pt x="64" y="24"/>
                    <a:pt x="62" y="28"/>
                    <a:pt x="60" y="33"/>
                  </a:cubicBezTo>
                  <a:cubicBezTo>
                    <a:pt x="58" y="33"/>
                    <a:pt x="57" y="32"/>
                    <a:pt x="56" y="32"/>
                  </a:cubicBezTo>
                  <a:cubicBezTo>
                    <a:pt x="52" y="31"/>
                    <a:pt x="49" y="31"/>
                    <a:pt x="46" y="30"/>
                  </a:cubicBezTo>
                  <a:cubicBezTo>
                    <a:pt x="48" y="28"/>
                    <a:pt x="49" y="25"/>
                    <a:pt x="51" y="23"/>
                  </a:cubicBezTo>
                  <a:cubicBezTo>
                    <a:pt x="52" y="21"/>
                    <a:pt x="52" y="20"/>
                    <a:pt x="53" y="19"/>
                  </a:cubicBezTo>
                  <a:cubicBezTo>
                    <a:pt x="53" y="19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7"/>
                    <a:pt x="53" y="17"/>
                    <a:pt x="52" y="18"/>
                  </a:cubicBezTo>
                  <a:cubicBezTo>
                    <a:pt x="51" y="19"/>
                    <a:pt x="51" y="20"/>
                    <a:pt x="50" y="22"/>
                  </a:cubicBezTo>
                  <a:cubicBezTo>
                    <a:pt x="48" y="24"/>
                    <a:pt x="46" y="27"/>
                    <a:pt x="44" y="30"/>
                  </a:cubicBezTo>
                  <a:cubicBezTo>
                    <a:pt x="42" y="29"/>
                    <a:pt x="40" y="28"/>
                    <a:pt x="38" y="2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5"/>
                    <a:pt x="37" y="24"/>
                    <a:pt x="38" y="24"/>
                  </a:cubicBezTo>
                  <a:cubicBezTo>
                    <a:pt x="38" y="22"/>
                    <a:pt x="39" y="21"/>
                    <a:pt x="39" y="20"/>
                  </a:cubicBezTo>
                  <a:cubicBezTo>
                    <a:pt x="40" y="19"/>
                    <a:pt x="41" y="17"/>
                    <a:pt x="42" y="16"/>
                  </a:cubicBezTo>
                  <a:cubicBezTo>
                    <a:pt x="42" y="16"/>
                    <a:pt x="43" y="15"/>
                    <a:pt x="43" y="15"/>
                  </a:cubicBezTo>
                  <a:cubicBezTo>
                    <a:pt x="44" y="14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3"/>
                    <a:pt x="43" y="13"/>
                    <a:pt x="42" y="14"/>
                  </a:cubicBezTo>
                  <a:cubicBezTo>
                    <a:pt x="42" y="15"/>
                    <a:pt x="41" y="15"/>
                    <a:pt x="41" y="16"/>
                  </a:cubicBezTo>
                  <a:cubicBezTo>
                    <a:pt x="40" y="17"/>
                    <a:pt x="39" y="18"/>
                    <a:pt x="38" y="19"/>
                  </a:cubicBezTo>
                  <a:cubicBezTo>
                    <a:pt x="38" y="20"/>
                    <a:pt x="37" y="22"/>
                    <a:pt x="36" y="23"/>
                  </a:cubicBezTo>
                  <a:cubicBezTo>
                    <a:pt x="36" y="24"/>
                    <a:pt x="36" y="24"/>
                    <a:pt x="36" y="25"/>
                  </a:cubicBezTo>
                  <a:cubicBezTo>
                    <a:pt x="35" y="26"/>
                    <a:pt x="35" y="26"/>
                    <a:pt x="35" y="27"/>
                  </a:cubicBezTo>
                  <a:cubicBezTo>
                    <a:pt x="30" y="26"/>
                    <a:pt x="25" y="24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1"/>
                    <a:pt x="22" y="21"/>
                  </a:cubicBezTo>
                  <a:cubicBezTo>
                    <a:pt x="23" y="20"/>
                    <a:pt x="23" y="19"/>
                    <a:pt x="24" y="18"/>
                  </a:cubicBezTo>
                  <a:cubicBezTo>
                    <a:pt x="26" y="16"/>
                    <a:pt x="27" y="13"/>
                    <a:pt x="29" y="11"/>
                  </a:cubicBezTo>
                  <a:cubicBezTo>
                    <a:pt x="29" y="11"/>
                    <a:pt x="29" y="10"/>
                    <a:pt x="28" y="11"/>
                  </a:cubicBezTo>
                  <a:cubicBezTo>
                    <a:pt x="26" y="13"/>
                    <a:pt x="25" y="15"/>
                    <a:pt x="23" y="17"/>
                  </a:cubicBezTo>
                  <a:cubicBezTo>
                    <a:pt x="22" y="18"/>
                    <a:pt x="22" y="19"/>
                    <a:pt x="21" y="20"/>
                  </a:cubicBezTo>
                  <a:cubicBezTo>
                    <a:pt x="20" y="20"/>
                    <a:pt x="20" y="21"/>
                    <a:pt x="20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7" y="21"/>
                    <a:pt x="15" y="21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6" y="15"/>
                    <a:pt x="18" y="11"/>
                    <a:pt x="20" y="6"/>
                  </a:cubicBezTo>
                  <a:cubicBezTo>
                    <a:pt x="21" y="6"/>
                    <a:pt x="19" y="5"/>
                    <a:pt x="19" y="6"/>
                  </a:cubicBezTo>
                  <a:cubicBezTo>
                    <a:pt x="17" y="10"/>
                    <a:pt x="14" y="15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18"/>
                    <a:pt x="5" y="17"/>
                    <a:pt x="2" y="16"/>
                  </a:cubicBezTo>
                  <a:cubicBezTo>
                    <a:pt x="3" y="15"/>
                    <a:pt x="4" y="14"/>
                    <a:pt x="4" y="13"/>
                  </a:cubicBezTo>
                  <a:cubicBezTo>
                    <a:pt x="5" y="11"/>
                    <a:pt x="6" y="10"/>
                    <a:pt x="7" y="9"/>
                  </a:cubicBezTo>
                  <a:cubicBezTo>
                    <a:pt x="9" y="6"/>
                    <a:pt x="11" y="3"/>
                    <a:pt x="12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0" y="3"/>
                    <a:pt x="8" y="5"/>
                    <a:pt x="6" y="8"/>
                  </a:cubicBezTo>
                  <a:cubicBezTo>
                    <a:pt x="5" y="9"/>
                    <a:pt x="4" y="11"/>
                    <a:pt x="4" y="12"/>
                  </a:cubicBezTo>
                  <a:cubicBezTo>
                    <a:pt x="3" y="13"/>
                    <a:pt x="2" y="15"/>
                    <a:pt x="1" y="16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4" y="18"/>
                    <a:pt x="7" y="19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1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4" y="22"/>
                    <a:pt x="16" y="23"/>
                    <a:pt x="18" y="23"/>
                  </a:cubicBezTo>
                  <a:cubicBezTo>
                    <a:pt x="24" y="25"/>
                    <a:pt x="30" y="27"/>
                    <a:pt x="35" y="29"/>
                  </a:cubicBezTo>
                  <a:cubicBezTo>
                    <a:pt x="43" y="31"/>
                    <a:pt x="51" y="33"/>
                    <a:pt x="59" y="3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5"/>
                    <a:pt x="59" y="35"/>
                    <a:pt x="60" y="35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64" y="35"/>
                    <a:pt x="67" y="36"/>
                    <a:pt x="71" y="36"/>
                  </a:cubicBezTo>
                  <a:cubicBezTo>
                    <a:pt x="73" y="36"/>
                    <a:pt x="75" y="36"/>
                    <a:pt x="77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2" y="37"/>
                    <a:pt x="85" y="38"/>
                    <a:pt x="89" y="40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2" y="36"/>
                    <a:pt x="95" y="32"/>
                    <a:pt x="97" y="28"/>
                  </a:cubicBezTo>
                  <a:cubicBezTo>
                    <a:pt x="99" y="23"/>
                    <a:pt x="101" y="19"/>
                    <a:pt x="103" y="15"/>
                  </a:cubicBezTo>
                  <a:cubicBezTo>
                    <a:pt x="103" y="14"/>
                    <a:pt x="102" y="13"/>
                    <a:pt x="101" y="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6"/>
            <p:cNvSpPr/>
            <p:nvPr/>
          </p:nvSpPr>
          <p:spPr>
            <a:xfrm>
              <a:off x="127102" y="3955395"/>
              <a:ext cx="26032" cy="202436"/>
            </a:xfrm>
            <a:custGeom>
              <a:avLst/>
              <a:gdLst/>
              <a:ahLst/>
              <a:cxnLst/>
              <a:rect l="l" t="t" r="r" b="b"/>
              <a:pathLst>
                <a:path w="15" h="94" extrusionOk="0">
                  <a:moveTo>
                    <a:pt x="6" y="94"/>
                  </a:moveTo>
                  <a:lnTo>
                    <a:pt x="0" y="44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3" y="45"/>
                  </a:lnTo>
                  <a:lnTo>
                    <a:pt x="8" y="94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6"/>
            <p:cNvSpPr/>
            <p:nvPr/>
          </p:nvSpPr>
          <p:spPr>
            <a:xfrm>
              <a:off x="81981" y="4078150"/>
              <a:ext cx="105900" cy="66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6"/>
            <p:cNvSpPr/>
            <p:nvPr/>
          </p:nvSpPr>
          <p:spPr>
            <a:xfrm>
              <a:off x="-314561" y="3350850"/>
              <a:ext cx="510213" cy="152904"/>
            </a:xfrm>
            <a:custGeom>
              <a:avLst/>
              <a:gdLst/>
              <a:ahLst/>
              <a:cxnLst/>
              <a:rect l="l" t="t" r="r" b="b"/>
              <a:pathLst>
                <a:path w="294" h="71" extrusionOk="0">
                  <a:moveTo>
                    <a:pt x="0" y="21"/>
                  </a:moveTo>
                  <a:lnTo>
                    <a:pt x="280" y="71"/>
                  </a:lnTo>
                  <a:lnTo>
                    <a:pt x="294" y="36"/>
                  </a:lnTo>
                  <a:lnTo>
                    <a:pt x="42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6"/>
            <p:cNvSpPr/>
            <p:nvPr/>
          </p:nvSpPr>
          <p:spPr>
            <a:xfrm>
              <a:off x="-264234" y="3372386"/>
              <a:ext cx="425178" cy="118447"/>
            </a:xfrm>
            <a:custGeom>
              <a:avLst/>
              <a:gdLst/>
              <a:ahLst/>
              <a:cxnLst/>
              <a:rect l="l" t="t" r="r" b="b"/>
              <a:pathLst>
                <a:path w="186" h="41" extrusionOk="0">
                  <a:moveTo>
                    <a:pt x="184" y="41"/>
                  </a:moveTo>
                  <a:cubicBezTo>
                    <a:pt x="184" y="40"/>
                    <a:pt x="184" y="40"/>
                    <a:pt x="184" y="40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4" y="41"/>
                    <a:pt x="182" y="41"/>
                    <a:pt x="179" y="40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3" y="39"/>
                    <a:pt x="172" y="38"/>
                    <a:pt x="170" y="36"/>
                  </a:cubicBezTo>
                  <a:cubicBezTo>
                    <a:pt x="169" y="35"/>
                    <a:pt x="168" y="33"/>
                    <a:pt x="166" y="33"/>
                  </a:cubicBezTo>
                  <a:cubicBezTo>
                    <a:pt x="165" y="33"/>
                    <a:pt x="164" y="33"/>
                    <a:pt x="162" y="34"/>
                  </a:cubicBezTo>
                  <a:cubicBezTo>
                    <a:pt x="160" y="35"/>
                    <a:pt x="158" y="36"/>
                    <a:pt x="156" y="36"/>
                  </a:cubicBezTo>
                  <a:cubicBezTo>
                    <a:pt x="154" y="36"/>
                    <a:pt x="153" y="34"/>
                    <a:pt x="151" y="32"/>
                  </a:cubicBezTo>
                  <a:cubicBezTo>
                    <a:pt x="150" y="31"/>
                    <a:pt x="149" y="30"/>
                    <a:pt x="148" y="30"/>
                  </a:cubicBezTo>
                  <a:cubicBezTo>
                    <a:pt x="147" y="29"/>
                    <a:pt x="145" y="30"/>
                    <a:pt x="144" y="31"/>
                  </a:cubicBezTo>
                  <a:cubicBezTo>
                    <a:pt x="142" y="32"/>
                    <a:pt x="140" y="33"/>
                    <a:pt x="138" y="33"/>
                  </a:cubicBezTo>
                  <a:cubicBezTo>
                    <a:pt x="136" y="32"/>
                    <a:pt x="134" y="31"/>
                    <a:pt x="133" y="29"/>
                  </a:cubicBezTo>
                  <a:cubicBezTo>
                    <a:pt x="132" y="28"/>
                    <a:pt x="130" y="26"/>
                    <a:pt x="129" y="26"/>
                  </a:cubicBezTo>
                  <a:cubicBezTo>
                    <a:pt x="128" y="26"/>
                    <a:pt x="127" y="27"/>
                    <a:pt x="125" y="28"/>
                  </a:cubicBezTo>
                  <a:cubicBezTo>
                    <a:pt x="123" y="29"/>
                    <a:pt x="121" y="30"/>
                    <a:pt x="119" y="29"/>
                  </a:cubicBezTo>
                  <a:cubicBezTo>
                    <a:pt x="117" y="29"/>
                    <a:pt x="116" y="27"/>
                    <a:pt x="114" y="26"/>
                  </a:cubicBezTo>
                  <a:cubicBezTo>
                    <a:pt x="113" y="24"/>
                    <a:pt x="112" y="23"/>
                    <a:pt x="111" y="23"/>
                  </a:cubicBezTo>
                  <a:cubicBezTo>
                    <a:pt x="110" y="23"/>
                    <a:pt x="108" y="23"/>
                    <a:pt x="107" y="24"/>
                  </a:cubicBezTo>
                  <a:cubicBezTo>
                    <a:pt x="105" y="25"/>
                    <a:pt x="103" y="26"/>
                    <a:pt x="101" y="26"/>
                  </a:cubicBezTo>
                  <a:cubicBezTo>
                    <a:pt x="99" y="25"/>
                    <a:pt x="97" y="24"/>
                    <a:pt x="96" y="22"/>
                  </a:cubicBezTo>
                  <a:cubicBezTo>
                    <a:pt x="95" y="21"/>
                    <a:pt x="93" y="20"/>
                    <a:pt x="92" y="19"/>
                  </a:cubicBezTo>
                  <a:cubicBezTo>
                    <a:pt x="91" y="19"/>
                    <a:pt x="90" y="20"/>
                    <a:pt x="88" y="21"/>
                  </a:cubicBezTo>
                  <a:cubicBezTo>
                    <a:pt x="86" y="22"/>
                    <a:pt x="84" y="23"/>
                    <a:pt x="82" y="22"/>
                  </a:cubicBezTo>
                  <a:cubicBezTo>
                    <a:pt x="80" y="22"/>
                    <a:pt x="79" y="20"/>
                    <a:pt x="77" y="19"/>
                  </a:cubicBezTo>
                  <a:cubicBezTo>
                    <a:pt x="76" y="18"/>
                    <a:pt x="75" y="16"/>
                    <a:pt x="74" y="16"/>
                  </a:cubicBezTo>
                  <a:cubicBezTo>
                    <a:pt x="73" y="16"/>
                    <a:pt x="71" y="17"/>
                    <a:pt x="69" y="18"/>
                  </a:cubicBezTo>
                  <a:cubicBezTo>
                    <a:pt x="68" y="18"/>
                    <a:pt x="66" y="19"/>
                    <a:pt x="64" y="19"/>
                  </a:cubicBezTo>
                  <a:cubicBezTo>
                    <a:pt x="62" y="19"/>
                    <a:pt x="60" y="17"/>
                    <a:pt x="59" y="16"/>
                  </a:cubicBezTo>
                  <a:cubicBezTo>
                    <a:pt x="58" y="14"/>
                    <a:pt x="56" y="13"/>
                    <a:pt x="55" y="13"/>
                  </a:cubicBezTo>
                  <a:cubicBezTo>
                    <a:pt x="54" y="13"/>
                    <a:pt x="52" y="13"/>
                    <a:pt x="51" y="14"/>
                  </a:cubicBezTo>
                  <a:cubicBezTo>
                    <a:pt x="49" y="15"/>
                    <a:pt x="47" y="16"/>
                    <a:pt x="45" y="16"/>
                  </a:cubicBezTo>
                  <a:cubicBezTo>
                    <a:pt x="43" y="15"/>
                    <a:pt x="42" y="14"/>
                    <a:pt x="40" y="12"/>
                  </a:cubicBezTo>
                  <a:cubicBezTo>
                    <a:pt x="39" y="11"/>
                    <a:pt x="38" y="10"/>
                    <a:pt x="37" y="9"/>
                  </a:cubicBezTo>
                  <a:cubicBezTo>
                    <a:pt x="36" y="9"/>
                    <a:pt x="34" y="10"/>
                    <a:pt x="32" y="11"/>
                  </a:cubicBezTo>
                  <a:cubicBezTo>
                    <a:pt x="30" y="12"/>
                    <a:pt x="29" y="13"/>
                    <a:pt x="27" y="12"/>
                  </a:cubicBezTo>
                  <a:cubicBezTo>
                    <a:pt x="25" y="12"/>
                    <a:pt x="23" y="10"/>
                    <a:pt x="22" y="9"/>
                  </a:cubicBezTo>
                  <a:cubicBezTo>
                    <a:pt x="20" y="8"/>
                    <a:pt x="19" y="6"/>
                    <a:pt x="18" y="6"/>
                  </a:cubicBezTo>
                  <a:cubicBezTo>
                    <a:pt x="17" y="6"/>
                    <a:pt x="15" y="7"/>
                    <a:pt x="13" y="8"/>
                  </a:cubicBezTo>
                  <a:cubicBezTo>
                    <a:pt x="12" y="9"/>
                    <a:pt x="10" y="9"/>
                    <a:pt x="8" y="9"/>
                  </a:cubicBezTo>
                  <a:cubicBezTo>
                    <a:pt x="5" y="8"/>
                    <a:pt x="4" y="7"/>
                    <a:pt x="3" y="5"/>
                  </a:cubicBezTo>
                  <a:cubicBezTo>
                    <a:pt x="2" y="4"/>
                    <a:pt x="2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"/>
                    <a:pt x="4" y="3"/>
                    <a:pt x="5" y="4"/>
                  </a:cubicBezTo>
                  <a:cubicBezTo>
                    <a:pt x="6" y="5"/>
                    <a:pt x="6" y="6"/>
                    <a:pt x="9" y="7"/>
                  </a:cubicBezTo>
                  <a:cubicBezTo>
                    <a:pt x="10" y="7"/>
                    <a:pt x="11" y="6"/>
                    <a:pt x="12" y="6"/>
                  </a:cubicBezTo>
                  <a:cubicBezTo>
                    <a:pt x="14" y="4"/>
                    <a:pt x="17" y="3"/>
                    <a:pt x="19" y="4"/>
                  </a:cubicBezTo>
                  <a:cubicBezTo>
                    <a:pt x="21" y="4"/>
                    <a:pt x="22" y="6"/>
                    <a:pt x="23" y="7"/>
                  </a:cubicBezTo>
                  <a:cubicBezTo>
                    <a:pt x="25" y="8"/>
                    <a:pt x="26" y="10"/>
                    <a:pt x="27" y="10"/>
                  </a:cubicBezTo>
                  <a:cubicBezTo>
                    <a:pt x="28" y="10"/>
                    <a:pt x="30" y="10"/>
                    <a:pt x="31" y="9"/>
                  </a:cubicBezTo>
                  <a:cubicBezTo>
                    <a:pt x="33" y="8"/>
                    <a:pt x="35" y="7"/>
                    <a:pt x="37" y="7"/>
                  </a:cubicBezTo>
                  <a:cubicBezTo>
                    <a:pt x="39" y="7"/>
                    <a:pt x="41" y="9"/>
                    <a:pt x="42" y="11"/>
                  </a:cubicBezTo>
                  <a:cubicBezTo>
                    <a:pt x="43" y="12"/>
                    <a:pt x="44" y="13"/>
                    <a:pt x="46" y="13"/>
                  </a:cubicBezTo>
                  <a:cubicBezTo>
                    <a:pt x="47" y="14"/>
                    <a:pt x="48" y="13"/>
                    <a:pt x="50" y="12"/>
                  </a:cubicBezTo>
                  <a:cubicBezTo>
                    <a:pt x="52" y="11"/>
                    <a:pt x="54" y="10"/>
                    <a:pt x="56" y="10"/>
                  </a:cubicBezTo>
                  <a:cubicBezTo>
                    <a:pt x="58" y="11"/>
                    <a:pt x="59" y="12"/>
                    <a:pt x="61" y="14"/>
                  </a:cubicBezTo>
                  <a:cubicBezTo>
                    <a:pt x="62" y="15"/>
                    <a:pt x="63" y="17"/>
                    <a:pt x="64" y="17"/>
                  </a:cubicBezTo>
                  <a:cubicBezTo>
                    <a:pt x="65" y="17"/>
                    <a:pt x="67" y="16"/>
                    <a:pt x="68" y="15"/>
                  </a:cubicBezTo>
                  <a:cubicBezTo>
                    <a:pt x="70" y="14"/>
                    <a:pt x="72" y="13"/>
                    <a:pt x="74" y="14"/>
                  </a:cubicBezTo>
                  <a:cubicBezTo>
                    <a:pt x="76" y="14"/>
                    <a:pt x="78" y="16"/>
                    <a:pt x="79" y="17"/>
                  </a:cubicBezTo>
                  <a:cubicBezTo>
                    <a:pt x="80" y="19"/>
                    <a:pt x="81" y="20"/>
                    <a:pt x="83" y="20"/>
                  </a:cubicBezTo>
                  <a:cubicBezTo>
                    <a:pt x="84" y="20"/>
                    <a:pt x="85" y="20"/>
                    <a:pt x="87" y="19"/>
                  </a:cubicBezTo>
                  <a:cubicBezTo>
                    <a:pt x="89" y="18"/>
                    <a:pt x="91" y="17"/>
                    <a:pt x="93" y="17"/>
                  </a:cubicBezTo>
                  <a:cubicBezTo>
                    <a:pt x="95" y="17"/>
                    <a:pt x="96" y="19"/>
                    <a:pt x="98" y="21"/>
                  </a:cubicBezTo>
                  <a:cubicBezTo>
                    <a:pt x="99" y="22"/>
                    <a:pt x="100" y="23"/>
                    <a:pt x="101" y="23"/>
                  </a:cubicBezTo>
                  <a:cubicBezTo>
                    <a:pt x="102" y="24"/>
                    <a:pt x="104" y="23"/>
                    <a:pt x="105" y="22"/>
                  </a:cubicBezTo>
                  <a:cubicBezTo>
                    <a:pt x="107" y="21"/>
                    <a:pt x="109" y="20"/>
                    <a:pt x="111" y="20"/>
                  </a:cubicBezTo>
                  <a:cubicBezTo>
                    <a:pt x="113" y="21"/>
                    <a:pt x="115" y="22"/>
                    <a:pt x="116" y="24"/>
                  </a:cubicBezTo>
                  <a:cubicBezTo>
                    <a:pt x="117" y="25"/>
                    <a:pt x="118" y="27"/>
                    <a:pt x="120" y="27"/>
                  </a:cubicBezTo>
                  <a:cubicBezTo>
                    <a:pt x="121" y="27"/>
                    <a:pt x="122" y="26"/>
                    <a:pt x="124" y="25"/>
                  </a:cubicBezTo>
                  <a:cubicBezTo>
                    <a:pt x="126" y="24"/>
                    <a:pt x="128" y="23"/>
                    <a:pt x="130" y="24"/>
                  </a:cubicBezTo>
                  <a:cubicBezTo>
                    <a:pt x="132" y="24"/>
                    <a:pt x="133" y="26"/>
                    <a:pt x="135" y="27"/>
                  </a:cubicBezTo>
                  <a:cubicBezTo>
                    <a:pt x="136" y="29"/>
                    <a:pt x="137" y="30"/>
                    <a:pt x="138" y="30"/>
                  </a:cubicBezTo>
                  <a:cubicBezTo>
                    <a:pt x="139" y="30"/>
                    <a:pt x="141" y="30"/>
                    <a:pt x="143" y="29"/>
                  </a:cubicBezTo>
                  <a:cubicBezTo>
                    <a:pt x="144" y="28"/>
                    <a:pt x="146" y="27"/>
                    <a:pt x="148" y="27"/>
                  </a:cubicBezTo>
                  <a:cubicBezTo>
                    <a:pt x="150" y="28"/>
                    <a:pt x="152" y="29"/>
                    <a:pt x="153" y="31"/>
                  </a:cubicBezTo>
                  <a:cubicBezTo>
                    <a:pt x="154" y="32"/>
                    <a:pt x="156" y="33"/>
                    <a:pt x="157" y="34"/>
                  </a:cubicBezTo>
                  <a:cubicBezTo>
                    <a:pt x="158" y="34"/>
                    <a:pt x="160" y="33"/>
                    <a:pt x="161" y="32"/>
                  </a:cubicBezTo>
                  <a:cubicBezTo>
                    <a:pt x="163" y="31"/>
                    <a:pt x="165" y="30"/>
                    <a:pt x="167" y="31"/>
                  </a:cubicBezTo>
                  <a:cubicBezTo>
                    <a:pt x="169" y="31"/>
                    <a:pt x="171" y="33"/>
                    <a:pt x="172" y="35"/>
                  </a:cubicBezTo>
                  <a:cubicBezTo>
                    <a:pt x="173" y="36"/>
                    <a:pt x="174" y="37"/>
                    <a:pt x="175" y="37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82" y="38"/>
                    <a:pt x="183" y="39"/>
                    <a:pt x="184" y="39"/>
                  </a:cubicBezTo>
                  <a:cubicBezTo>
                    <a:pt x="184" y="39"/>
                    <a:pt x="184" y="39"/>
                    <a:pt x="184" y="39"/>
                  </a:cubicBezTo>
                  <a:cubicBezTo>
                    <a:pt x="184" y="39"/>
                    <a:pt x="184" y="39"/>
                    <a:pt x="184" y="39"/>
                  </a:cubicBezTo>
                  <a:cubicBezTo>
                    <a:pt x="186" y="39"/>
                    <a:pt x="186" y="39"/>
                    <a:pt x="186" y="40"/>
                  </a:cubicBezTo>
                  <a:cubicBezTo>
                    <a:pt x="186" y="41"/>
                    <a:pt x="186" y="41"/>
                    <a:pt x="186" y="41"/>
                  </a:cubicBezTo>
                  <a:lnTo>
                    <a:pt x="184" y="4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7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5" name="Google Shape;135;p7"/>
          <p:cNvGrpSpPr/>
          <p:nvPr/>
        </p:nvGrpSpPr>
        <p:grpSpPr>
          <a:xfrm>
            <a:off x="-940502" y="3403247"/>
            <a:ext cx="11327442" cy="3013927"/>
            <a:chOff x="-940502" y="3403247"/>
            <a:chExt cx="11327442" cy="3013927"/>
          </a:xfrm>
        </p:grpSpPr>
        <p:sp>
          <p:nvSpPr>
            <p:cNvPr id="136" name="Google Shape;136;p7"/>
            <p:cNvSpPr/>
            <p:nvPr/>
          </p:nvSpPr>
          <p:spPr>
            <a:xfrm rot="265961">
              <a:off x="-526363" y="3571356"/>
              <a:ext cx="4434421" cy="2175388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7"/>
            <p:cNvSpPr/>
            <p:nvPr/>
          </p:nvSpPr>
          <p:spPr>
            <a:xfrm flipH="1">
              <a:off x="-940502" y="4136550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7"/>
            <p:cNvSpPr/>
            <p:nvPr/>
          </p:nvSpPr>
          <p:spPr>
            <a:xfrm rot="-761960">
              <a:off x="5007774" y="3961604"/>
              <a:ext cx="5262712" cy="164510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7"/>
            <p:cNvSpPr/>
            <p:nvPr/>
          </p:nvSpPr>
          <p:spPr>
            <a:xfrm rot="8816621">
              <a:off x="6987410" y="4749457"/>
              <a:ext cx="2819355" cy="977936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" name="Google Shape;140;p7"/>
          <p:cNvGrpSpPr/>
          <p:nvPr/>
        </p:nvGrpSpPr>
        <p:grpSpPr>
          <a:xfrm>
            <a:off x="-59036" y="3543951"/>
            <a:ext cx="1457325" cy="1436687"/>
            <a:chOff x="6398976" y="770201"/>
            <a:chExt cx="1457325" cy="1436687"/>
          </a:xfrm>
        </p:grpSpPr>
        <p:sp>
          <p:nvSpPr>
            <p:cNvPr id="141" name="Google Shape;141;p7"/>
            <p:cNvSpPr/>
            <p:nvPr/>
          </p:nvSpPr>
          <p:spPr>
            <a:xfrm>
              <a:off x="6618051" y="1544901"/>
              <a:ext cx="915988" cy="600075"/>
            </a:xfrm>
            <a:custGeom>
              <a:avLst/>
              <a:gdLst/>
              <a:ahLst/>
              <a:cxnLst/>
              <a:rect l="l" t="t" r="r" b="b"/>
              <a:pathLst>
                <a:path w="296" h="194" extrusionOk="0">
                  <a:moveTo>
                    <a:pt x="281" y="184"/>
                  </a:moveTo>
                  <a:cubicBezTo>
                    <a:pt x="272" y="189"/>
                    <a:pt x="263" y="191"/>
                    <a:pt x="253" y="192"/>
                  </a:cubicBezTo>
                  <a:cubicBezTo>
                    <a:pt x="249" y="193"/>
                    <a:pt x="244" y="193"/>
                    <a:pt x="239" y="193"/>
                  </a:cubicBezTo>
                  <a:cubicBezTo>
                    <a:pt x="225" y="193"/>
                    <a:pt x="210" y="191"/>
                    <a:pt x="198" y="186"/>
                  </a:cubicBezTo>
                  <a:cubicBezTo>
                    <a:pt x="197" y="185"/>
                    <a:pt x="197" y="185"/>
                    <a:pt x="196" y="185"/>
                  </a:cubicBezTo>
                  <a:cubicBezTo>
                    <a:pt x="195" y="184"/>
                    <a:pt x="193" y="183"/>
                    <a:pt x="192" y="183"/>
                  </a:cubicBezTo>
                  <a:cubicBezTo>
                    <a:pt x="186" y="179"/>
                    <a:pt x="181" y="175"/>
                    <a:pt x="175" y="172"/>
                  </a:cubicBezTo>
                  <a:cubicBezTo>
                    <a:pt x="174" y="171"/>
                    <a:pt x="173" y="171"/>
                    <a:pt x="172" y="170"/>
                  </a:cubicBezTo>
                  <a:cubicBezTo>
                    <a:pt x="171" y="170"/>
                    <a:pt x="170" y="169"/>
                    <a:pt x="170" y="169"/>
                  </a:cubicBezTo>
                  <a:cubicBezTo>
                    <a:pt x="169" y="169"/>
                    <a:pt x="169" y="168"/>
                    <a:pt x="168" y="168"/>
                  </a:cubicBezTo>
                  <a:cubicBezTo>
                    <a:pt x="168" y="168"/>
                    <a:pt x="167" y="168"/>
                    <a:pt x="166" y="167"/>
                  </a:cubicBezTo>
                  <a:cubicBezTo>
                    <a:pt x="165" y="167"/>
                    <a:pt x="165" y="167"/>
                    <a:pt x="164" y="166"/>
                  </a:cubicBezTo>
                  <a:cubicBezTo>
                    <a:pt x="163" y="166"/>
                    <a:pt x="163" y="166"/>
                    <a:pt x="163" y="166"/>
                  </a:cubicBezTo>
                  <a:cubicBezTo>
                    <a:pt x="162" y="166"/>
                    <a:pt x="162" y="166"/>
                    <a:pt x="161" y="166"/>
                  </a:cubicBezTo>
                  <a:cubicBezTo>
                    <a:pt x="160" y="165"/>
                    <a:pt x="160" y="165"/>
                    <a:pt x="160" y="165"/>
                  </a:cubicBezTo>
                  <a:cubicBezTo>
                    <a:pt x="160" y="165"/>
                    <a:pt x="159" y="165"/>
                    <a:pt x="158" y="165"/>
                  </a:cubicBezTo>
                  <a:cubicBezTo>
                    <a:pt x="157" y="165"/>
                    <a:pt x="156" y="164"/>
                    <a:pt x="154" y="164"/>
                  </a:cubicBezTo>
                  <a:cubicBezTo>
                    <a:pt x="153" y="164"/>
                    <a:pt x="152" y="164"/>
                    <a:pt x="151" y="164"/>
                  </a:cubicBezTo>
                  <a:cubicBezTo>
                    <a:pt x="151" y="164"/>
                    <a:pt x="150" y="164"/>
                    <a:pt x="150" y="164"/>
                  </a:cubicBezTo>
                  <a:cubicBezTo>
                    <a:pt x="149" y="164"/>
                    <a:pt x="148" y="164"/>
                    <a:pt x="147" y="164"/>
                  </a:cubicBezTo>
                  <a:cubicBezTo>
                    <a:pt x="147" y="164"/>
                    <a:pt x="146" y="165"/>
                    <a:pt x="146" y="165"/>
                  </a:cubicBezTo>
                  <a:cubicBezTo>
                    <a:pt x="145" y="165"/>
                    <a:pt x="144" y="165"/>
                    <a:pt x="144" y="165"/>
                  </a:cubicBezTo>
                  <a:cubicBezTo>
                    <a:pt x="142" y="165"/>
                    <a:pt x="141" y="166"/>
                    <a:pt x="139" y="166"/>
                  </a:cubicBezTo>
                  <a:cubicBezTo>
                    <a:pt x="138" y="166"/>
                    <a:pt x="138" y="167"/>
                    <a:pt x="137" y="167"/>
                  </a:cubicBezTo>
                  <a:cubicBezTo>
                    <a:pt x="136" y="168"/>
                    <a:pt x="135" y="168"/>
                    <a:pt x="134" y="168"/>
                  </a:cubicBezTo>
                  <a:cubicBezTo>
                    <a:pt x="132" y="169"/>
                    <a:pt x="131" y="169"/>
                    <a:pt x="130" y="170"/>
                  </a:cubicBezTo>
                  <a:cubicBezTo>
                    <a:pt x="126" y="172"/>
                    <a:pt x="123" y="174"/>
                    <a:pt x="119" y="176"/>
                  </a:cubicBezTo>
                  <a:cubicBezTo>
                    <a:pt x="118" y="176"/>
                    <a:pt x="116" y="177"/>
                    <a:pt x="115" y="178"/>
                  </a:cubicBezTo>
                  <a:cubicBezTo>
                    <a:pt x="115" y="178"/>
                    <a:pt x="114" y="178"/>
                    <a:pt x="113" y="179"/>
                  </a:cubicBezTo>
                  <a:cubicBezTo>
                    <a:pt x="112" y="179"/>
                    <a:pt x="111" y="180"/>
                    <a:pt x="109" y="181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2"/>
                    <a:pt x="105" y="182"/>
                    <a:pt x="103" y="183"/>
                  </a:cubicBezTo>
                  <a:cubicBezTo>
                    <a:pt x="102" y="183"/>
                    <a:pt x="101" y="184"/>
                    <a:pt x="100" y="184"/>
                  </a:cubicBezTo>
                  <a:cubicBezTo>
                    <a:pt x="96" y="186"/>
                    <a:pt x="92" y="187"/>
                    <a:pt x="88" y="188"/>
                  </a:cubicBezTo>
                  <a:cubicBezTo>
                    <a:pt x="86" y="188"/>
                    <a:pt x="84" y="189"/>
                    <a:pt x="82" y="189"/>
                  </a:cubicBezTo>
                  <a:cubicBezTo>
                    <a:pt x="65" y="193"/>
                    <a:pt x="47" y="194"/>
                    <a:pt x="30" y="190"/>
                  </a:cubicBezTo>
                  <a:cubicBezTo>
                    <a:pt x="17" y="186"/>
                    <a:pt x="0" y="175"/>
                    <a:pt x="3" y="160"/>
                  </a:cubicBezTo>
                  <a:cubicBezTo>
                    <a:pt x="6" y="148"/>
                    <a:pt x="12" y="138"/>
                    <a:pt x="17" y="127"/>
                  </a:cubicBezTo>
                  <a:cubicBezTo>
                    <a:pt x="18" y="125"/>
                    <a:pt x="19" y="124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4" y="114"/>
                    <a:pt x="29" y="107"/>
                    <a:pt x="35" y="101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6" y="100"/>
                    <a:pt x="37" y="100"/>
                    <a:pt x="38" y="99"/>
                  </a:cubicBezTo>
                  <a:cubicBezTo>
                    <a:pt x="41" y="96"/>
                    <a:pt x="44" y="93"/>
                    <a:pt x="47" y="91"/>
                  </a:cubicBezTo>
                  <a:cubicBezTo>
                    <a:pt x="66" y="72"/>
                    <a:pt x="87" y="51"/>
                    <a:pt x="103" y="31"/>
                  </a:cubicBezTo>
                  <a:cubicBezTo>
                    <a:pt x="118" y="11"/>
                    <a:pt x="133" y="0"/>
                    <a:pt x="159" y="2"/>
                  </a:cubicBezTo>
                  <a:cubicBezTo>
                    <a:pt x="177" y="3"/>
                    <a:pt x="185" y="18"/>
                    <a:pt x="196" y="31"/>
                  </a:cubicBezTo>
                  <a:cubicBezTo>
                    <a:pt x="210" y="47"/>
                    <a:pt x="226" y="61"/>
                    <a:pt x="240" y="77"/>
                  </a:cubicBezTo>
                  <a:cubicBezTo>
                    <a:pt x="251" y="90"/>
                    <a:pt x="266" y="103"/>
                    <a:pt x="276" y="118"/>
                  </a:cubicBezTo>
                  <a:cubicBezTo>
                    <a:pt x="279" y="122"/>
                    <a:pt x="282" y="127"/>
                    <a:pt x="285" y="133"/>
                  </a:cubicBezTo>
                  <a:cubicBezTo>
                    <a:pt x="286" y="136"/>
                    <a:pt x="287" y="139"/>
                    <a:pt x="289" y="142"/>
                  </a:cubicBezTo>
                  <a:cubicBezTo>
                    <a:pt x="295" y="158"/>
                    <a:pt x="296" y="175"/>
                    <a:pt x="281" y="18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7005401" y="1556013"/>
              <a:ext cx="153988" cy="55563"/>
            </a:xfrm>
            <a:custGeom>
              <a:avLst/>
              <a:gdLst/>
              <a:ahLst/>
              <a:cxnLst/>
              <a:rect l="l" t="t" r="r" b="b"/>
              <a:pathLst>
                <a:path w="50" h="18" extrusionOk="0">
                  <a:moveTo>
                    <a:pt x="49" y="8"/>
                  </a:moveTo>
                  <a:cubicBezTo>
                    <a:pt x="50" y="9"/>
                    <a:pt x="50" y="10"/>
                    <a:pt x="49" y="12"/>
                  </a:cubicBezTo>
                  <a:cubicBezTo>
                    <a:pt x="48" y="14"/>
                    <a:pt x="44" y="13"/>
                    <a:pt x="42" y="13"/>
                  </a:cubicBezTo>
                  <a:cubicBezTo>
                    <a:pt x="39" y="14"/>
                    <a:pt x="38" y="17"/>
                    <a:pt x="34" y="17"/>
                  </a:cubicBezTo>
                  <a:cubicBezTo>
                    <a:pt x="31" y="17"/>
                    <a:pt x="29" y="17"/>
                    <a:pt x="26" y="17"/>
                  </a:cubicBezTo>
                  <a:cubicBezTo>
                    <a:pt x="22" y="17"/>
                    <a:pt x="13" y="18"/>
                    <a:pt x="10" y="15"/>
                  </a:cubicBezTo>
                  <a:cubicBezTo>
                    <a:pt x="9" y="14"/>
                    <a:pt x="9" y="12"/>
                    <a:pt x="8" y="11"/>
                  </a:cubicBezTo>
                  <a:cubicBezTo>
                    <a:pt x="7" y="11"/>
                    <a:pt x="6" y="10"/>
                    <a:pt x="5" y="10"/>
                  </a:cubicBezTo>
                  <a:cubicBezTo>
                    <a:pt x="0" y="3"/>
                    <a:pt x="24" y="0"/>
                    <a:pt x="27" y="0"/>
                  </a:cubicBezTo>
                  <a:cubicBezTo>
                    <a:pt x="30" y="0"/>
                    <a:pt x="45" y="2"/>
                    <a:pt x="49" y="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6627576" y="1825888"/>
              <a:ext cx="896938" cy="315913"/>
            </a:xfrm>
            <a:custGeom>
              <a:avLst/>
              <a:gdLst/>
              <a:ahLst/>
              <a:cxnLst/>
              <a:rect l="l" t="t" r="r" b="b"/>
              <a:pathLst>
                <a:path w="290" h="102" extrusionOk="0"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1" y="2"/>
                    <a:pt x="38" y="5"/>
                    <a:pt x="35" y="8"/>
                  </a:cubicBezTo>
                  <a:cubicBezTo>
                    <a:pt x="34" y="9"/>
                    <a:pt x="33" y="9"/>
                    <a:pt x="33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8" y="15"/>
                    <a:pt x="22" y="22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3"/>
                    <a:pt x="15" y="34"/>
                    <a:pt x="14" y="36"/>
                  </a:cubicBezTo>
                  <a:cubicBezTo>
                    <a:pt x="9" y="47"/>
                    <a:pt x="3" y="57"/>
                    <a:pt x="0" y="69"/>
                  </a:cubicBezTo>
                  <a:cubicBezTo>
                    <a:pt x="0" y="70"/>
                    <a:pt x="0" y="71"/>
                    <a:pt x="0" y="73"/>
                  </a:cubicBezTo>
                  <a:cubicBezTo>
                    <a:pt x="0" y="86"/>
                    <a:pt x="15" y="96"/>
                    <a:pt x="27" y="99"/>
                  </a:cubicBezTo>
                  <a:cubicBezTo>
                    <a:pt x="34" y="101"/>
                    <a:pt x="42" y="102"/>
                    <a:pt x="50" y="102"/>
                  </a:cubicBezTo>
                  <a:cubicBezTo>
                    <a:pt x="60" y="102"/>
                    <a:pt x="70" y="100"/>
                    <a:pt x="79" y="98"/>
                  </a:cubicBezTo>
                  <a:cubicBezTo>
                    <a:pt x="85" y="96"/>
                    <a:pt x="91" y="95"/>
                    <a:pt x="97" y="93"/>
                  </a:cubicBezTo>
                  <a:cubicBezTo>
                    <a:pt x="98" y="93"/>
                    <a:pt x="99" y="92"/>
                    <a:pt x="100" y="92"/>
                  </a:cubicBezTo>
                  <a:cubicBezTo>
                    <a:pt x="102" y="91"/>
                    <a:pt x="104" y="91"/>
                    <a:pt x="106" y="90"/>
                  </a:cubicBezTo>
                  <a:cubicBezTo>
                    <a:pt x="106" y="90"/>
                    <a:pt x="106" y="90"/>
                    <a:pt x="106" y="90"/>
                  </a:cubicBezTo>
                  <a:cubicBezTo>
                    <a:pt x="108" y="89"/>
                    <a:pt x="109" y="88"/>
                    <a:pt x="110" y="88"/>
                  </a:cubicBezTo>
                  <a:cubicBezTo>
                    <a:pt x="111" y="87"/>
                    <a:pt x="112" y="87"/>
                    <a:pt x="112" y="87"/>
                  </a:cubicBezTo>
                  <a:cubicBezTo>
                    <a:pt x="113" y="86"/>
                    <a:pt x="115" y="85"/>
                    <a:pt x="116" y="85"/>
                  </a:cubicBezTo>
                  <a:cubicBezTo>
                    <a:pt x="120" y="83"/>
                    <a:pt x="123" y="81"/>
                    <a:pt x="127" y="79"/>
                  </a:cubicBezTo>
                  <a:cubicBezTo>
                    <a:pt x="128" y="78"/>
                    <a:pt x="129" y="78"/>
                    <a:pt x="131" y="77"/>
                  </a:cubicBezTo>
                  <a:cubicBezTo>
                    <a:pt x="132" y="77"/>
                    <a:pt x="133" y="77"/>
                    <a:pt x="134" y="76"/>
                  </a:cubicBezTo>
                  <a:cubicBezTo>
                    <a:pt x="135" y="76"/>
                    <a:pt x="135" y="75"/>
                    <a:pt x="136" y="75"/>
                  </a:cubicBezTo>
                  <a:cubicBezTo>
                    <a:pt x="138" y="75"/>
                    <a:pt x="139" y="74"/>
                    <a:pt x="141" y="74"/>
                  </a:cubicBezTo>
                  <a:cubicBezTo>
                    <a:pt x="141" y="74"/>
                    <a:pt x="142" y="74"/>
                    <a:pt x="143" y="74"/>
                  </a:cubicBezTo>
                  <a:cubicBezTo>
                    <a:pt x="143" y="74"/>
                    <a:pt x="144" y="73"/>
                    <a:pt x="144" y="73"/>
                  </a:cubicBezTo>
                  <a:cubicBezTo>
                    <a:pt x="145" y="73"/>
                    <a:pt x="146" y="73"/>
                    <a:pt x="147" y="73"/>
                  </a:cubicBezTo>
                  <a:cubicBezTo>
                    <a:pt x="147" y="73"/>
                    <a:pt x="148" y="73"/>
                    <a:pt x="148" y="73"/>
                  </a:cubicBezTo>
                  <a:cubicBezTo>
                    <a:pt x="149" y="73"/>
                    <a:pt x="150" y="73"/>
                    <a:pt x="151" y="73"/>
                  </a:cubicBezTo>
                  <a:cubicBezTo>
                    <a:pt x="153" y="73"/>
                    <a:pt x="154" y="74"/>
                    <a:pt x="155" y="74"/>
                  </a:cubicBezTo>
                  <a:cubicBezTo>
                    <a:pt x="156" y="74"/>
                    <a:pt x="157" y="74"/>
                    <a:pt x="157" y="74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9" y="75"/>
                    <a:pt x="159" y="75"/>
                    <a:pt x="160" y="75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2" y="76"/>
                    <a:pt x="162" y="76"/>
                    <a:pt x="163" y="76"/>
                  </a:cubicBezTo>
                  <a:cubicBezTo>
                    <a:pt x="164" y="77"/>
                    <a:pt x="165" y="77"/>
                    <a:pt x="165" y="77"/>
                  </a:cubicBezTo>
                  <a:cubicBezTo>
                    <a:pt x="166" y="77"/>
                    <a:pt x="166" y="78"/>
                    <a:pt x="167" y="78"/>
                  </a:cubicBezTo>
                  <a:cubicBezTo>
                    <a:pt x="167" y="78"/>
                    <a:pt x="168" y="79"/>
                    <a:pt x="169" y="79"/>
                  </a:cubicBezTo>
                  <a:cubicBezTo>
                    <a:pt x="170" y="80"/>
                    <a:pt x="171" y="80"/>
                    <a:pt x="172" y="81"/>
                  </a:cubicBezTo>
                  <a:cubicBezTo>
                    <a:pt x="178" y="84"/>
                    <a:pt x="183" y="88"/>
                    <a:pt x="189" y="92"/>
                  </a:cubicBezTo>
                  <a:cubicBezTo>
                    <a:pt x="190" y="92"/>
                    <a:pt x="192" y="93"/>
                    <a:pt x="193" y="94"/>
                  </a:cubicBezTo>
                  <a:cubicBezTo>
                    <a:pt x="194" y="94"/>
                    <a:pt x="194" y="94"/>
                    <a:pt x="195" y="95"/>
                  </a:cubicBezTo>
                  <a:cubicBezTo>
                    <a:pt x="206" y="100"/>
                    <a:pt x="221" y="102"/>
                    <a:pt x="235" y="102"/>
                  </a:cubicBezTo>
                  <a:cubicBezTo>
                    <a:pt x="236" y="102"/>
                    <a:pt x="236" y="102"/>
                    <a:pt x="236" y="102"/>
                  </a:cubicBezTo>
                  <a:cubicBezTo>
                    <a:pt x="241" y="102"/>
                    <a:pt x="246" y="102"/>
                    <a:pt x="250" y="101"/>
                  </a:cubicBezTo>
                  <a:cubicBezTo>
                    <a:pt x="260" y="100"/>
                    <a:pt x="269" y="98"/>
                    <a:pt x="278" y="93"/>
                  </a:cubicBezTo>
                  <a:cubicBezTo>
                    <a:pt x="287" y="88"/>
                    <a:pt x="290" y="80"/>
                    <a:pt x="290" y="71"/>
                  </a:cubicBezTo>
                  <a:cubicBezTo>
                    <a:pt x="290" y="65"/>
                    <a:pt x="288" y="58"/>
                    <a:pt x="286" y="51"/>
                  </a:cubicBezTo>
                  <a:cubicBezTo>
                    <a:pt x="286" y="51"/>
                    <a:pt x="286" y="51"/>
                    <a:pt x="286" y="51"/>
                  </a:cubicBezTo>
                  <a:cubicBezTo>
                    <a:pt x="285" y="50"/>
                    <a:pt x="285" y="50"/>
                    <a:pt x="285" y="50"/>
                  </a:cubicBezTo>
                  <a:cubicBezTo>
                    <a:pt x="284" y="49"/>
                    <a:pt x="283" y="46"/>
                    <a:pt x="282" y="42"/>
                  </a:cubicBezTo>
                  <a:cubicBezTo>
                    <a:pt x="282" y="42"/>
                    <a:pt x="282" y="42"/>
                    <a:pt x="282" y="42"/>
                  </a:cubicBezTo>
                  <a:cubicBezTo>
                    <a:pt x="279" y="36"/>
                    <a:pt x="276" y="31"/>
                    <a:pt x="273" y="27"/>
                  </a:cubicBezTo>
                  <a:cubicBezTo>
                    <a:pt x="273" y="27"/>
                    <a:pt x="273" y="27"/>
                    <a:pt x="273" y="27"/>
                  </a:cubicBezTo>
                  <a:cubicBezTo>
                    <a:pt x="272" y="27"/>
                    <a:pt x="271" y="26"/>
                    <a:pt x="271" y="26"/>
                  </a:cubicBezTo>
                  <a:cubicBezTo>
                    <a:pt x="257" y="22"/>
                    <a:pt x="247" y="4"/>
                    <a:pt x="233" y="4"/>
                  </a:cubicBezTo>
                  <a:cubicBezTo>
                    <a:pt x="233" y="4"/>
                    <a:pt x="233" y="4"/>
                    <a:pt x="233" y="4"/>
                  </a:cubicBezTo>
                  <a:cubicBezTo>
                    <a:pt x="231" y="13"/>
                    <a:pt x="245" y="19"/>
                    <a:pt x="244" y="29"/>
                  </a:cubicBezTo>
                  <a:cubicBezTo>
                    <a:pt x="233" y="26"/>
                    <a:pt x="229" y="5"/>
                    <a:pt x="219" y="5"/>
                  </a:cubicBezTo>
                  <a:cubicBezTo>
                    <a:pt x="218" y="5"/>
                    <a:pt x="218" y="5"/>
                    <a:pt x="218" y="5"/>
                  </a:cubicBezTo>
                  <a:cubicBezTo>
                    <a:pt x="220" y="18"/>
                    <a:pt x="237" y="26"/>
                    <a:pt x="246" y="35"/>
                  </a:cubicBezTo>
                  <a:cubicBezTo>
                    <a:pt x="251" y="41"/>
                    <a:pt x="257" y="55"/>
                    <a:pt x="250" y="55"/>
                  </a:cubicBezTo>
                  <a:cubicBezTo>
                    <a:pt x="249" y="55"/>
                    <a:pt x="246" y="54"/>
                    <a:pt x="243" y="52"/>
                  </a:cubicBezTo>
                  <a:cubicBezTo>
                    <a:pt x="242" y="55"/>
                    <a:pt x="241" y="57"/>
                    <a:pt x="240" y="57"/>
                  </a:cubicBezTo>
                  <a:cubicBezTo>
                    <a:pt x="239" y="57"/>
                    <a:pt x="237" y="55"/>
                    <a:pt x="235" y="53"/>
                  </a:cubicBezTo>
                  <a:cubicBezTo>
                    <a:pt x="233" y="52"/>
                    <a:pt x="231" y="50"/>
                    <a:pt x="229" y="50"/>
                  </a:cubicBezTo>
                  <a:cubicBezTo>
                    <a:pt x="228" y="50"/>
                    <a:pt x="228" y="50"/>
                    <a:pt x="228" y="50"/>
                  </a:cubicBezTo>
                  <a:cubicBezTo>
                    <a:pt x="228" y="58"/>
                    <a:pt x="236" y="78"/>
                    <a:pt x="227" y="78"/>
                  </a:cubicBezTo>
                  <a:cubicBezTo>
                    <a:pt x="226" y="78"/>
                    <a:pt x="224" y="77"/>
                    <a:pt x="220" y="75"/>
                  </a:cubicBezTo>
                  <a:cubicBezTo>
                    <a:pt x="210" y="69"/>
                    <a:pt x="203" y="36"/>
                    <a:pt x="193" y="36"/>
                  </a:cubicBezTo>
                  <a:cubicBezTo>
                    <a:pt x="193" y="36"/>
                    <a:pt x="192" y="36"/>
                    <a:pt x="192" y="37"/>
                  </a:cubicBezTo>
                  <a:cubicBezTo>
                    <a:pt x="191" y="46"/>
                    <a:pt x="205" y="71"/>
                    <a:pt x="197" y="78"/>
                  </a:cubicBezTo>
                  <a:cubicBezTo>
                    <a:pt x="196" y="79"/>
                    <a:pt x="194" y="80"/>
                    <a:pt x="192" y="80"/>
                  </a:cubicBezTo>
                  <a:cubicBezTo>
                    <a:pt x="192" y="80"/>
                    <a:pt x="191" y="80"/>
                    <a:pt x="191" y="80"/>
                  </a:cubicBezTo>
                  <a:cubicBezTo>
                    <a:pt x="188" y="80"/>
                    <a:pt x="184" y="78"/>
                    <a:pt x="181" y="76"/>
                  </a:cubicBezTo>
                  <a:cubicBezTo>
                    <a:pt x="179" y="74"/>
                    <a:pt x="178" y="73"/>
                    <a:pt x="177" y="72"/>
                  </a:cubicBezTo>
                  <a:cubicBezTo>
                    <a:pt x="176" y="72"/>
                    <a:pt x="176" y="72"/>
                    <a:pt x="175" y="72"/>
                  </a:cubicBezTo>
                  <a:cubicBezTo>
                    <a:pt x="175" y="72"/>
                    <a:pt x="175" y="72"/>
                    <a:pt x="174" y="72"/>
                  </a:cubicBezTo>
                  <a:cubicBezTo>
                    <a:pt x="174" y="72"/>
                    <a:pt x="174" y="72"/>
                    <a:pt x="173" y="72"/>
                  </a:cubicBezTo>
                  <a:cubicBezTo>
                    <a:pt x="172" y="72"/>
                    <a:pt x="172" y="72"/>
                    <a:pt x="171" y="71"/>
                  </a:cubicBezTo>
                  <a:cubicBezTo>
                    <a:pt x="168" y="69"/>
                    <a:pt x="168" y="65"/>
                    <a:pt x="165" y="63"/>
                  </a:cubicBezTo>
                  <a:cubicBezTo>
                    <a:pt x="164" y="65"/>
                    <a:pt x="163" y="66"/>
                    <a:pt x="162" y="66"/>
                  </a:cubicBezTo>
                  <a:cubicBezTo>
                    <a:pt x="157" y="66"/>
                    <a:pt x="157" y="47"/>
                    <a:pt x="150" y="47"/>
                  </a:cubicBezTo>
                  <a:cubicBezTo>
                    <a:pt x="147" y="54"/>
                    <a:pt x="142" y="72"/>
                    <a:pt x="137" y="72"/>
                  </a:cubicBezTo>
                  <a:cubicBezTo>
                    <a:pt x="135" y="72"/>
                    <a:pt x="133" y="69"/>
                    <a:pt x="131" y="62"/>
                  </a:cubicBezTo>
                  <a:cubicBezTo>
                    <a:pt x="130" y="59"/>
                    <a:pt x="130" y="56"/>
                    <a:pt x="130" y="53"/>
                  </a:cubicBezTo>
                  <a:cubicBezTo>
                    <a:pt x="131" y="48"/>
                    <a:pt x="133" y="43"/>
                    <a:pt x="135" y="37"/>
                  </a:cubicBezTo>
                  <a:cubicBezTo>
                    <a:pt x="137" y="31"/>
                    <a:pt x="138" y="24"/>
                    <a:pt x="136" y="18"/>
                  </a:cubicBezTo>
                  <a:cubicBezTo>
                    <a:pt x="136" y="18"/>
                    <a:pt x="136" y="17"/>
                    <a:pt x="136" y="16"/>
                  </a:cubicBezTo>
                  <a:cubicBezTo>
                    <a:pt x="134" y="16"/>
                    <a:pt x="133" y="17"/>
                    <a:pt x="132" y="17"/>
                  </a:cubicBezTo>
                  <a:cubicBezTo>
                    <a:pt x="128" y="20"/>
                    <a:pt x="126" y="26"/>
                    <a:pt x="124" y="33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3" y="35"/>
                    <a:pt x="123" y="37"/>
                    <a:pt x="123" y="39"/>
                  </a:cubicBezTo>
                  <a:cubicBezTo>
                    <a:pt x="121" y="46"/>
                    <a:pt x="119" y="52"/>
                    <a:pt x="116" y="57"/>
                  </a:cubicBezTo>
                  <a:cubicBezTo>
                    <a:pt x="115" y="58"/>
                    <a:pt x="114" y="59"/>
                    <a:pt x="113" y="60"/>
                  </a:cubicBezTo>
                  <a:cubicBezTo>
                    <a:pt x="113" y="60"/>
                    <a:pt x="112" y="59"/>
                    <a:pt x="112" y="58"/>
                  </a:cubicBezTo>
                  <a:cubicBezTo>
                    <a:pt x="106" y="50"/>
                    <a:pt x="117" y="28"/>
                    <a:pt x="116" y="19"/>
                  </a:cubicBezTo>
                  <a:cubicBezTo>
                    <a:pt x="116" y="19"/>
                    <a:pt x="116" y="19"/>
                    <a:pt x="115" y="19"/>
                  </a:cubicBezTo>
                  <a:cubicBezTo>
                    <a:pt x="108" y="19"/>
                    <a:pt x="103" y="32"/>
                    <a:pt x="98" y="44"/>
                  </a:cubicBezTo>
                  <a:cubicBezTo>
                    <a:pt x="94" y="56"/>
                    <a:pt x="90" y="69"/>
                    <a:pt x="84" y="69"/>
                  </a:cubicBezTo>
                  <a:cubicBezTo>
                    <a:pt x="84" y="69"/>
                    <a:pt x="83" y="68"/>
                    <a:pt x="83" y="68"/>
                  </a:cubicBezTo>
                  <a:cubicBezTo>
                    <a:pt x="80" y="71"/>
                    <a:pt x="78" y="74"/>
                    <a:pt x="76" y="76"/>
                  </a:cubicBezTo>
                  <a:cubicBezTo>
                    <a:pt x="77" y="71"/>
                    <a:pt x="79" y="64"/>
                    <a:pt x="77" y="59"/>
                  </a:cubicBezTo>
                  <a:cubicBezTo>
                    <a:pt x="67" y="63"/>
                    <a:pt x="65" y="75"/>
                    <a:pt x="58" y="82"/>
                  </a:cubicBezTo>
                  <a:cubicBezTo>
                    <a:pt x="55" y="85"/>
                    <a:pt x="53" y="87"/>
                    <a:pt x="51" y="87"/>
                  </a:cubicBezTo>
                  <a:cubicBezTo>
                    <a:pt x="49" y="87"/>
                    <a:pt x="50" y="81"/>
                    <a:pt x="52" y="74"/>
                  </a:cubicBezTo>
                  <a:cubicBezTo>
                    <a:pt x="56" y="60"/>
                    <a:pt x="60" y="48"/>
                    <a:pt x="68" y="36"/>
                  </a:cubicBezTo>
                  <a:cubicBezTo>
                    <a:pt x="74" y="28"/>
                    <a:pt x="83" y="18"/>
                    <a:pt x="82" y="8"/>
                  </a:cubicBezTo>
                  <a:cubicBezTo>
                    <a:pt x="61" y="15"/>
                    <a:pt x="55" y="43"/>
                    <a:pt x="44" y="60"/>
                  </a:cubicBezTo>
                  <a:cubicBezTo>
                    <a:pt x="41" y="63"/>
                    <a:pt x="38" y="67"/>
                    <a:pt x="36" y="67"/>
                  </a:cubicBezTo>
                  <a:cubicBezTo>
                    <a:pt x="34" y="67"/>
                    <a:pt x="33" y="65"/>
                    <a:pt x="33" y="60"/>
                  </a:cubicBezTo>
                  <a:cubicBezTo>
                    <a:pt x="32" y="55"/>
                    <a:pt x="38" y="46"/>
                    <a:pt x="39" y="41"/>
                  </a:cubicBezTo>
                  <a:cubicBezTo>
                    <a:pt x="38" y="41"/>
                    <a:pt x="37" y="41"/>
                    <a:pt x="37" y="41"/>
                  </a:cubicBezTo>
                  <a:cubicBezTo>
                    <a:pt x="35" y="41"/>
                    <a:pt x="33" y="41"/>
                    <a:pt x="31" y="40"/>
                  </a:cubicBezTo>
                  <a:cubicBezTo>
                    <a:pt x="29" y="30"/>
                    <a:pt x="35" y="21"/>
                    <a:pt x="43" y="15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5" y="17"/>
                    <a:pt x="47" y="5"/>
                    <a:pt x="44" y="0"/>
                  </a:cubicBezTo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6832363" y="1590938"/>
              <a:ext cx="241300" cy="544513"/>
            </a:xfrm>
            <a:custGeom>
              <a:avLst/>
              <a:gdLst/>
              <a:ahLst/>
              <a:cxnLst/>
              <a:rect l="l" t="t" r="r" b="b"/>
              <a:pathLst>
                <a:path w="78" h="176" extrusionOk="0">
                  <a:moveTo>
                    <a:pt x="76" y="5"/>
                  </a:moveTo>
                  <a:cubicBezTo>
                    <a:pt x="75" y="5"/>
                    <a:pt x="75" y="5"/>
                    <a:pt x="75" y="4"/>
                  </a:cubicBezTo>
                  <a:cubicBezTo>
                    <a:pt x="73" y="4"/>
                    <a:pt x="72" y="3"/>
                    <a:pt x="70" y="3"/>
                  </a:cubicBezTo>
                  <a:cubicBezTo>
                    <a:pt x="69" y="3"/>
                    <a:pt x="68" y="3"/>
                    <a:pt x="67" y="2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6" y="2"/>
                    <a:pt x="65" y="0"/>
                    <a:pt x="64" y="0"/>
                  </a:cubicBezTo>
                  <a:cubicBezTo>
                    <a:pt x="62" y="1"/>
                    <a:pt x="62" y="2"/>
                    <a:pt x="62" y="3"/>
                  </a:cubicBezTo>
                  <a:cubicBezTo>
                    <a:pt x="61" y="6"/>
                    <a:pt x="59" y="9"/>
                    <a:pt x="58" y="12"/>
                  </a:cubicBezTo>
                  <a:cubicBezTo>
                    <a:pt x="55" y="18"/>
                    <a:pt x="53" y="25"/>
                    <a:pt x="51" y="31"/>
                  </a:cubicBezTo>
                  <a:cubicBezTo>
                    <a:pt x="48" y="44"/>
                    <a:pt x="42" y="55"/>
                    <a:pt x="39" y="67"/>
                  </a:cubicBezTo>
                  <a:cubicBezTo>
                    <a:pt x="34" y="83"/>
                    <a:pt x="28" y="98"/>
                    <a:pt x="23" y="114"/>
                  </a:cubicBezTo>
                  <a:cubicBezTo>
                    <a:pt x="20" y="123"/>
                    <a:pt x="16" y="130"/>
                    <a:pt x="13" y="139"/>
                  </a:cubicBezTo>
                  <a:cubicBezTo>
                    <a:pt x="11" y="145"/>
                    <a:pt x="11" y="152"/>
                    <a:pt x="8" y="158"/>
                  </a:cubicBezTo>
                  <a:cubicBezTo>
                    <a:pt x="7" y="160"/>
                    <a:pt x="2" y="168"/>
                    <a:pt x="0" y="176"/>
                  </a:cubicBezTo>
                  <a:cubicBezTo>
                    <a:pt x="1" y="176"/>
                    <a:pt x="3" y="176"/>
                    <a:pt x="4" y="176"/>
                  </a:cubicBezTo>
                  <a:cubicBezTo>
                    <a:pt x="8" y="175"/>
                    <a:pt x="11" y="175"/>
                    <a:pt x="14" y="174"/>
                  </a:cubicBezTo>
                  <a:cubicBezTo>
                    <a:pt x="16" y="174"/>
                    <a:pt x="17" y="173"/>
                    <a:pt x="19" y="173"/>
                  </a:cubicBezTo>
                  <a:cubicBezTo>
                    <a:pt x="21" y="167"/>
                    <a:pt x="23" y="162"/>
                    <a:pt x="25" y="156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8" y="150"/>
                    <a:pt x="29" y="143"/>
                    <a:pt x="31" y="137"/>
                  </a:cubicBezTo>
                  <a:cubicBezTo>
                    <a:pt x="33" y="131"/>
                    <a:pt x="36" y="124"/>
                    <a:pt x="39" y="118"/>
                  </a:cubicBezTo>
                  <a:cubicBezTo>
                    <a:pt x="43" y="106"/>
                    <a:pt x="45" y="94"/>
                    <a:pt x="49" y="82"/>
                  </a:cubicBezTo>
                  <a:cubicBezTo>
                    <a:pt x="52" y="74"/>
                    <a:pt x="56" y="68"/>
                    <a:pt x="58" y="59"/>
                  </a:cubicBezTo>
                  <a:cubicBezTo>
                    <a:pt x="59" y="55"/>
                    <a:pt x="61" y="52"/>
                    <a:pt x="62" y="48"/>
                  </a:cubicBezTo>
                  <a:cubicBezTo>
                    <a:pt x="66" y="40"/>
                    <a:pt x="70" y="31"/>
                    <a:pt x="73" y="23"/>
                  </a:cubicBezTo>
                  <a:cubicBezTo>
                    <a:pt x="74" y="19"/>
                    <a:pt x="75" y="16"/>
                    <a:pt x="75" y="13"/>
                  </a:cubicBezTo>
                  <a:cubicBezTo>
                    <a:pt x="76" y="10"/>
                    <a:pt x="77" y="8"/>
                    <a:pt x="78" y="6"/>
                  </a:cubicBezTo>
                  <a:cubicBezTo>
                    <a:pt x="78" y="5"/>
                    <a:pt x="77" y="5"/>
                    <a:pt x="76" y="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6843476" y="1581413"/>
              <a:ext cx="227013" cy="554038"/>
            </a:xfrm>
            <a:custGeom>
              <a:avLst/>
              <a:gdLst/>
              <a:ahLst/>
              <a:cxnLst/>
              <a:rect l="l" t="t" r="r" b="b"/>
              <a:pathLst>
                <a:path w="73" h="179" extrusionOk="0">
                  <a:moveTo>
                    <a:pt x="72" y="8"/>
                  </a:moveTo>
                  <a:cubicBezTo>
                    <a:pt x="72" y="8"/>
                    <a:pt x="71" y="9"/>
                    <a:pt x="71" y="9"/>
                  </a:cubicBezTo>
                  <a:cubicBezTo>
                    <a:pt x="69" y="12"/>
                    <a:pt x="68" y="16"/>
                    <a:pt x="67" y="20"/>
                  </a:cubicBezTo>
                  <a:cubicBezTo>
                    <a:pt x="65" y="24"/>
                    <a:pt x="62" y="29"/>
                    <a:pt x="61" y="34"/>
                  </a:cubicBezTo>
                  <a:cubicBezTo>
                    <a:pt x="58" y="43"/>
                    <a:pt x="52" y="52"/>
                    <a:pt x="50" y="61"/>
                  </a:cubicBezTo>
                  <a:cubicBezTo>
                    <a:pt x="48" y="67"/>
                    <a:pt x="47" y="71"/>
                    <a:pt x="44" y="76"/>
                  </a:cubicBezTo>
                  <a:cubicBezTo>
                    <a:pt x="43" y="79"/>
                    <a:pt x="42" y="81"/>
                    <a:pt x="41" y="84"/>
                  </a:cubicBezTo>
                  <a:cubicBezTo>
                    <a:pt x="39" y="90"/>
                    <a:pt x="38" y="96"/>
                    <a:pt x="36" y="102"/>
                  </a:cubicBezTo>
                  <a:cubicBezTo>
                    <a:pt x="35" y="108"/>
                    <a:pt x="33" y="114"/>
                    <a:pt x="31" y="120"/>
                  </a:cubicBezTo>
                  <a:cubicBezTo>
                    <a:pt x="30" y="122"/>
                    <a:pt x="29" y="124"/>
                    <a:pt x="28" y="127"/>
                  </a:cubicBezTo>
                  <a:cubicBezTo>
                    <a:pt x="26" y="131"/>
                    <a:pt x="24" y="135"/>
                    <a:pt x="23" y="139"/>
                  </a:cubicBezTo>
                  <a:cubicBezTo>
                    <a:pt x="22" y="141"/>
                    <a:pt x="21" y="144"/>
                    <a:pt x="21" y="147"/>
                  </a:cubicBezTo>
                  <a:cubicBezTo>
                    <a:pt x="20" y="150"/>
                    <a:pt x="19" y="154"/>
                    <a:pt x="18" y="157"/>
                  </a:cubicBezTo>
                  <a:cubicBezTo>
                    <a:pt x="18" y="158"/>
                    <a:pt x="18" y="158"/>
                    <a:pt x="18" y="158"/>
                  </a:cubicBezTo>
                  <a:cubicBezTo>
                    <a:pt x="17" y="160"/>
                    <a:pt x="16" y="162"/>
                    <a:pt x="15" y="164"/>
                  </a:cubicBezTo>
                  <a:cubicBezTo>
                    <a:pt x="14" y="168"/>
                    <a:pt x="12" y="171"/>
                    <a:pt x="11" y="175"/>
                  </a:cubicBezTo>
                  <a:cubicBezTo>
                    <a:pt x="11" y="176"/>
                    <a:pt x="10" y="176"/>
                    <a:pt x="10" y="177"/>
                  </a:cubicBezTo>
                  <a:cubicBezTo>
                    <a:pt x="7" y="178"/>
                    <a:pt x="4" y="178"/>
                    <a:pt x="0" y="179"/>
                  </a:cubicBezTo>
                  <a:cubicBezTo>
                    <a:pt x="2" y="175"/>
                    <a:pt x="4" y="170"/>
                    <a:pt x="7" y="164"/>
                  </a:cubicBezTo>
                  <a:cubicBezTo>
                    <a:pt x="8" y="163"/>
                    <a:pt x="8" y="163"/>
                    <a:pt x="8" y="163"/>
                  </a:cubicBezTo>
                  <a:cubicBezTo>
                    <a:pt x="9" y="159"/>
                    <a:pt x="10" y="155"/>
                    <a:pt x="11" y="151"/>
                  </a:cubicBezTo>
                  <a:cubicBezTo>
                    <a:pt x="12" y="148"/>
                    <a:pt x="12" y="146"/>
                    <a:pt x="13" y="143"/>
                  </a:cubicBezTo>
                  <a:cubicBezTo>
                    <a:pt x="14" y="140"/>
                    <a:pt x="16" y="137"/>
                    <a:pt x="17" y="134"/>
                  </a:cubicBezTo>
                  <a:cubicBezTo>
                    <a:pt x="19" y="129"/>
                    <a:pt x="21" y="124"/>
                    <a:pt x="23" y="118"/>
                  </a:cubicBezTo>
                  <a:cubicBezTo>
                    <a:pt x="25" y="110"/>
                    <a:pt x="28" y="101"/>
                    <a:pt x="31" y="93"/>
                  </a:cubicBezTo>
                  <a:cubicBezTo>
                    <a:pt x="34" y="86"/>
                    <a:pt x="36" y="78"/>
                    <a:pt x="39" y="71"/>
                  </a:cubicBezTo>
                  <a:cubicBezTo>
                    <a:pt x="40" y="66"/>
                    <a:pt x="42" y="61"/>
                    <a:pt x="44" y="56"/>
                  </a:cubicBezTo>
                  <a:cubicBezTo>
                    <a:pt x="46" y="50"/>
                    <a:pt x="48" y="45"/>
                    <a:pt x="50" y="39"/>
                  </a:cubicBezTo>
                  <a:cubicBezTo>
                    <a:pt x="51" y="34"/>
                    <a:pt x="55" y="29"/>
                    <a:pt x="56" y="24"/>
                  </a:cubicBezTo>
                  <a:cubicBezTo>
                    <a:pt x="58" y="18"/>
                    <a:pt x="61" y="14"/>
                    <a:pt x="63" y="8"/>
                  </a:cubicBezTo>
                  <a:cubicBezTo>
                    <a:pt x="63" y="7"/>
                    <a:pt x="63" y="6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3"/>
                    <a:pt x="62" y="2"/>
                    <a:pt x="63" y="1"/>
                  </a:cubicBezTo>
                  <a:cubicBezTo>
                    <a:pt x="65" y="0"/>
                    <a:pt x="69" y="1"/>
                    <a:pt x="70" y="2"/>
                  </a:cubicBezTo>
                  <a:cubicBezTo>
                    <a:pt x="73" y="4"/>
                    <a:pt x="73" y="6"/>
                    <a:pt x="72" y="8"/>
                  </a:cubicBezTo>
                  <a:close/>
                </a:path>
              </a:pathLst>
            </a:custGeom>
            <a:solidFill>
              <a:srgbClr val="F3F3F3">
                <a:alpha val="27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6937138" y="1636976"/>
              <a:ext cx="147638" cy="473075"/>
            </a:xfrm>
            <a:custGeom>
              <a:avLst/>
              <a:gdLst/>
              <a:ahLst/>
              <a:cxnLst/>
              <a:rect l="l" t="t" r="r" b="b"/>
              <a:pathLst>
                <a:path w="48" h="153" extrusionOk="0">
                  <a:moveTo>
                    <a:pt x="46" y="0"/>
                  </a:moveTo>
                  <a:cubicBezTo>
                    <a:pt x="40" y="3"/>
                    <a:pt x="39" y="18"/>
                    <a:pt x="38" y="23"/>
                  </a:cubicBezTo>
                  <a:cubicBezTo>
                    <a:pt x="37" y="28"/>
                    <a:pt x="37" y="32"/>
                    <a:pt x="36" y="36"/>
                  </a:cubicBezTo>
                  <a:cubicBezTo>
                    <a:pt x="35" y="39"/>
                    <a:pt x="34" y="41"/>
                    <a:pt x="33" y="43"/>
                  </a:cubicBezTo>
                  <a:cubicBezTo>
                    <a:pt x="31" y="50"/>
                    <a:pt x="29" y="56"/>
                    <a:pt x="27" y="62"/>
                  </a:cubicBezTo>
                  <a:cubicBezTo>
                    <a:pt x="24" y="71"/>
                    <a:pt x="21" y="80"/>
                    <a:pt x="20" y="89"/>
                  </a:cubicBezTo>
                  <a:cubicBezTo>
                    <a:pt x="20" y="99"/>
                    <a:pt x="15" y="107"/>
                    <a:pt x="12" y="116"/>
                  </a:cubicBezTo>
                  <a:cubicBezTo>
                    <a:pt x="12" y="117"/>
                    <a:pt x="12" y="118"/>
                    <a:pt x="12" y="119"/>
                  </a:cubicBezTo>
                  <a:cubicBezTo>
                    <a:pt x="10" y="125"/>
                    <a:pt x="9" y="131"/>
                    <a:pt x="7" y="136"/>
                  </a:cubicBezTo>
                  <a:cubicBezTo>
                    <a:pt x="5" y="140"/>
                    <a:pt x="3" y="144"/>
                    <a:pt x="3" y="148"/>
                  </a:cubicBezTo>
                  <a:cubicBezTo>
                    <a:pt x="1" y="150"/>
                    <a:pt x="0" y="151"/>
                    <a:pt x="0" y="153"/>
                  </a:cubicBezTo>
                  <a:cubicBezTo>
                    <a:pt x="2" y="152"/>
                    <a:pt x="4" y="152"/>
                    <a:pt x="6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8" y="150"/>
                    <a:pt x="9" y="149"/>
                    <a:pt x="10" y="149"/>
                  </a:cubicBezTo>
                  <a:cubicBezTo>
                    <a:pt x="12" y="148"/>
                    <a:pt x="14" y="147"/>
                    <a:pt x="16" y="146"/>
                  </a:cubicBezTo>
                  <a:cubicBezTo>
                    <a:pt x="18" y="141"/>
                    <a:pt x="21" y="138"/>
                    <a:pt x="23" y="133"/>
                  </a:cubicBezTo>
                  <a:cubicBezTo>
                    <a:pt x="25" y="127"/>
                    <a:pt x="28" y="120"/>
                    <a:pt x="30" y="114"/>
                  </a:cubicBezTo>
                  <a:cubicBezTo>
                    <a:pt x="31" y="113"/>
                    <a:pt x="31" y="112"/>
                    <a:pt x="32" y="111"/>
                  </a:cubicBezTo>
                  <a:cubicBezTo>
                    <a:pt x="33" y="107"/>
                    <a:pt x="34" y="103"/>
                    <a:pt x="3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2"/>
                    <a:pt x="36" y="86"/>
                    <a:pt x="36" y="79"/>
                  </a:cubicBezTo>
                  <a:cubicBezTo>
                    <a:pt x="37" y="76"/>
                    <a:pt x="37" y="73"/>
                    <a:pt x="38" y="70"/>
                  </a:cubicBezTo>
                  <a:cubicBezTo>
                    <a:pt x="41" y="59"/>
                    <a:pt x="43" y="48"/>
                    <a:pt x="45" y="36"/>
                  </a:cubicBezTo>
                  <a:cubicBezTo>
                    <a:pt x="45" y="34"/>
                    <a:pt x="48" y="0"/>
                    <a:pt x="4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7"/>
            <p:cNvSpPr/>
            <p:nvPr/>
          </p:nvSpPr>
          <p:spPr>
            <a:xfrm>
              <a:off x="6956188" y="1668726"/>
              <a:ext cx="114300" cy="434975"/>
            </a:xfrm>
            <a:custGeom>
              <a:avLst/>
              <a:gdLst/>
              <a:ahLst/>
              <a:cxnLst/>
              <a:rect l="l" t="t" r="r" b="b"/>
              <a:pathLst>
                <a:path w="37" h="141" extrusionOk="0">
                  <a:moveTo>
                    <a:pt x="36" y="14"/>
                  </a:moveTo>
                  <a:cubicBezTo>
                    <a:pt x="36" y="19"/>
                    <a:pt x="35" y="24"/>
                    <a:pt x="34" y="29"/>
                  </a:cubicBezTo>
                  <a:cubicBezTo>
                    <a:pt x="32" y="38"/>
                    <a:pt x="32" y="47"/>
                    <a:pt x="29" y="56"/>
                  </a:cubicBezTo>
                  <a:cubicBezTo>
                    <a:pt x="29" y="57"/>
                    <a:pt x="29" y="58"/>
                    <a:pt x="28" y="59"/>
                  </a:cubicBezTo>
                  <a:cubicBezTo>
                    <a:pt x="27" y="62"/>
                    <a:pt x="27" y="65"/>
                    <a:pt x="26" y="68"/>
                  </a:cubicBezTo>
                  <a:cubicBezTo>
                    <a:pt x="26" y="72"/>
                    <a:pt x="26" y="75"/>
                    <a:pt x="25" y="78"/>
                  </a:cubicBezTo>
                  <a:cubicBezTo>
                    <a:pt x="25" y="86"/>
                    <a:pt x="24" y="93"/>
                    <a:pt x="22" y="99"/>
                  </a:cubicBezTo>
                  <a:cubicBezTo>
                    <a:pt x="21" y="103"/>
                    <a:pt x="19" y="106"/>
                    <a:pt x="18" y="109"/>
                  </a:cubicBezTo>
                  <a:cubicBezTo>
                    <a:pt x="16" y="113"/>
                    <a:pt x="15" y="117"/>
                    <a:pt x="13" y="122"/>
                  </a:cubicBezTo>
                  <a:cubicBezTo>
                    <a:pt x="12" y="124"/>
                    <a:pt x="11" y="126"/>
                    <a:pt x="10" y="128"/>
                  </a:cubicBezTo>
                  <a:cubicBezTo>
                    <a:pt x="8" y="130"/>
                    <a:pt x="7" y="132"/>
                    <a:pt x="6" y="134"/>
                  </a:cubicBezTo>
                  <a:cubicBezTo>
                    <a:pt x="5" y="136"/>
                    <a:pt x="5" y="137"/>
                    <a:pt x="4" y="139"/>
                  </a:cubicBezTo>
                  <a:cubicBezTo>
                    <a:pt x="3" y="139"/>
                    <a:pt x="2" y="140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" y="140"/>
                    <a:pt x="1" y="140"/>
                    <a:pt x="1" y="140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6"/>
                    <a:pt x="2" y="133"/>
                    <a:pt x="4" y="130"/>
                  </a:cubicBezTo>
                  <a:cubicBezTo>
                    <a:pt x="4" y="129"/>
                    <a:pt x="4" y="129"/>
                    <a:pt x="4" y="128"/>
                  </a:cubicBezTo>
                  <a:cubicBezTo>
                    <a:pt x="7" y="121"/>
                    <a:pt x="9" y="114"/>
                    <a:pt x="10" y="108"/>
                  </a:cubicBezTo>
                  <a:cubicBezTo>
                    <a:pt x="10" y="107"/>
                    <a:pt x="10" y="107"/>
                    <a:pt x="10" y="107"/>
                  </a:cubicBezTo>
                  <a:cubicBezTo>
                    <a:pt x="11" y="104"/>
                    <a:pt x="12" y="100"/>
                    <a:pt x="14" y="97"/>
                  </a:cubicBezTo>
                  <a:cubicBezTo>
                    <a:pt x="15" y="95"/>
                    <a:pt x="16" y="92"/>
                    <a:pt x="17" y="90"/>
                  </a:cubicBezTo>
                  <a:cubicBezTo>
                    <a:pt x="17" y="88"/>
                    <a:pt x="18" y="86"/>
                    <a:pt x="18" y="84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2"/>
                    <a:pt x="18" y="81"/>
                    <a:pt x="19" y="79"/>
                  </a:cubicBezTo>
                  <a:cubicBezTo>
                    <a:pt x="19" y="72"/>
                    <a:pt x="21" y="65"/>
                    <a:pt x="23" y="58"/>
                  </a:cubicBezTo>
                  <a:cubicBezTo>
                    <a:pt x="24" y="56"/>
                    <a:pt x="24" y="55"/>
                    <a:pt x="25" y="53"/>
                  </a:cubicBezTo>
                  <a:cubicBezTo>
                    <a:pt x="25" y="52"/>
                    <a:pt x="25" y="51"/>
                    <a:pt x="26" y="50"/>
                  </a:cubicBezTo>
                  <a:cubicBezTo>
                    <a:pt x="28" y="38"/>
                    <a:pt x="32" y="27"/>
                    <a:pt x="33" y="15"/>
                  </a:cubicBezTo>
                  <a:cubicBezTo>
                    <a:pt x="34" y="10"/>
                    <a:pt x="33" y="4"/>
                    <a:pt x="37" y="0"/>
                  </a:cubicBezTo>
                  <a:cubicBezTo>
                    <a:pt x="35" y="1"/>
                    <a:pt x="36" y="11"/>
                    <a:pt x="36" y="14"/>
                  </a:cubicBezTo>
                  <a:close/>
                </a:path>
              </a:pathLst>
            </a:custGeom>
            <a:solidFill>
              <a:srgbClr val="C18787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7"/>
            <p:cNvSpPr/>
            <p:nvPr/>
          </p:nvSpPr>
          <p:spPr>
            <a:xfrm>
              <a:off x="7119701" y="1584588"/>
              <a:ext cx="238125" cy="550863"/>
            </a:xfrm>
            <a:custGeom>
              <a:avLst/>
              <a:gdLst/>
              <a:ahLst/>
              <a:cxnLst/>
              <a:rect l="l" t="t" r="r" b="b"/>
              <a:pathLst>
                <a:path w="77" h="178" extrusionOk="0">
                  <a:moveTo>
                    <a:pt x="70" y="160"/>
                  </a:moveTo>
                  <a:cubicBezTo>
                    <a:pt x="67" y="154"/>
                    <a:pt x="66" y="147"/>
                    <a:pt x="64" y="141"/>
                  </a:cubicBezTo>
                  <a:cubicBezTo>
                    <a:pt x="61" y="132"/>
                    <a:pt x="57" y="125"/>
                    <a:pt x="55" y="116"/>
                  </a:cubicBezTo>
                  <a:cubicBezTo>
                    <a:pt x="50" y="100"/>
                    <a:pt x="44" y="85"/>
                    <a:pt x="39" y="69"/>
                  </a:cubicBezTo>
                  <a:cubicBezTo>
                    <a:pt x="35" y="57"/>
                    <a:pt x="30" y="46"/>
                    <a:pt x="27" y="33"/>
                  </a:cubicBezTo>
                  <a:cubicBezTo>
                    <a:pt x="25" y="27"/>
                    <a:pt x="23" y="21"/>
                    <a:pt x="20" y="15"/>
                  </a:cubicBezTo>
                  <a:cubicBezTo>
                    <a:pt x="19" y="12"/>
                    <a:pt x="17" y="9"/>
                    <a:pt x="15" y="6"/>
                  </a:cubicBezTo>
                  <a:cubicBezTo>
                    <a:pt x="15" y="5"/>
                    <a:pt x="15" y="0"/>
                    <a:pt x="13" y="0"/>
                  </a:cubicBezTo>
                  <a:cubicBezTo>
                    <a:pt x="13" y="2"/>
                    <a:pt x="11" y="3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6"/>
                    <a:pt x="4" y="5"/>
                    <a:pt x="2" y="7"/>
                  </a:cubicBezTo>
                  <a:cubicBezTo>
                    <a:pt x="0" y="8"/>
                    <a:pt x="1" y="9"/>
                    <a:pt x="1" y="11"/>
                  </a:cubicBezTo>
                  <a:cubicBezTo>
                    <a:pt x="1" y="13"/>
                    <a:pt x="2" y="16"/>
                    <a:pt x="3" y="18"/>
                  </a:cubicBezTo>
                  <a:cubicBezTo>
                    <a:pt x="5" y="27"/>
                    <a:pt x="9" y="35"/>
                    <a:pt x="13" y="44"/>
                  </a:cubicBezTo>
                  <a:cubicBezTo>
                    <a:pt x="15" y="49"/>
                    <a:pt x="18" y="55"/>
                    <a:pt x="20" y="61"/>
                  </a:cubicBezTo>
                  <a:cubicBezTo>
                    <a:pt x="22" y="70"/>
                    <a:pt x="25" y="76"/>
                    <a:pt x="28" y="84"/>
                  </a:cubicBezTo>
                  <a:cubicBezTo>
                    <a:pt x="33" y="96"/>
                    <a:pt x="34" y="108"/>
                    <a:pt x="39" y="120"/>
                  </a:cubicBezTo>
                  <a:cubicBezTo>
                    <a:pt x="41" y="126"/>
                    <a:pt x="45" y="133"/>
                    <a:pt x="47" y="139"/>
                  </a:cubicBezTo>
                  <a:cubicBezTo>
                    <a:pt x="49" y="145"/>
                    <a:pt x="50" y="152"/>
                    <a:pt x="52" y="158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54" y="164"/>
                    <a:pt x="57" y="169"/>
                    <a:pt x="59" y="175"/>
                  </a:cubicBezTo>
                  <a:cubicBezTo>
                    <a:pt x="59" y="176"/>
                    <a:pt x="59" y="177"/>
                    <a:pt x="60" y="178"/>
                  </a:cubicBezTo>
                  <a:cubicBezTo>
                    <a:pt x="60" y="178"/>
                    <a:pt x="60" y="178"/>
                    <a:pt x="60" y="178"/>
                  </a:cubicBezTo>
                  <a:cubicBezTo>
                    <a:pt x="62" y="178"/>
                    <a:pt x="63" y="178"/>
                    <a:pt x="65" y="178"/>
                  </a:cubicBezTo>
                  <a:cubicBezTo>
                    <a:pt x="68" y="178"/>
                    <a:pt x="71" y="178"/>
                    <a:pt x="73" y="178"/>
                  </a:cubicBezTo>
                  <a:cubicBezTo>
                    <a:pt x="75" y="178"/>
                    <a:pt x="76" y="177"/>
                    <a:pt x="77" y="177"/>
                  </a:cubicBezTo>
                  <a:cubicBezTo>
                    <a:pt x="75" y="170"/>
                    <a:pt x="71" y="162"/>
                    <a:pt x="70" y="1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7122876" y="1587763"/>
              <a:ext cx="222250" cy="547688"/>
            </a:xfrm>
            <a:custGeom>
              <a:avLst/>
              <a:gdLst/>
              <a:ahLst/>
              <a:cxnLst/>
              <a:rect l="l" t="t" r="r" b="b"/>
              <a:pathLst>
                <a:path w="72" h="177" extrusionOk="0">
                  <a:moveTo>
                    <a:pt x="72" y="177"/>
                  </a:moveTo>
                  <a:cubicBezTo>
                    <a:pt x="70" y="177"/>
                    <a:pt x="67" y="177"/>
                    <a:pt x="64" y="177"/>
                  </a:cubicBezTo>
                  <a:cubicBezTo>
                    <a:pt x="63" y="176"/>
                    <a:pt x="62" y="175"/>
                    <a:pt x="62" y="173"/>
                  </a:cubicBezTo>
                  <a:cubicBezTo>
                    <a:pt x="60" y="169"/>
                    <a:pt x="59" y="166"/>
                    <a:pt x="58" y="162"/>
                  </a:cubicBezTo>
                  <a:cubicBezTo>
                    <a:pt x="57" y="160"/>
                    <a:pt x="56" y="158"/>
                    <a:pt x="55" y="156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3" y="152"/>
                    <a:pt x="53" y="148"/>
                    <a:pt x="52" y="145"/>
                  </a:cubicBezTo>
                  <a:cubicBezTo>
                    <a:pt x="51" y="142"/>
                    <a:pt x="50" y="139"/>
                    <a:pt x="50" y="137"/>
                  </a:cubicBezTo>
                  <a:cubicBezTo>
                    <a:pt x="48" y="133"/>
                    <a:pt x="47" y="129"/>
                    <a:pt x="45" y="125"/>
                  </a:cubicBezTo>
                  <a:cubicBezTo>
                    <a:pt x="44" y="122"/>
                    <a:pt x="42" y="120"/>
                    <a:pt x="42" y="118"/>
                  </a:cubicBezTo>
                  <a:cubicBezTo>
                    <a:pt x="39" y="112"/>
                    <a:pt x="38" y="106"/>
                    <a:pt x="36" y="100"/>
                  </a:cubicBezTo>
                  <a:cubicBezTo>
                    <a:pt x="35" y="94"/>
                    <a:pt x="33" y="88"/>
                    <a:pt x="31" y="82"/>
                  </a:cubicBezTo>
                  <a:cubicBezTo>
                    <a:pt x="30" y="79"/>
                    <a:pt x="29" y="77"/>
                    <a:pt x="28" y="74"/>
                  </a:cubicBezTo>
                  <a:cubicBezTo>
                    <a:pt x="26" y="69"/>
                    <a:pt x="24" y="65"/>
                    <a:pt x="23" y="59"/>
                  </a:cubicBezTo>
                  <a:cubicBezTo>
                    <a:pt x="20" y="50"/>
                    <a:pt x="14" y="41"/>
                    <a:pt x="12" y="32"/>
                  </a:cubicBezTo>
                  <a:cubicBezTo>
                    <a:pt x="10" y="26"/>
                    <a:pt x="8" y="22"/>
                    <a:pt x="5" y="17"/>
                  </a:cubicBezTo>
                  <a:cubicBezTo>
                    <a:pt x="4" y="14"/>
                    <a:pt x="3" y="10"/>
                    <a:pt x="2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5" y="2"/>
                    <a:pt x="6" y="0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4"/>
                    <a:pt x="9" y="4"/>
                  </a:cubicBezTo>
                  <a:cubicBezTo>
                    <a:pt x="9" y="5"/>
                    <a:pt x="10" y="5"/>
                    <a:pt x="10" y="6"/>
                  </a:cubicBezTo>
                  <a:cubicBezTo>
                    <a:pt x="13" y="11"/>
                    <a:pt x="14" y="16"/>
                    <a:pt x="16" y="20"/>
                  </a:cubicBezTo>
                  <a:cubicBezTo>
                    <a:pt x="17" y="22"/>
                    <a:pt x="18" y="23"/>
                    <a:pt x="18" y="26"/>
                  </a:cubicBezTo>
                  <a:cubicBezTo>
                    <a:pt x="19" y="28"/>
                    <a:pt x="20" y="30"/>
                    <a:pt x="21" y="32"/>
                  </a:cubicBezTo>
                  <a:cubicBezTo>
                    <a:pt x="22" y="34"/>
                    <a:pt x="23" y="36"/>
                    <a:pt x="23" y="39"/>
                  </a:cubicBezTo>
                  <a:cubicBezTo>
                    <a:pt x="25" y="44"/>
                    <a:pt x="27" y="49"/>
                    <a:pt x="29" y="54"/>
                  </a:cubicBezTo>
                  <a:cubicBezTo>
                    <a:pt x="30" y="59"/>
                    <a:pt x="32" y="64"/>
                    <a:pt x="34" y="69"/>
                  </a:cubicBezTo>
                  <a:cubicBezTo>
                    <a:pt x="36" y="76"/>
                    <a:pt x="39" y="84"/>
                    <a:pt x="41" y="91"/>
                  </a:cubicBezTo>
                  <a:cubicBezTo>
                    <a:pt x="44" y="99"/>
                    <a:pt x="47" y="108"/>
                    <a:pt x="50" y="116"/>
                  </a:cubicBezTo>
                  <a:cubicBezTo>
                    <a:pt x="51" y="122"/>
                    <a:pt x="53" y="127"/>
                    <a:pt x="56" y="132"/>
                  </a:cubicBezTo>
                  <a:cubicBezTo>
                    <a:pt x="57" y="135"/>
                    <a:pt x="58" y="138"/>
                    <a:pt x="59" y="141"/>
                  </a:cubicBezTo>
                  <a:cubicBezTo>
                    <a:pt x="60" y="144"/>
                    <a:pt x="61" y="146"/>
                    <a:pt x="61" y="149"/>
                  </a:cubicBezTo>
                  <a:cubicBezTo>
                    <a:pt x="62" y="153"/>
                    <a:pt x="63" y="157"/>
                    <a:pt x="65" y="161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9" y="168"/>
                    <a:pt x="71" y="173"/>
                    <a:pt x="72" y="177"/>
                  </a:cubicBezTo>
                  <a:close/>
                </a:path>
              </a:pathLst>
            </a:custGeom>
            <a:solidFill>
              <a:srgbClr val="F3F3F3">
                <a:alpha val="27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7"/>
            <p:cNvSpPr/>
            <p:nvPr/>
          </p:nvSpPr>
          <p:spPr>
            <a:xfrm>
              <a:off x="7107001" y="1636976"/>
              <a:ext cx="149225" cy="485775"/>
            </a:xfrm>
            <a:custGeom>
              <a:avLst/>
              <a:gdLst/>
              <a:ahLst/>
              <a:cxnLst/>
              <a:rect l="l" t="t" r="r" b="b"/>
              <a:pathLst>
                <a:path w="48" h="157" extrusionOk="0">
                  <a:moveTo>
                    <a:pt x="47" y="155"/>
                  </a:moveTo>
                  <a:cubicBezTo>
                    <a:pt x="46" y="156"/>
                    <a:pt x="46" y="157"/>
                    <a:pt x="44" y="157"/>
                  </a:cubicBezTo>
                  <a:cubicBezTo>
                    <a:pt x="42" y="157"/>
                    <a:pt x="40" y="156"/>
                    <a:pt x="38" y="155"/>
                  </a:cubicBezTo>
                  <a:cubicBezTo>
                    <a:pt x="37" y="154"/>
                    <a:pt x="35" y="153"/>
                    <a:pt x="34" y="153"/>
                  </a:cubicBezTo>
                  <a:cubicBezTo>
                    <a:pt x="33" y="150"/>
                    <a:pt x="33" y="148"/>
                    <a:pt x="32" y="146"/>
                  </a:cubicBezTo>
                  <a:cubicBezTo>
                    <a:pt x="30" y="142"/>
                    <a:pt x="28" y="140"/>
                    <a:pt x="26" y="137"/>
                  </a:cubicBezTo>
                  <a:cubicBezTo>
                    <a:pt x="26" y="136"/>
                    <a:pt x="25" y="134"/>
                    <a:pt x="25" y="133"/>
                  </a:cubicBezTo>
                  <a:cubicBezTo>
                    <a:pt x="22" y="126"/>
                    <a:pt x="19" y="118"/>
                    <a:pt x="16" y="111"/>
                  </a:cubicBezTo>
                  <a:cubicBezTo>
                    <a:pt x="11" y="98"/>
                    <a:pt x="13" y="84"/>
                    <a:pt x="9" y="70"/>
                  </a:cubicBezTo>
                  <a:cubicBezTo>
                    <a:pt x="6" y="59"/>
                    <a:pt x="4" y="48"/>
                    <a:pt x="3" y="36"/>
                  </a:cubicBezTo>
                  <a:cubicBezTo>
                    <a:pt x="2" y="34"/>
                    <a:pt x="0" y="0"/>
                    <a:pt x="1" y="0"/>
                  </a:cubicBezTo>
                  <a:cubicBezTo>
                    <a:pt x="8" y="3"/>
                    <a:pt x="9" y="18"/>
                    <a:pt x="10" y="23"/>
                  </a:cubicBezTo>
                  <a:cubicBezTo>
                    <a:pt x="11" y="28"/>
                    <a:pt x="11" y="32"/>
                    <a:pt x="12" y="36"/>
                  </a:cubicBezTo>
                  <a:cubicBezTo>
                    <a:pt x="13" y="39"/>
                    <a:pt x="13" y="41"/>
                    <a:pt x="14" y="43"/>
                  </a:cubicBezTo>
                  <a:cubicBezTo>
                    <a:pt x="16" y="50"/>
                    <a:pt x="19" y="56"/>
                    <a:pt x="21" y="62"/>
                  </a:cubicBezTo>
                  <a:cubicBezTo>
                    <a:pt x="24" y="71"/>
                    <a:pt x="27" y="80"/>
                    <a:pt x="27" y="89"/>
                  </a:cubicBezTo>
                  <a:cubicBezTo>
                    <a:pt x="28" y="99"/>
                    <a:pt x="33" y="107"/>
                    <a:pt x="35" y="116"/>
                  </a:cubicBezTo>
                  <a:cubicBezTo>
                    <a:pt x="37" y="123"/>
                    <a:pt x="38" y="130"/>
                    <a:pt x="41" y="136"/>
                  </a:cubicBezTo>
                  <a:cubicBezTo>
                    <a:pt x="41" y="137"/>
                    <a:pt x="42" y="138"/>
                    <a:pt x="42" y="139"/>
                  </a:cubicBezTo>
                  <a:cubicBezTo>
                    <a:pt x="43" y="142"/>
                    <a:pt x="44" y="145"/>
                    <a:pt x="45" y="148"/>
                  </a:cubicBezTo>
                  <a:cubicBezTo>
                    <a:pt x="47" y="150"/>
                    <a:pt x="48" y="152"/>
                    <a:pt x="47" y="1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Google Shape;151;p7"/>
            <p:cNvSpPr/>
            <p:nvPr/>
          </p:nvSpPr>
          <p:spPr>
            <a:xfrm>
              <a:off x="7122876" y="1668726"/>
              <a:ext cx="117475" cy="444500"/>
            </a:xfrm>
            <a:custGeom>
              <a:avLst/>
              <a:gdLst/>
              <a:ahLst/>
              <a:cxnLst/>
              <a:rect l="l" t="t" r="r" b="b"/>
              <a:pathLst>
                <a:path w="38" h="144" extrusionOk="0">
                  <a:moveTo>
                    <a:pt x="37" y="144"/>
                  </a:moveTo>
                  <a:cubicBezTo>
                    <a:pt x="38" y="144"/>
                    <a:pt x="38" y="144"/>
                    <a:pt x="38" y="143"/>
                  </a:cubicBezTo>
                  <a:cubicBezTo>
                    <a:pt x="38" y="143"/>
                    <a:pt x="38" y="143"/>
                    <a:pt x="37" y="141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5" y="136"/>
                    <a:pt x="34" y="133"/>
                    <a:pt x="33" y="130"/>
                  </a:cubicBezTo>
                  <a:cubicBezTo>
                    <a:pt x="33" y="129"/>
                    <a:pt x="32" y="129"/>
                    <a:pt x="32" y="128"/>
                  </a:cubicBezTo>
                  <a:cubicBezTo>
                    <a:pt x="30" y="121"/>
                    <a:pt x="28" y="114"/>
                    <a:pt x="26" y="107"/>
                  </a:cubicBezTo>
                  <a:cubicBezTo>
                    <a:pt x="25" y="104"/>
                    <a:pt x="24" y="100"/>
                    <a:pt x="23" y="97"/>
                  </a:cubicBezTo>
                  <a:cubicBezTo>
                    <a:pt x="21" y="91"/>
                    <a:pt x="18" y="86"/>
                    <a:pt x="18" y="79"/>
                  </a:cubicBezTo>
                  <a:cubicBezTo>
                    <a:pt x="18" y="72"/>
                    <a:pt x="16" y="65"/>
                    <a:pt x="13" y="58"/>
                  </a:cubicBezTo>
                  <a:cubicBezTo>
                    <a:pt x="13" y="56"/>
                    <a:pt x="12" y="55"/>
                    <a:pt x="12" y="53"/>
                  </a:cubicBezTo>
                  <a:cubicBezTo>
                    <a:pt x="12" y="52"/>
                    <a:pt x="11" y="51"/>
                    <a:pt x="11" y="50"/>
                  </a:cubicBezTo>
                  <a:cubicBezTo>
                    <a:pt x="8" y="38"/>
                    <a:pt x="5" y="27"/>
                    <a:pt x="3" y="15"/>
                  </a:cubicBezTo>
                  <a:cubicBezTo>
                    <a:pt x="3" y="10"/>
                    <a:pt x="3" y="4"/>
                    <a:pt x="0" y="0"/>
                  </a:cubicBezTo>
                  <a:cubicBezTo>
                    <a:pt x="1" y="1"/>
                    <a:pt x="0" y="11"/>
                    <a:pt x="0" y="14"/>
                  </a:cubicBezTo>
                  <a:cubicBezTo>
                    <a:pt x="1" y="19"/>
                    <a:pt x="2" y="24"/>
                    <a:pt x="3" y="29"/>
                  </a:cubicBezTo>
                  <a:cubicBezTo>
                    <a:pt x="4" y="38"/>
                    <a:pt x="4" y="47"/>
                    <a:pt x="7" y="56"/>
                  </a:cubicBezTo>
                  <a:cubicBezTo>
                    <a:pt x="8" y="57"/>
                    <a:pt x="8" y="58"/>
                    <a:pt x="8" y="59"/>
                  </a:cubicBezTo>
                  <a:cubicBezTo>
                    <a:pt x="10" y="66"/>
                    <a:pt x="11" y="72"/>
                    <a:pt x="11" y="78"/>
                  </a:cubicBezTo>
                  <a:cubicBezTo>
                    <a:pt x="12" y="86"/>
                    <a:pt x="12" y="93"/>
                    <a:pt x="15" y="99"/>
                  </a:cubicBezTo>
                  <a:cubicBezTo>
                    <a:pt x="16" y="103"/>
                    <a:pt x="17" y="106"/>
                    <a:pt x="19" y="109"/>
                  </a:cubicBezTo>
                  <a:cubicBezTo>
                    <a:pt x="20" y="113"/>
                    <a:pt x="22" y="117"/>
                    <a:pt x="23" y="122"/>
                  </a:cubicBezTo>
                  <a:cubicBezTo>
                    <a:pt x="24" y="124"/>
                    <a:pt x="26" y="126"/>
                    <a:pt x="27" y="128"/>
                  </a:cubicBezTo>
                  <a:cubicBezTo>
                    <a:pt x="28" y="130"/>
                    <a:pt x="29" y="132"/>
                    <a:pt x="31" y="134"/>
                  </a:cubicBezTo>
                  <a:cubicBezTo>
                    <a:pt x="31" y="136"/>
                    <a:pt x="32" y="137"/>
                    <a:pt x="32" y="139"/>
                  </a:cubicBezTo>
                  <a:cubicBezTo>
                    <a:pt x="33" y="141"/>
                    <a:pt x="33" y="142"/>
                    <a:pt x="35" y="143"/>
                  </a:cubicBezTo>
                  <a:cubicBezTo>
                    <a:pt x="35" y="144"/>
                    <a:pt x="36" y="144"/>
                    <a:pt x="37" y="144"/>
                  </a:cubicBezTo>
                  <a:close/>
                </a:path>
              </a:pathLst>
            </a:custGeom>
            <a:solidFill>
              <a:srgbClr val="F3F3F3">
                <a:alpha val="27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6398976" y="776551"/>
              <a:ext cx="1457325" cy="661988"/>
            </a:xfrm>
            <a:custGeom>
              <a:avLst/>
              <a:gdLst/>
              <a:ahLst/>
              <a:cxnLst/>
              <a:rect l="l" t="t" r="r" b="b"/>
              <a:pathLst>
                <a:path w="471" h="214" extrusionOk="0">
                  <a:moveTo>
                    <a:pt x="462" y="123"/>
                  </a:moveTo>
                  <a:cubicBezTo>
                    <a:pt x="453" y="144"/>
                    <a:pt x="425" y="127"/>
                    <a:pt x="412" y="140"/>
                  </a:cubicBezTo>
                  <a:cubicBezTo>
                    <a:pt x="403" y="148"/>
                    <a:pt x="406" y="154"/>
                    <a:pt x="390" y="157"/>
                  </a:cubicBezTo>
                  <a:cubicBezTo>
                    <a:pt x="381" y="158"/>
                    <a:pt x="370" y="154"/>
                    <a:pt x="364" y="163"/>
                  </a:cubicBezTo>
                  <a:cubicBezTo>
                    <a:pt x="361" y="169"/>
                    <a:pt x="365" y="175"/>
                    <a:pt x="359" y="181"/>
                  </a:cubicBezTo>
                  <a:cubicBezTo>
                    <a:pt x="355" y="185"/>
                    <a:pt x="349" y="188"/>
                    <a:pt x="343" y="190"/>
                  </a:cubicBezTo>
                  <a:cubicBezTo>
                    <a:pt x="323" y="197"/>
                    <a:pt x="278" y="198"/>
                    <a:pt x="274" y="175"/>
                  </a:cubicBezTo>
                  <a:cubicBezTo>
                    <a:pt x="279" y="205"/>
                    <a:pt x="152" y="214"/>
                    <a:pt x="151" y="169"/>
                  </a:cubicBezTo>
                  <a:cubicBezTo>
                    <a:pt x="127" y="182"/>
                    <a:pt x="92" y="193"/>
                    <a:pt x="67" y="176"/>
                  </a:cubicBezTo>
                  <a:cubicBezTo>
                    <a:pt x="61" y="172"/>
                    <a:pt x="54" y="161"/>
                    <a:pt x="53" y="154"/>
                  </a:cubicBezTo>
                  <a:cubicBezTo>
                    <a:pt x="37" y="153"/>
                    <a:pt x="15" y="141"/>
                    <a:pt x="31" y="124"/>
                  </a:cubicBezTo>
                  <a:cubicBezTo>
                    <a:pt x="0" y="106"/>
                    <a:pt x="26" y="83"/>
                    <a:pt x="55" y="72"/>
                  </a:cubicBezTo>
                  <a:cubicBezTo>
                    <a:pt x="62" y="58"/>
                    <a:pt x="76" y="43"/>
                    <a:pt x="93" y="37"/>
                  </a:cubicBezTo>
                  <a:cubicBezTo>
                    <a:pt x="103" y="32"/>
                    <a:pt x="115" y="31"/>
                    <a:pt x="125" y="37"/>
                  </a:cubicBezTo>
                  <a:cubicBezTo>
                    <a:pt x="136" y="23"/>
                    <a:pt x="191" y="0"/>
                    <a:pt x="199" y="27"/>
                  </a:cubicBezTo>
                  <a:cubicBezTo>
                    <a:pt x="232" y="13"/>
                    <a:pt x="259" y="15"/>
                    <a:pt x="279" y="40"/>
                  </a:cubicBezTo>
                  <a:cubicBezTo>
                    <a:pt x="312" y="10"/>
                    <a:pt x="356" y="36"/>
                    <a:pt x="372" y="63"/>
                  </a:cubicBezTo>
                  <a:cubicBezTo>
                    <a:pt x="369" y="57"/>
                    <a:pt x="383" y="58"/>
                    <a:pt x="392" y="60"/>
                  </a:cubicBezTo>
                  <a:cubicBezTo>
                    <a:pt x="395" y="60"/>
                    <a:pt x="397" y="61"/>
                    <a:pt x="398" y="61"/>
                  </a:cubicBezTo>
                  <a:cubicBezTo>
                    <a:pt x="407" y="64"/>
                    <a:pt x="415" y="67"/>
                    <a:pt x="421" y="73"/>
                  </a:cubicBezTo>
                  <a:cubicBezTo>
                    <a:pt x="429" y="80"/>
                    <a:pt x="426" y="83"/>
                    <a:pt x="424" y="92"/>
                  </a:cubicBezTo>
                  <a:cubicBezTo>
                    <a:pt x="443" y="94"/>
                    <a:pt x="471" y="103"/>
                    <a:pt x="462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6398976" y="890851"/>
              <a:ext cx="1457325" cy="547688"/>
            </a:xfrm>
            <a:custGeom>
              <a:avLst/>
              <a:gdLst/>
              <a:ahLst/>
              <a:cxnLst/>
              <a:rect l="l" t="t" r="r" b="b"/>
              <a:pathLst>
                <a:path w="471" h="177" extrusionOk="0">
                  <a:moveTo>
                    <a:pt x="462" y="86"/>
                  </a:moveTo>
                  <a:cubicBezTo>
                    <a:pt x="453" y="107"/>
                    <a:pt x="425" y="90"/>
                    <a:pt x="412" y="103"/>
                  </a:cubicBezTo>
                  <a:cubicBezTo>
                    <a:pt x="403" y="111"/>
                    <a:pt x="406" y="117"/>
                    <a:pt x="390" y="120"/>
                  </a:cubicBezTo>
                  <a:cubicBezTo>
                    <a:pt x="381" y="121"/>
                    <a:pt x="370" y="117"/>
                    <a:pt x="364" y="126"/>
                  </a:cubicBezTo>
                  <a:cubicBezTo>
                    <a:pt x="361" y="132"/>
                    <a:pt x="365" y="138"/>
                    <a:pt x="359" y="144"/>
                  </a:cubicBezTo>
                  <a:cubicBezTo>
                    <a:pt x="355" y="148"/>
                    <a:pt x="349" y="151"/>
                    <a:pt x="343" y="153"/>
                  </a:cubicBezTo>
                  <a:cubicBezTo>
                    <a:pt x="323" y="160"/>
                    <a:pt x="278" y="161"/>
                    <a:pt x="274" y="138"/>
                  </a:cubicBezTo>
                  <a:cubicBezTo>
                    <a:pt x="279" y="168"/>
                    <a:pt x="152" y="177"/>
                    <a:pt x="151" y="132"/>
                  </a:cubicBezTo>
                  <a:cubicBezTo>
                    <a:pt x="127" y="145"/>
                    <a:pt x="92" y="156"/>
                    <a:pt x="67" y="139"/>
                  </a:cubicBezTo>
                  <a:cubicBezTo>
                    <a:pt x="61" y="135"/>
                    <a:pt x="54" y="124"/>
                    <a:pt x="53" y="117"/>
                  </a:cubicBezTo>
                  <a:cubicBezTo>
                    <a:pt x="37" y="116"/>
                    <a:pt x="15" y="104"/>
                    <a:pt x="31" y="87"/>
                  </a:cubicBezTo>
                  <a:cubicBezTo>
                    <a:pt x="0" y="69"/>
                    <a:pt x="26" y="46"/>
                    <a:pt x="55" y="35"/>
                  </a:cubicBezTo>
                  <a:cubicBezTo>
                    <a:pt x="62" y="21"/>
                    <a:pt x="76" y="6"/>
                    <a:pt x="93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79" y="11"/>
                    <a:pt x="78" y="23"/>
                    <a:pt x="90" y="35"/>
                  </a:cubicBezTo>
                  <a:cubicBezTo>
                    <a:pt x="66" y="43"/>
                    <a:pt x="67" y="75"/>
                    <a:pt x="97" y="74"/>
                  </a:cubicBezTo>
                  <a:cubicBezTo>
                    <a:pt x="72" y="94"/>
                    <a:pt x="100" y="130"/>
                    <a:pt x="132" y="115"/>
                  </a:cubicBezTo>
                  <a:cubicBezTo>
                    <a:pt x="141" y="123"/>
                    <a:pt x="155" y="110"/>
                    <a:pt x="159" y="104"/>
                  </a:cubicBezTo>
                  <a:cubicBezTo>
                    <a:pt x="166" y="119"/>
                    <a:pt x="191" y="137"/>
                    <a:pt x="211" y="125"/>
                  </a:cubicBezTo>
                  <a:cubicBezTo>
                    <a:pt x="211" y="130"/>
                    <a:pt x="216" y="132"/>
                    <a:pt x="221" y="133"/>
                  </a:cubicBezTo>
                  <a:cubicBezTo>
                    <a:pt x="233" y="134"/>
                    <a:pt x="235" y="127"/>
                    <a:pt x="244" y="125"/>
                  </a:cubicBezTo>
                  <a:cubicBezTo>
                    <a:pt x="249" y="124"/>
                    <a:pt x="251" y="126"/>
                    <a:pt x="256" y="126"/>
                  </a:cubicBezTo>
                  <a:cubicBezTo>
                    <a:pt x="265" y="127"/>
                    <a:pt x="271" y="122"/>
                    <a:pt x="277" y="118"/>
                  </a:cubicBezTo>
                  <a:cubicBezTo>
                    <a:pt x="284" y="113"/>
                    <a:pt x="282" y="112"/>
                    <a:pt x="289" y="115"/>
                  </a:cubicBezTo>
                  <a:cubicBezTo>
                    <a:pt x="295" y="118"/>
                    <a:pt x="297" y="123"/>
                    <a:pt x="305" y="123"/>
                  </a:cubicBezTo>
                  <a:cubicBezTo>
                    <a:pt x="320" y="124"/>
                    <a:pt x="339" y="106"/>
                    <a:pt x="337" y="94"/>
                  </a:cubicBezTo>
                  <a:cubicBezTo>
                    <a:pt x="355" y="112"/>
                    <a:pt x="365" y="74"/>
                    <a:pt x="374" y="73"/>
                  </a:cubicBezTo>
                  <a:cubicBezTo>
                    <a:pt x="374" y="73"/>
                    <a:pt x="379" y="77"/>
                    <a:pt x="380" y="77"/>
                  </a:cubicBezTo>
                  <a:cubicBezTo>
                    <a:pt x="385" y="79"/>
                    <a:pt x="387" y="78"/>
                    <a:pt x="391" y="76"/>
                  </a:cubicBezTo>
                  <a:cubicBezTo>
                    <a:pt x="395" y="75"/>
                    <a:pt x="396" y="73"/>
                    <a:pt x="399" y="72"/>
                  </a:cubicBezTo>
                  <a:cubicBezTo>
                    <a:pt x="400" y="72"/>
                    <a:pt x="405" y="74"/>
                    <a:pt x="407" y="74"/>
                  </a:cubicBezTo>
                  <a:cubicBezTo>
                    <a:pt x="407" y="66"/>
                    <a:pt x="405" y="53"/>
                    <a:pt x="394" y="51"/>
                  </a:cubicBezTo>
                  <a:cubicBezTo>
                    <a:pt x="399" y="46"/>
                    <a:pt x="397" y="32"/>
                    <a:pt x="395" y="28"/>
                  </a:cubicBezTo>
                  <a:cubicBezTo>
                    <a:pt x="394" y="25"/>
                    <a:pt x="393" y="24"/>
                    <a:pt x="392" y="23"/>
                  </a:cubicBezTo>
                  <a:cubicBezTo>
                    <a:pt x="395" y="23"/>
                    <a:pt x="397" y="24"/>
                    <a:pt x="398" y="24"/>
                  </a:cubicBezTo>
                  <a:cubicBezTo>
                    <a:pt x="407" y="27"/>
                    <a:pt x="415" y="30"/>
                    <a:pt x="421" y="36"/>
                  </a:cubicBezTo>
                  <a:cubicBezTo>
                    <a:pt x="429" y="43"/>
                    <a:pt x="426" y="46"/>
                    <a:pt x="424" y="55"/>
                  </a:cubicBezTo>
                  <a:cubicBezTo>
                    <a:pt x="443" y="57"/>
                    <a:pt x="471" y="66"/>
                    <a:pt x="462" y="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6791088" y="998801"/>
              <a:ext cx="579438" cy="609600"/>
            </a:xfrm>
            <a:custGeom>
              <a:avLst/>
              <a:gdLst/>
              <a:ahLst/>
              <a:cxnLst/>
              <a:rect l="l" t="t" r="r" b="b"/>
              <a:pathLst>
                <a:path w="187" h="197" extrusionOk="0">
                  <a:moveTo>
                    <a:pt x="171" y="43"/>
                  </a:moveTo>
                  <a:cubicBezTo>
                    <a:pt x="171" y="41"/>
                    <a:pt x="185" y="36"/>
                    <a:pt x="187" y="37"/>
                  </a:cubicBezTo>
                  <a:cubicBezTo>
                    <a:pt x="177" y="31"/>
                    <a:pt x="158" y="29"/>
                    <a:pt x="146" y="31"/>
                  </a:cubicBezTo>
                  <a:cubicBezTo>
                    <a:pt x="146" y="31"/>
                    <a:pt x="152" y="26"/>
                    <a:pt x="155" y="25"/>
                  </a:cubicBezTo>
                  <a:cubicBezTo>
                    <a:pt x="152" y="26"/>
                    <a:pt x="146" y="25"/>
                    <a:pt x="143" y="25"/>
                  </a:cubicBezTo>
                  <a:cubicBezTo>
                    <a:pt x="137" y="25"/>
                    <a:pt x="131" y="26"/>
                    <a:pt x="124" y="26"/>
                  </a:cubicBezTo>
                  <a:cubicBezTo>
                    <a:pt x="109" y="26"/>
                    <a:pt x="118" y="14"/>
                    <a:pt x="117" y="5"/>
                  </a:cubicBezTo>
                  <a:cubicBezTo>
                    <a:pt x="111" y="8"/>
                    <a:pt x="107" y="12"/>
                    <a:pt x="103" y="16"/>
                  </a:cubicBezTo>
                  <a:cubicBezTo>
                    <a:pt x="102" y="16"/>
                    <a:pt x="97" y="23"/>
                    <a:pt x="96" y="21"/>
                  </a:cubicBezTo>
                  <a:cubicBezTo>
                    <a:pt x="96" y="21"/>
                    <a:pt x="89" y="2"/>
                    <a:pt x="86" y="0"/>
                  </a:cubicBezTo>
                  <a:cubicBezTo>
                    <a:pt x="86" y="3"/>
                    <a:pt x="88" y="8"/>
                    <a:pt x="87" y="11"/>
                  </a:cubicBezTo>
                  <a:cubicBezTo>
                    <a:pt x="84" y="20"/>
                    <a:pt x="71" y="6"/>
                    <a:pt x="70" y="8"/>
                  </a:cubicBezTo>
                  <a:cubicBezTo>
                    <a:pt x="67" y="13"/>
                    <a:pt x="70" y="16"/>
                    <a:pt x="64" y="18"/>
                  </a:cubicBezTo>
                  <a:cubicBezTo>
                    <a:pt x="60" y="19"/>
                    <a:pt x="52" y="16"/>
                    <a:pt x="47" y="17"/>
                  </a:cubicBezTo>
                  <a:cubicBezTo>
                    <a:pt x="51" y="21"/>
                    <a:pt x="56" y="29"/>
                    <a:pt x="48" y="32"/>
                  </a:cubicBezTo>
                  <a:cubicBezTo>
                    <a:pt x="46" y="33"/>
                    <a:pt x="25" y="30"/>
                    <a:pt x="24" y="30"/>
                  </a:cubicBezTo>
                  <a:cubicBezTo>
                    <a:pt x="25" y="31"/>
                    <a:pt x="34" y="49"/>
                    <a:pt x="34" y="50"/>
                  </a:cubicBezTo>
                  <a:cubicBezTo>
                    <a:pt x="34" y="50"/>
                    <a:pt x="18" y="53"/>
                    <a:pt x="12" y="58"/>
                  </a:cubicBezTo>
                  <a:cubicBezTo>
                    <a:pt x="12" y="58"/>
                    <a:pt x="21" y="59"/>
                    <a:pt x="23" y="61"/>
                  </a:cubicBezTo>
                  <a:cubicBezTo>
                    <a:pt x="23" y="61"/>
                    <a:pt x="4" y="74"/>
                    <a:pt x="0" y="83"/>
                  </a:cubicBezTo>
                  <a:cubicBezTo>
                    <a:pt x="0" y="83"/>
                    <a:pt x="23" y="73"/>
                    <a:pt x="27" y="73"/>
                  </a:cubicBezTo>
                  <a:cubicBezTo>
                    <a:pt x="31" y="73"/>
                    <a:pt x="19" y="83"/>
                    <a:pt x="18" y="85"/>
                  </a:cubicBezTo>
                  <a:cubicBezTo>
                    <a:pt x="18" y="85"/>
                    <a:pt x="38" y="77"/>
                    <a:pt x="42" y="77"/>
                  </a:cubicBezTo>
                  <a:cubicBezTo>
                    <a:pt x="47" y="77"/>
                    <a:pt x="34" y="86"/>
                    <a:pt x="34" y="86"/>
                  </a:cubicBezTo>
                  <a:cubicBezTo>
                    <a:pt x="34" y="86"/>
                    <a:pt x="54" y="80"/>
                    <a:pt x="56" y="84"/>
                  </a:cubicBezTo>
                  <a:cubicBezTo>
                    <a:pt x="58" y="87"/>
                    <a:pt x="57" y="98"/>
                    <a:pt x="57" y="98"/>
                  </a:cubicBezTo>
                  <a:cubicBezTo>
                    <a:pt x="57" y="98"/>
                    <a:pt x="66" y="87"/>
                    <a:pt x="71" y="92"/>
                  </a:cubicBezTo>
                  <a:cubicBezTo>
                    <a:pt x="76" y="97"/>
                    <a:pt x="78" y="108"/>
                    <a:pt x="80" y="127"/>
                  </a:cubicBezTo>
                  <a:cubicBezTo>
                    <a:pt x="82" y="145"/>
                    <a:pt x="82" y="196"/>
                    <a:pt x="82" y="196"/>
                  </a:cubicBezTo>
                  <a:cubicBezTo>
                    <a:pt x="83" y="195"/>
                    <a:pt x="83" y="195"/>
                    <a:pt x="83" y="195"/>
                  </a:cubicBezTo>
                  <a:cubicBezTo>
                    <a:pt x="106" y="195"/>
                    <a:pt x="106" y="195"/>
                    <a:pt x="106" y="195"/>
                  </a:cubicBezTo>
                  <a:cubicBezTo>
                    <a:pt x="105" y="197"/>
                    <a:pt x="105" y="197"/>
                    <a:pt x="105" y="197"/>
                  </a:cubicBezTo>
                  <a:cubicBezTo>
                    <a:pt x="105" y="197"/>
                    <a:pt x="108" y="111"/>
                    <a:pt x="114" y="100"/>
                  </a:cubicBezTo>
                  <a:cubicBezTo>
                    <a:pt x="119" y="88"/>
                    <a:pt x="123" y="84"/>
                    <a:pt x="131" y="87"/>
                  </a:cubicBezTo>
                  <a:cubicBezTo>
                    <a:pt x="131" y="87"/>
                    <a:pt x="132" y="83"/>
                    <a:pt x="130" y="82"/>
                  </a:cubicBezTo>
                  <a:cubicBezTo>
                    <a:pt x="130" y="82"/>
                    <a:pt x="142" y="84"/>
                    <a:pt x="146" y="94"/>
                  </a:cubicBezTo>
                  <a:cubicBezTo>
                    <a:pt x="146" y="94"/>
                    <a:pt x="146" y="80"/>
                    <a:pt x="142" y="77"/>
                  </a:cubicBezTo>
                  <a:cubicBezTo>
                    <a:pt x="142" y="77"/>
                    <a:pt x="154" y="74"/>
                    <a:pt x="163" y="81"/>
                  </a:cubicBezTo>
                  <a:cubicBezTo>
                    <a:pt x="163" y="81"/>
                    <a:pt x="163" y="74"/>
                    <a:pt x="162" y="73"/>
                  </a:cubicBezTo>
                  <a:cubicBezTo>
                    <a:pt x="162" y="73"/>
                    <a:pt x="172" y="76"/>
                    <a:pt x="176" y="81"/>
                  </a:cubicBezTo>
                  <a:cubicBezTo>
                    <a:pt x="176" y="81"/>
                    <a:pt x="168" y="64"/>
                    <a:pt x="161" y="61"/>
                  </a:cubicBezTo>
                  <a:cubicBezTo>
                    <a:pt x="162" y="62"/>
                    <a:pt x="169" y="59"/>
                    <a:pt x="171" y="59"/>
                  </a:cubicBezTo>
                  <a:cubicBezTo>
                    <a:pt x="176" y="58"/>
                    <a:pt x="181" y="57"/>
                    <a:pt x="186" y="58"/>
                  </a:cubicBezTo>
                  <a:cubicBezTo>
                    <a:pt x="185" y="58"/>
                    <a:pt x="181" y="50"/>
                    <a:pt x="179" y="49"/>
                  </a:cubicBezTo>
                  <a:cubicBezTo>
                    <a:pt x="178" y="47"/>
                    <a:pt x="172" y="45"/>
                    <a:pt x="171" y="4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7"/>
            <p:cNvSpPr/>
            <p:nvPr/>
          </p:nvSpPr>
          <p:spPr>
            <a:xfrm>
              <a:off x="7087951" y="838463"/>
              <a:ext cx="53975" cy="95250"/>
            </a:xfrm>
            <a:custGeom>
              <a:avLst/>
              <a:gdLst/>
              <a:ahLst/>
              <a:cxnLst/>
              <a:rect l="l" t="t" r="r" b="b"/>
              <a:pathLst>
                <a:path w="17" h="31" extrusionOk="0">
                  <a:moveTo>
                    <a:pt x="0" y="31"/>
                  </a:moveTo>
                  <a:cubicBezTo>
                    <a:pt x="2" y="25"/>
                    <a:pt x="4" y="20"/>
                    <a:pt x="7" y="15"/>
                  </a:cubicBezTo>
                  <a:cubicBezTo>
                    <a:pt x="8" y="12"/>
                    <a:pt x="9" y="10"/>
                    <a:pt x="11" y="7"/>
                  </a:cubicBezTo>
                  <a:cubicBezTo>
                    <a:pt x="13" y="5"/>
                    <a:pt x="15" y="2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3"/>
                    <a:pt x="14" y="5"/>
                    <a:pt x="13" y="8"/>
                  </a:cubicBezTo>
                  <a:cubicBezTo>
                    <a:pt x="11" y="10"/>
                    <a:pt x="9" y="13"/>
                    <a:pt x="8" y="15"/>
                  </a:cubicBezTo>
                  <a:cubicBezTo>
                    <a:pt x="5" y="20"/>
                    <a:pt x="2" y="26"/>
                    <a:pt x="0" y="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56;p7"/>
            <p:cNvSpPr/>
            <p:nvPr/>
          </p:nvSpPr>
          <p:spPr>
            <a:xfrm>
              <a:off x="6846651" y="940063"/>
              <a:ext cx="84138" cy="80963"/>
            </a:xfrm>
            <a:custGeom>
              <a:avLst/>
              <a:gdLst/>
              <a:ahLst/>
              <a:cxnLst/>
              <a:rect l="l" t="t" r="r" b="b"/>
              <a:pathLst>
                <a:path w="27" h="26" extrusionOk="0">
                  <a:moveTo>
                    <a:pt x="27" y="26"/>
                  </a:moveTo>
                  <a:cubicBezTo>
                    <a:pt x="23" y="21"/>
                    <a:pt x="19" y="16"/>
                    <a:pt x="15" y="12"/>
                  </a:cubicBezTo>
                  <a:cubicBezTo>
                    <a:pt x="13" y="9"/>
                    <a:pt x="10" y="7"/>
                    <a:pt x="8" y="5"/>
                  </a:cubicBezTo>
                  <a:cubicBezTo>
                    <a:pt x="6" y="3"/>
                    <a:pt x="3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4"/>
                    <a:pt x="7" y="6"/>
                  </a:cubicBezTo>
                  <a:cubicBezTo>
                    <a:pt x="9" y="8"/>
                    <a:pt x="11" y="10"/>
                    <a:pt x="14" y="12"/>
                  </a:cubicBezTo>
                  <a:cubicBezTo>
                    <a:pt x="18" y="17"/>
                    <a:pt x="22" y="21"/>
                    <a:pt x="26" y="26"/>
                  </a:cubicBezTo>
                  <a:lnTo>
                    <a:pt x="27" y="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7218126" y="933713"/>
              <a:ext cx="146050" cy="93663"/>
            </a:xfrm>
            <a:custGeom>
              <a:avLst/>
              <a:gdLst/>
              <a:ahLst/>
              <a:cxnLst/>
              <a:rect l="l" t="t" r="r" b="b"/>
              <a:pathLst>
                <a:path w="47" h="30" extrusionOk="0">
                  <a:moveTo>
                    <a:pt x="0" y="30"/>
                  </a:moveTo>
                  <a:cubicBezTo>
                    <a:pt x="7" y="24"/>
                    <a:pt x="14" y="18"/>
                    <a:pt x="22" y="13"/>
                  </a:cubicBezTo>
                  <a:cubicBezTo>
                    <a:pt x="25" y="11"/>
                    <a:pt x="29" y="8"/>
                    <a:pt x="33" y="6"/>
                  </a:cubicBezTo>
                  <a:cubicBezTo>
                    <a:pt x="38" y="4"/>
                    <a:pt x="42" y="2"/>
                    <a:pt x="46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2" y="3"/>
                    <a:pt x="38" y="5"/>
                    <a:pt x="34" y="7"/>
                  </a:cubicBezTo>
                  <a:cubicBezTo>
                    <a:pt x="30" y="9"/>
                    <a:pt x="26" y="12"/>
                    <a:pt x="22" y="14"/>
                  </a:cubicBezTo>
                  <a:cubicBezTo>
                    <a:pt x="15" y="19"/>
                    <a:pt x="7" y="24"/>
                    <a:pt x="1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158;p7"/>
            <p:cNvSpPr/>
            <p:nvPr/>
          </p:nvSpPr>
          <p:spPr>
            <a:xfrm>
              <a:off x="6856176" y="825763"/>
              <a:ext cx="103188" cy="100013"/>
            </a:xfrm>
            <a:custGeom>
              <a:avLst/>
              <a:gdLst/>
              <a:ahLst/>
              <a:cxnLst/>
              <a:rect l="l" t="t" r="r" b="b"/>
              <a:pathLst>
                <a:path w="33" h="32" extrusionOk="0">
                  <a:moveTo>
                    <a:pt x="32" y="32"/>
                  </a:moveTo>
                  <a:cubicBezTo>
                    <a:pt x="28" y="26"/>
                    <a:pt x="23" y="20"/>
                    <a:pt x="18" y="15"/>
                  </a:cubicBezTo>
                  <a:cubicBezTo>
                    <a:pt x="15" y="13"/>
                    <a:pt x="12" y="10"/>
                    <a:pt x="9" y="8"/>
                  </a:cubicBezTo>
                  <a:cubicBezTo>
                    <a:pt x="6" y="5"/>
                    <a:pt x="3" y="3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2"/>
                    <a:pt x="7" y="4"/>
                    <a:pt x="10" y="7"/>
                  </a:cubicBezTo>
                  <a:cubicBezTo>
                    <a:pt x="14" y="9"/>
                    <a:pt x="16" y="12"/>
                    <a:pt x="19" y="14"/>
                  </a:cubicBezTo>
                  <a:cubicBezTo>
                    <a:pt x="24" y="20"/>
                    <a:pt x="29" y="26"/>
                    <a:pt x="33" y="32"/>
                  </a:cubicBezTo>
                  <a:lnTo>
                    <a:pt x="32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7"/>
            <p:cNvSpPr/>
            <p:nvPr/>
          </p:nvSpPr>
          <p:spPr>
            <a:xfrm>
              <a:off x="6659326" y="959113"/>
              <a:ext cx="76200" cy="31750"/>
            </a:xfrm>
            <a:custGeom>
              <a:avLst/>
              <a:gdLst/>
              <a:ahLst/>
              <a:cxnLst/>
              <a:rect l="l" t="t" r="r" b="b"/>
              <a:pathLst>
                <a:path w="25" h="10" extrusionOk="0">
                  <a:moveTo>
                    <a:pt x="25" y="10"/>
                  </a:moveTo>
                  <a:cubicBezTo>
                    <a:pt x="21" y="8"/>
                    <a:pt x="17" y="6"/>
                    <a:pt x="13" y="5"/>
                  </a:cubicBezTo>
                  <a:cubicBezTo>
                    <a:pt x="10" y="4"/>
                    <a:pt x="8" y="4"/>
                    <a:pt x="6" y="3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1"/>
                    <a:pt x="7" y="1"/>
                  </a:cubicBezTo>
                  <a:cubicBezTo>
                    <a:pt x="9" y="2"/>
                    <a:pt x="11" y="3"/>
                    <a:pt x="13" y="4"/>
                  </a:cubicBezTo>
                  <a:cubicBezTo>
                    <a:pt x="17" y="5"/>
                    <a:pt x="21" y="7"/>
                    <a:pt x="25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6741876" y="1116276"/>
              <a:ext cx="107950" cy="15875"/>
            </a:xfrm>
            <a:custGeom>
              <a:avLst/>
              <a:gdLst/>
              <a:ahLst/>
              <a:cxnLst/>
              <a:rect l="l" t="t" r="r" b="b"/>
              <a:pathLst>
                <a:path w="35" h="5" extrusionOk="0">
                  <a:moveTo>
                    <a:pt x="35" y="5"/>
                  </a:moveTo>
                  <a:cubicBezTo>
                    <a:pt x="30" y="3"/>
                    <a:pt x="24" y="1"/>
                    <a:pt x="18" y="1"/>
                  </a:cubicBezTo>
                  <a:cubicBezTo>
                    <a:pt x="14" y="1"/>
                    <a:pt x="12" y="2"/>
                    <a:pt x="9" y="2"/>
                  </a:cubicBezTo>
                  <a:cubicBezTo>
                    <a:pt x="6" y="3"/>
                    <a:pt x="3" y="4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3"/>
                    <a:pt x="5" y="2"/>
                    <a:pt x="8" y="1"/>
                  </a:cubicBezTo>
                  <a:cubicBezTo>
                    <a:pt x="11" y="0"/>
                    <a:pt x="14" y="0"/>
                    <a:pt x="18" y="0"/>
                  </a:cubicBezTo>
                  <a:cubicBezTo>
                    <a:pt x="24" y="0"/>
                    <a:pt x="30" y="2"/>
                    <a:pt x="35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7"/>
            <p:cNvSpPr/>
            <p:nvPr/>
          </p:nvSpPr>
          <p:spPr>
            <a:xfrm>
              <a:off x="6803788" y="1317888"/>
              <a:ext cx="31750" cy="107950"/>
            </a:xfrm>
            <a:custGeom>
              <a:avLst/>
              <a:gdLst/>
              <a:ahLst/>
              <a:cxnLst/>
              <a:rect l="l" t="t" r="r" b="b"/>
              <a:pathLst>
                <a:path w="10" h="35" extrusionOk="0">
                  <a:moveTo>
                    <a:pt x="10" y="0"/>
                  </a:moveTo>
                  <a:cubicBezTo>
                    <a:pt x="7" y="6"/>
                    <a:pt x="4" y="12"/>
                    <a:pt x="3" y="17"/>
                  </a:cubicBezTo>
                  <a:cubicBezTo>
                    <a:pt x="2" y="20"/>
                    <a:pt x="2" y="23"/>
                    <a:pt x="2" y="26"/>
                  </a:cubicBezTo>
                  <a:cubicBezTo>
                    <a:pt x="1" y="29"/>
                    <a:pt x="1" y="32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2"/>
                    <a:pt x="0" y="29"/>
                    <a:pt x="0" y="26"/>
                  </a:cubicBezTo>
                  <a:cubicBezTo>
                    <a:pt x="0" y="23"/>
                    <a:pt x="1" y="20"/>
                    <a:pt x="2" y="17"/>
                  </a:cubicBezTo>
                  <a:cubicBezTo>
                    <a:pt x="3" y="11"/>
                    <a:pt x="6" y="6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62;p7"/>
            <p:cNvSpPr/>
            <p:nvPr/>
          </p:nvSpPr>
          <p:spPr>
            <a:xfrm>
              <a:off x="6924438" y="1314713"/>
              <a:ext cx="19050" cy="80963"/>
            </a:xfrm>
            <a:custGeom>
              <a:avLst/>
              <a:gdLst/>
              <a:ahLst/>
              <a:cxnLst/>
              <a:rect l="l" t="t" r="r" b="b"/>
              <a:pathLst>
                <a:path w="6" h="26" extrusionOk="0">
                  <a:moveTo>
                    <a:pt x="6" y="0"/>
                  </a:moveTo>
                  <a:cubicBezTo>
                    <a:pt x="4" y="4"/>
                    <a:pt x="3" y="8"/>
                    <a:pt x="2" y="13"/>
                  </a:cubicBezTo>
                  <a:cubicBezTo>
                    <a:pt x="2" y="15"/>
                    <a:pt x="2" y="17"/>
                    <a:pt x="2" y="19"/>
                  </a:cubicBezTo>
                  <a:cubicBezTo>
                    <a:pt x="2" y="22"/>
                    <a:pt x="2" y="24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4"/>
                    <a:pt x="0" y="22"/>
                    <a:pt x="0" y="19"/>
                  </a:cubicBezTo>
                  <a:cubicBezTo>
                    <a:pt x="0" y="17"/>
                    <a:pt x="0" y="15"/>
                    <a:pt x="1" y="13"/>
                  </a:cubicBezTo>
                  <a:cubicBezTo>
                    <a:pt x="2" y="8"/>
                    <a:pt x="4" y="4"/>
                    <a:pt x="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7202251" y="1298838"/>
              <a:ext cx="38100" cy="61913"/>
            </a:xfrm>
            <a:custGeom>
              <a:avLst/>
              <a:gdLst/>
              <a:ahLst/>
              <a:cxnLst/>
              <a:rect l="l" t="t" r="r" b="b"/>
              <a:pathLst>
                <a:path w="12" h="20" extrusionOk="0">
                  <a:moveTo>
                    <a:pt x="0" y="0"/>
                  </a:moveTo>
                  <a:cubicBezTo>
                    <a:pt x="3" y="3"/>
                    <a:pt x="5" y="6"/>
                    <a:pt x="7" y="9"/>
                  </a:cubicBezTo>
                  <a:cubicBezTo>
                    <a:pt x="9" y="11"/>
                    <a:pt x="10" y="13"/>
                    <a:pt x="10" y="15"/>
                  </a:cubicBezTo>
                  <a:cubicBezTo>
                    <a:pt x="11" y="16"/>
                    <a:pt x="12" y="18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19"/>
                    <a:pt x="10" y="17"/>
                    <a:pt x="9" y="15"/>
                  </a:cubicBezTo>
                  <a:cubicBezTo>
                    <a:pt x="8" y="13"/>
                    <a:pt x="7" y="12"/>
                    <a:pt x="6" y="10"/>
                  </a:cubicBezTo>
                  <a:cubicBezTo>
                    <a:pt x="4" y="6"/>
                    <a:pt x="2" y="3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7"/>
            <p:cNvSpPr/>
            <p:nvPr/>
          </p:nvSpPr>
          <p:spPr>
            <a:xfrm>
              <a:off x="7318138" y="1268676"/>
              <a:ext cx="23813" cy="58738"/>
            </a:xfrm>
            <a:custGeom>
              <a:avLst/>
              <a:gdLst/>
              <a:ahLst/>
              <a:cxnLst/>
              <a:rect l="l" t="t" r="r" b="b"/>
              <a:pathLst>
                <a:path w="8" h="19" extrusionOk="0">
                  <a:moveTo>
                    <a:pt x="0" y="0"/>
                  </a:moveTo>
                  <a:cubicBezTo>
                    <a:pt x="3" y="3"/>
                    <a:pt x="5" y="6"/>
                    <a:pt x="6" y="9"/>
                  </a:cubicBezTo>
                  <a:cubicBezTo>
                    <a:pt x="7" y="10"/>
                    <a:pt x="8" y="12"/>
                    <a:pt x="8" y="14"/>
                  </a:cubicBezTo>
                  <a:cubicBezTo>
                    <a:pt x="8" y="15"/>
                    <a:pt x="7" y="17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7"/>
                    <a:pt x="6" y="16"/>
                    <a:pt x="6" y="14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4" y="6"/>
                    <a:pt x="2" y="3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7"/>
            <p:cNvSpPr/>
            <p:nvPr/>
          </p:nvSpPr>
          <p:spPr>
            <a:xfrm>
              <a:off x="7397513" y="1308363"/>
              <a:ext cx="19050" cy="80963"/>
            </a:xfrm>
            <a:custGeom>
              <a:avLst/>
              <a:gdLst/>
              <a:ahLst/>
              <a:cxnLst/>
              <a:rect l="l" t="t" r="r" b="b"/>
              <a:pathLst>
                <a:path w="6" h="26" extrusionOk="0">
                  <a:moveTo>
                    <a:pt x="0" y="0"/>
                  </a:moveTo>
                  <a:cubicBezTo>
                    <a:pt x="3" y="4"/>
                    <a:pt x="4" y="8"/>
                    <a:pt x="5" y="13"/>
                  </a:cubicBezTo>
                  <a:cubicBezTo>
                    <a:pt x="6" y="15"/>
                    <a:pt x="6" y="17"/>
                    <a:pt x="6" y="19"/>
                  </a:cubicBezTo>
                  <a:cubicBezTo>
                    <a:pt x="6" y="21"/>
                    <a:pt x="6" y="24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7"/>
                    <a:pt x="4" y="15"/>
                    <a:pt x="4" y="13"/>
                  </a:cubicBezTo>
                  <a:cubicBezTo>
                    <a:pt x="3" y="8"/>
                    <a:pt x="2" y="4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7441963" y="1222638"/>
              <a:ext cx="39688" cy="42863"/>
            </a:xfrm>
            <a:custGeom>
              <a:avLst/>
              <a:gdLst/>
              <a:ahLst/>
              <a:cxnLst/>
              <a:rect l="l" t="t" r="r" b="b"/>
              <a:pathLst>
                <a:path w="13" h="14" extrusionOk="0">
                  <a:moveTo>
                    <a:pt x="0" y="0"/>
                  </a:moveTo>
                  <a:cubicBezTo>
                    <a:pt x="3" y="2"/>
                    <a:pt x="6" y="3"/>
                    <a:pt x="8" y="6"/>
                  </a:cubicBezTo>
                  <a:cubicBezTo>
                    <a:pt x="9" y="7"/>
                    <a:pt x="11" y="8"/>
                    <a:pt x="11" y="9"/>
                  </a:cubicBezTo>
                  <a:cubicBezTo>
                    <a:pt x="12" y="11"/>
                    <a:pt x="13" y="12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9"/>
                    <a:pt x="8" y="8"/>
                    <a:pt x="7" y="6"/>
                  </a:cubicBezTo>
                  <a:cubicBezTo>
                    <a:pt x="5" y="4"/>
                    <a:pt x="2" y="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7384813" y="1073413"/>
              <a:ext cx="106363" cy="12700"/>
            </a:xfrm>
            <a:custGeom>
              <a:avLst/>
              <a:gdLst/>
              <a:ahLst/>
              <a:cxnLst/>
              <a:rect l="l" t="t" r="r" b="b"/>
              <a:pathLst>
                <a:path w="34" h="4" extrusionOk="0">
                  <a:moveTo>
                    <a:pt x="0" y="3"/>
                  </a:moveTo>
                  <a:cubicBezTo>
                    <a:pt x="5" y="1"/>
                    <a:pt x="11" y="0"/>
                    <a:pt x="17" y="0"/>
                  </a:cubicBezTo>
                  <a:cubicBezTo>
                    <a:pt x="20" y="0"/>
                    <a:pt x="23" y="0"/>
                    <a:pt x="26" y="1"/>
                  </a:cubicBezTo>
                  <a:cubicBezTo>
                    <a:pt x="29" y="1"/>
                    <a:pt x="32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1" y="3"/>
                    <a:pt x="28" y="3"/>
                    <a:pt x="26" y="2"/>
                  </a:cubicBezTo>
                  <a:cubicBezTo>
                    <a:pt x="23" y="2"/>
                    <a:pt x="20" y="1"/>
                    <a:pt x="17" y="1"/>
                  </a:cubicBezTo>
                  <a:cubicBezTo>
                    <a:pt x="11" y="1"/>
                    <a:pt x="5" y="1"/>
                    <a:pt x="0" y="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7403863" y="978163"/>
              <a:ext cx="65088" cy="23813"/>
            </a:xfrm>
            <a:custGeom>
              <a:avLst/>
              <a:gdLst/>
              <a:ahLst/>
              <a:cxnLst/>
              <a:rect l="l" t="t" r="r" b="b"/>
              <a:pathLst>
                <a:path w="21" h="8" extrusionOk="0">
                  <a:moveTo>
                    <a:pt x="0" y="7"/>
                  </a:moveTo>
                  <a:cubicBezTo>
                    <a:pt x="3" y="6"/>
                    <a:pt x="7" y="4"/>
                    <a:pt x="10" y="3"/>
                  </a:cubicBezTo>
                  <a:cubicBezTo>
                    <a:pt x="12" y="2"/>
                    <a:pt x="14" y="1"/>
                    <a:pt x="16" y="1"/>
                  </a:cubicBezTo>
                  <a:cubicBezTo>
                    <a:pt x="17" y="0"/>
                    <a:pt x="1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1"/>
                    <a:pt x="18" y="1"/>
                    <a:pt x="16" y="2"/>
                  </a:cubicBezTo>
                  <a:cubicBezTo>
                    <a:pt x="14" y="3"/>
                    <a:pt x="13" y="3"/>
                    <a:pt x="11" y="4"/>
                  </a:cubicBezTo>
                  <a:cubicBezTo>
                    <a:pt x="7" y="5"/>
                    <a:pt x="4" y="6"/>
                    <a:pt x="0" y="8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7234001" y="806713"/>
              <a:ext cx="107950" cy="93663"/>
            </a:xfrm>
            <a:custGeom>
              <a:avLst/>
              <a:gdLst/>
              <a:ahLst/>
              <a:cxnLst/>
              <a:rect l="l" t="t" r="r" b="b"/>
              <a:pathLst>
                <a:path w="35" h="30" extrusionOk="0">
                  <a:moveTo>
                    <a:pt x="0" y="30"/>
                  </a:moveTo>
                  <a:cubicBezTo>
                    <a:pt x="4" y="24"/>
                    <a:pt x="10" y="18"/>
                    <a:pt x="15" y="13"/>
                  </a:cubicBezTo>
                  <a:cubicBezTo>
                    <a:pt x="18" y="10"/>
                    <a:pt x="21" y="8"/>
                    <a:pt x="25" y="6"/>
                  </a:cubicBezTo>
                  <a:cubicBezTo>
                    <a:pt x="28" y="3"/>
                    <a:pt x="31" y="1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2"/>
                    <a:pt x="29" y="4"/>
                    <a:pt x="26" y="7"/>
                  </a:cubicBezTo>
                  <a:cubicBezTo>
                    <a:pt x="23" y="9"/>
                    <a:pt x="19" y="11"/>
                    <a:pt x="16" y="14"/>
                  </a:cubicBezTo>
                  <a:cubicBezTo>
                    <a:pt x="10" y="19"/>
                    <a:pt x="5" y="24"/>
                    <a:pt x="0" y="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170;p7"/>
            <p:cNvSpPr/>
            <p:nvPr/>
          </p:nvSpPr>
          <p:spPr>
            <a:xfrm>
              <a:off x="6986351" y="770201"/>
              <a:ext cx="34925" cy="96838"/>
            </a:xfrm>
            <a:custGeom>
              <a:avLst/>
              <a:gdLst/>
              <a:ahLst/>
              <a:cxnLst/>
              <a:rect l="l" t="t" r="r" b="b"/>
              <a:pathLst>
                <a:path w="11" h="31" extrusionOk="0">
                  <a:moveTo>
                    <a:pt x="11" y="31"/>
                  </a:moveTo>
                  <a:cubicBezTo>
                    <a:pt x="9" y="26"/>
                    <a:pt x="7" y="21"/>
                    <a:pt x="5" y="16"/>
                  </a:cubicBezTo>
                  <a:cubicBezTo>
                    <a:pt x="4" y="13"/>
                    <a:pt x="3" y="10"/>
                    <a:pt x="2" y="8"/>
                  </a:cubicBezTo>
                  <a:cubicBezTo>
                    <a:pt x="1" y="5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5"/>
                    <a:pt x="3" y="7"/>
                  </a:cubicBezTo>
                  <a:cubicBezTo>
                    <a:pt x="5" y="10"/>
                    <a:pt x="5" y="13"/>
                    <a:pt x="6" y="15"/>
                  </a:cubicBezTo>
                  <a:cubicBezTo>
                    <a:pt x="8" y="21"/>
                    <a:pt x="9" y="26"/>
                    <a:pt x="11" y="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6773626" y="1581413"/>
              <a:ext cx="596900" cy="625475"/>
            </a:xfrm>
            <a:custGeom>
              <a:avLst/>
              <a:gdLst/>
              <a:ahLst/>
              <a:cxnLst/>
              <a:rect l="l" t="t" r="r" b="b"/>
              <a:pathLst>
                <a:path w="193" h="202" extrusionOk="0">
                  <a:moveTo>
                    <a:pt x="172" y="172"/>
                  </a:moveTo>
                  <a:cubicBezTo>
                    <a:pt x="170" y="172"/>
                    <a:pt x="167" y="171"/>
                    <a:pt x="164" y="171"/>
                  </a:cubicBezTo>
                  <a:cubicBezTo>
                    <a:pt x="163" y="171"/>
                    <a:pt x="162" y="171"/>
                    <a:pt x="162" y="170"/>
                  </a:cubicBezTo>
                  <a:cubicBezTo>
                    <a:pt x="158" y="164"/>
                    <a:pt x="152" y="164"/>
                    <a:pt x="148" y="164"/>
                  </a:cubicBezTo>
                  <a:cubicBezTo>
                    <a:pt x="147" y="164"/>
                    <a:pt x="146" y="163"/>
                    <a:pt x="146" y="162"/>
                  </a:cubicBezTo>
                  <a:cubicBezTo>
                    <a:pt x="145" y="160"/>
                    <a:pt x="140" y="157"/>
                    <a:pt x="135" y="156"/>
                  </a:cubicBezTo>
                  <a:cubicBezTo>
                    <a:pt x="132" y="155"/>
                    <a:pt x="132" y="153"/>
                    <a:pt x="131" y="151"/>
                  </a:cubicBezTo>
                  <a:cubicBezTo>
                    <a:pt x="127" y="109"/>
                    <a:pt x="111" y="7"/>
                    <a:pt x="111" y="7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9" y="7"/>
                    <a:pt x="71" y="131"/>
                    <a:pt x="68" y="150"/>
                  </a:cubicBezTo>
                  <a:cubicBezTo>
                    <a:pt x="68" y="151"/>
                    <a:pt x="69" y="151"/>
                    <a:pt x="68" y="151"/>
                  </a:cubicBezTo>
                  <a:cubicBezTo>
                    <a:pt x="66" y="151"/>
                    <a:pt x="65" y="151"/>
                    <a:pt x="63" y="151"/>
                  </a:cubicBezTo>
                  <a:cubicBezTo>
                    <a:pt x="56" y="151"/>
                    <a:pt x="50" y="157"/>
                    <a:pt x="46" y="161"/>
                  </a:cubicBezTo>
                  <a:cubicBezTo>
                    <a:pt x="45" y="163"/>
                    <a:pt x="43" y="164"/>
                    <a:pt x="40" y="164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4" y="164"/>
                    <a:pt x="29" y="166"/>
                    <a:pt x="26" y="170"/>
                  </a:cubicBezTo>
                  <a:cubicBezTo>
                    <a:pt x="25" y="172"/>
                    <a:pt x="22" y="173"/>
                    <a:pt x="19" y="174"/>
                  </a:cubicBezTo>
                  <a:cubicBezTo>
                    <a:pt x="17" y="174"/>
                    <a:pt x="15" y="175"/>
                    <a:pt x="12" y="175"/>
                  </a:cubicBezTo>
                  <a:cubicBezTo>
                    <a:pt x="4" y="178"/>
                    <a:pt x="0" y="184"/>
                    <a:pt x="2" y="188"/>
                  </a:cubicBezTo>
                  <a:cubicBezTo>
                    <a:pt x="4" y="191"/>
                    <a:pt x="12" y="193"/>
                    <a:pt x="18" y="191"/>
                  </a:cubicBezTo>
                  <a:cubicBezTo>
                    <a:pt x="19" y="191"/>
                    <a:pt x="21" y="191"/>
                    <a:pt x="22" y="192"/>
                  </a:cubicBezTo>
                  <a:cubicBezTo>
                    <a:pt x="26" y="197"/>
                    <a:pt x="37" y="202"/>
                    <a:pt x="49" y="202"/>
                  </a:cubicBezTo>
                  <a:cubicBezTo>
                    <a:pt x="57" y="202"/>
                    <a:pt x="65" y="200"/>
                    <a:pt x="69" y="197"/>
                  </a:cubicBezTo>
                  <a:cubicBezTo>
                    <a:pt x="72" y="195"/>
                    <a:pt x="75" y="195"/>
                    <a:pt x="77" y="196"/>
                  </a:cubicBezTo>
                  <a:cubicBezTo>
                    <a:pt x="81" y="197"/>
                    <a:pt x="85" y="198"/>
                    <a:pt x="90" y="198"/>
                  </a:cubicBezTo>
                  <a:cubicBezTo>
                    <a:pt x="96" y="198"/>
                    <a:pt x="102" y="197"/>
                    <a:pt x="106" y="194"/>
                  </a:cubicBezTo>
                  <a:cubicBezTo>
                    <a:pt x="107" y="193"/>
                    <a:pt x="109" y="193"/>
                    <a:pt x="110" y="194"/>
                  </a:cubicBezTo>
                  <a:cubicBezTo>
                    <a:pt x="112" y="194"/>
                    <a:pt x="115" y="195"/>
                    <a:pt x="117" y="195"/>
                  </a:cubicBezTo>
                  <a:cubicBezTo>
                    <a:pt x="118" y="195"/>
                    <a:pt x="120" y="195"/>
                    <a:pt x="121" y="194"/>
                  </a:cubicBezTo>
                  <a:cubicBezTo>
                    <a:pt x="122" y="194"/>
                    <a:pt x="124" y="194"/>
                    <a:pt x="125" y="195"/>
                  </a:cubicBezTo>
                  <a:cubicBezTo>
                    <a:pt x="129" y="197"/>
                    <a:pt x="135" y="198"/>
                    <a:pt x="141" y="198"/>
                  </a:cubicBezTo>
                  <a:cubicBezTo>
                    <a:pt x="147" y="198"/>
                    <a:pt x="152" y="197"/>
                    <a:pt x="157" y="195"/>
                  </a:cubicBezTo>
                  <a:cubicBezTo>
                    <a:pt x="158" y="194"/>
                    <a:pt x="161" y="193"/>
                    <a:pt x="163" y="194"/>
                  </a:cubicBezTo>
                  <a:cubicBezTo>
                    <a:pt x="164" y="194"/>
                    <a:pt x="164" y="194"/>
                    <a:pt x="165" y="195"/>
                  </a:cubicBezTo>
                  <a:cubicBezTo>
                    <a:pt x="178" y="197"/>
                    <a:pt x="189" y="194"/>
                    <a:pt x="191" y="188"/>
                  </a:cubicBezTo>
                  <a:cubicBezTo>
                    <a:pt x="193" y="182"/>
                    <a:pt x="185" y="175"/>
                    <a:pt x="172" y="1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6856176" y="1603638"/>
              <a:ext cx="473075" cy="574675"/>
            </a:xfrm>
            <a:custGeom>
              <a:avLst/>
              <a:gdLst/>
              <a:ahLst/>
              <a:cxnLst/>
              <a:rect l="l" t="t" r="r" b="b"/>
              <a:pathLst>
                <a:path w="153" h="186" extrusionOk="0">
                  <a:moveTo>
                    <a:pt x="143" y="174"/>
                  </a:moveTo>
                  <a:cubicBezTo>
                    <a:pt x="141" y="173"/>
                    <a:pt x="139" y="173"/>
                    <a:pt x="137" y="173"/>
                  </a:cubicBezTo>
                  <a:cubicBezTo>
                    <a:pt x="132" y="173"/>
                    <a:pt x="128" y="171"/>
                    <a:pt x="125" y="167"/>
                  </a:cubicBezTo>
                  <a:cubicBezTo>
                    <a:pt x="125" y="166"/>
                    <a:pt x="125" y="165"/>
                    <a:pt x="122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16" y="165"/>
                    <a:pt x="111" y="163"/>
                    <a:pt x="109" y="159"/>
                  </a:cubicBezTo>
                  <a:cubicBezTo>
                    <a:pt x="108" y="156"/>
                    <a:pt x="106" y="156"/>
                    <a:pt x="106" y="156"/>
                  </a:cubicBezTo>
                  <a:cubicBezTo>
                    <a:pt x="106" y="156"/>
                    <a:pt x="106" y="156"/>
                    <a:pt x="106" y="156"/>
                  </a:cubicBezTo>
                  <a:cubicBezTo>
                    <a:pt x="105" y="156"/>
                    <a:pt x="104" y="156"/>
                    <a:pt x="104" y="156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100" y="157"/>
                    <a:pt x="97" y="155"/>
                    <a:pt x="96" y="152"/>
                  </a:cubicBezTo>
                  <a:cubicBezTo>
                    <a:pt x="89" y="111"/>
                    <a:pt x="82" y="0"/>
                    <a:pt x="8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1" y="76"/>
                    <a:pt x="58" y="121"/>
                    <a:pt x="54" y="144"/>
                  </a:cubicBezTo>
                  <a:cubicBezTo>
                    <a:pt x="53" y="148"/>
                    <a:pt x="50" y="152"/>
                    <a:pt x="45" y="153"/>
                  </a:cubicBezTo>
                  <a:cubicBezTo>
                    <a:pt x="45" y="153"/>
                    <a:pt x="44" y="153"/>
                    <a:pt x="44" y="153"/>
                  </a:cubicBezTo>
                  <a:cubicBezTo>
                    <a:pt x="42" y="153"/>
                    <a:pt x="41" y="153"/>
                    <a:pt x="39" y="153"/>
                  </a:cubicBezTo>
                  <a:cubicBezTo>
                    <a:pt x="38" y="153"/>
                    <a:pt x="37" y="152"/>
                    <a:pt x="36" y="152"/>
                  </a:cubicBezTo>
                  <a:cubicBezTo>
                    <a:pt x="35" y="153"/>
                    <a:pt x="32" y="154"/>
                    <a:pt x="28" y="159"/>
                  </a:cubicBezTo>
                  <a:cubicBezTo>
                    <a:pt x="25" y="163"/>
                    <a:pt x="19" y="165"/>
                    <a:pt x="13" y="165"/>
                  </a:cubicBezTo>
                  <a:cubicBezTo>
                    <a:pt x="11" y="165"/>
                    <a:pt x="9" y="166"/>
                    <a:pt x="8" y="167"/>
                  </a:cubicBezTo>
                  <a:cubicBezTo>
                    <a:pt x="7" y="169"/>
                    <a:pt x="5" y="171"/>
                    <a:pt x="3" y="172"/>
                  </a:cubicBezTo>
                  <a:cubicBezTo>
                    <a:pt x="0" y="174"/>
                    <a:pt x="0" y="177"/>
                    <a:pt x="2" y="179"/>
                  </a:cubicBezTo>
                  <a:cubicBezTo>
                    <a:pt x="3" y="179"/>
                    <a:pt x="3" y="180"/>
                    <a:pt x="3" y="180"/>
                  </a:cubicBezTo>
                  <a:cubicBezTo>
                    <a:pt x="6" y="183"/>
                    <a:pt x="13" y="186"/>
                    <a:pt x="22" y="186"/>
                  </a:cubicBezTo>
                  <a:cubicBezTo>
                    <a:pt x="28" y="186"/>
                    <a:pt x="33" y="185"/>
                    <a:pt x="36" y="183"/>
                  </a:cubicBezTo>
                  <a:cubicBezTo>
                    <a:pt x="39" y="181"/>
                    <a:pt x="43" y="179"/>
                    <a:pt x="47" y="179"/>
                  </a:cubicBezTo>
                  <a:cubicBezTo>
                    <a:pt x="50" y="179"/>
                    <a:pt x="53" y="180"/>
                    <a:pt x="55" y="181"/>
                  </a:cubicBezTo>
                  <a:cubicBezTo>
                    <a:pt x="57" y="182"/>
                    <a:pt x="60" y="183"/>
                    <a:pt x="63" y="183"/>
                  </a:cubicBezTo>
                  <a:cubicBezTo>
                    <a:pt x="67" y="183"/>
                    <a:pt x="70" y="182"/>
                    <a:pt x="73" y="180"/>
                  </a:cubicBezTo>
                  <a:cubicBezTo>
                    <a:pt x="75" y="179"/>
                    <a:pt x="77" y="178"/>
                    <a:pt x="80" y="178"/>
                  </a:cubicBezTo>
                  <a:cubicBezTo>
                    <a:pt x="83" y="178"/>
                    <a:pt x="85" y="178"/>
                    <a:pt x="88" y="179"/>
                  </a:cubicBezTo>
                  <a:cubicBezTo>
                    <a:pt x="88" y="179"/>
                    <a:pt x="89" y="179"/>
                    <a:pt x="90" y="179"/>
                  </a:cubicBezTo>
                  <a:cubicBezTo>
                    <a:pt x="90" y="179"/>
                    <a:pt x="91" y="179"/>
                    <a:pt x="91" y="179"/>
                  </a:cubicBezTo>
                  <a:cubicBezTo>
                    <a:pt x="93" y="179"/>
                    <a:pt x="94" y="178"/>
                    <a:pt x="96" y="178"/>
                  </a:cubicBezTo>
                  <a:cubicBezTo>
                    <a:pt x="98" y="178"/>
                    <a:pt x="101" y="179"/>
                    <a:pt x="103" y="180"/>
                  </a:cubicBezTo>
                  <a:cubicBezTo>
                    <a:pt x="106" y="181"/>
                    <a:pt x="110" y="182"/>
                    <a:pt x="114" y="182"/>
                  </a:cubicBezTo>
                  <a:cubicBezTo>
                    <a:pt x="118" y="182"/>
                    <a:pt x="121" y="181"/>
                    <a:pt x="124" y="180"/>
                  </a:cubicBezTo>
                  <a:cubicBezTo>
                    <a:pt x="127" y="179"/>
                    <a:pt x="130" y="178"/>
                    <a:pt x="133" y="178"/>
                  </a:cubicBezTo>
                  <a:cubicBezTo>
                    <a:pt x="135" y="178"/>
                    <a:pt x="137" y="178"/>
                    <a:pt x="139" y="179"/>
                  </a:cubicBezTo>
                  <a:cubicBezTo>
                    <a:pt x="140" y="179"/>
                    <a:pt x="140" y="179"/>
                    <a:pt x="141" y="179"/>
                  </a:cubicBezTo>
                  <a:cubicBezTo>
                    <a:pt x="143" y="180"/>
                    <a:pt x="145" y="180"/>
                    <a:pt x="147" y="180"/>
                  </a:cubicBezTo>
                  <a:cubicBezTo>
                    <a:pt x="150" y="180"/>
                    <a:pt x="153" y="180"/>
                    <a:pt x="153" y="179"/>
                  </a:cubicBezTo>
                  <a:cubicBezTo>
                    <a:pt x="153" y="177"/>
                    <a:pt x="149" y="175"/>
                    <a:pt x="143" y="1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6894276" y="1054363"/>
              <a:ext cx="398463" cy="549275"/>
            </a:xfrm>
            <a:custGeom>
              <a:avLst/>
              <a:gdLst/>
              <a:ahLst/>
              <a:cxnLst/>
              <a:rect l="l" t="t" r="r" b="b"/>
              <a:pathLst>
                <a:path w="129" h="177" extrusionOk="0">
                  <a:moveTo>
                    <a:pt x="75" y="29"/>
                  </a:moveTo>
                  <a:cubicBezTo>
                    <a:pt x="75" y="29"/>
                    <a:pt x="90" y="22"/>
                    <a:pt x="99" y="21"/>
                  </a:cubicBezTo>
                  <a:cubicBezTo>
                    <a:pt x="99" y="21"/>
                    <a:pt x="94" y="27"/>
                    <a:pt x="98" y="26"/>
                  </a:cubicBezTo>
                  <a:cubicBezTo>
                    <a:pt x="103" y="26"/>
                    <a:pt x="112" y="23"/>
                    <a:pt x="112" y="23"/>
                  </a:cubicBezTo>
                  <a:cubicBezTo>
                    <a:pt x="112" y="23"/>
                    <a:pt x="104" y="29"/>
                    <a:pt x="107" y="30"/>
                  </a:cubicBezTo>
                  <a:cubicBezTo>
                    <a:pt x="109" y="30"/>
                    <a:pt x="124" y="29"/>
                    <a:pt x="129" y="32"/>
                  </a:cubicBezTo>
                  <a:cubicBezTo>
                    <a:pt x="129" y="32"/>
                    <a:pt x="87" y="36"/>
                    <a:pt x="106" y="47"/>
                  </a:cubicBezTo>
                  <a:cubicBezTo>
                    <a:pt x="106" y="47"/>
                    <a:pt x="94" y="49"/>
                    <a:pt x="98" y="50"/>
                  </a:cubicBezTo>
                  <a:cubicBezTo>
                    <a:pt x="102" y="52"/>
                    <a:pt x="114" y="53"/>
                    <a:pt x="114" y="53"/>
                  </a:cubicBezTo>
                  <a:cubicBezTo>
                    <a:pt x="114" y="53"/>
                    <a:pt x="93" y="54"/>
                    <a:pt x="89" y="59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61"/>
                    <a:pt x="78" y="64"/>
                    <a:pt x="74" y="91"/>
                  </a:cubicBezTo>
                  <a:cubicBezTo>
                    <a:pt x="70" y="117"/>
                    <a:pt x="70" y="177"/>
                    <a:pt x="70" y="177"/>
                  </a:cubicBezTo>
                  <a:cubicBezTo>
                    <a:pt x="52" y="177"/>
                    <a:pt x="52" y="177"/>
                    <a:pt x="52" y="177"/>
                  </a:cubicBezTo>
                  <a:cubicBezTo>
                    <a:pt x="52" y="177"/>
                    <a:pt x="56" y="102"/>
                    <a:pt x="48" y="80"/>
                  </a:cubicBezTo>
                  <a:cubicBezTo>
                    <a:pt x="41" y="57"/>
                    <a:pt x="28" y="62"/>
                    <a:pt x="28" y="62"/>
                  </a:cubicBezTo>
                  <a:cubicBezTo>
                    <a:pt x="28" y="62"/>
                    <a:pt x="34" y="56"/>
                    <a:pt x="37" y="56"/>
                  </a:cubicBezTo>
                  <a:cubicBezTo>
                    <a:pt x="37" y="56"/>
                    <a:pt x="18" y="42"/>
                    <a:pt x="0" y="48"/>
                  </a:cubicBezTo>
                  <a:cubicBezTo>
                    <a:pt x="0" y="48"/>
                    <a:pt x="14" y="41"/>
                    <a:pt x="24" y="41"/>
                  </a:cubicBezTo>
                  <a:cubicBezTo>
                    <a:pt x="24" y="41"/>
                    <a:pt x="16" y="27"/>
                    <a:pt x="7" y="19"/>
                  </a:cubicBezTo>
                  <a:cubicBezTo>
                    <a:pt x="7" y="19"/>
                    <a:pt x="39" y="41"/>
                    <a:pt x="39" y="21"/>
                  </a:cubicBezTo>
                  <a:cubicBezTo>
                    <a:pt x="39" y="21"/>
                    <a:pt x="49" y="36"/>
                    <a:pt x="50" y="31"/>
                  </a:cubicBezTo>
                  <a:cubicBezTo>
                    <a:pt x="51" y="26"/>
                    <a:pt x="48" y="2"/>
                    <a:pt x="48" y="2"/>
                  </a:cubicBezTo>
                  <a:cubicBezTo>
                    <a:pt x="48" y="2"/>
                    <a:pt x="54" y="28"/>
                    <a:pt x="62" y="24"/>
                  </a:cubicBezTo>
                  <a:cubicBezTo>
                    <a:pt x="70" y="19"/>
                    <a:pt x="78" y="0"/>
                    <a:pt x="78" y="0"/>
                  </a:cubicBezTo>
                  <a:cubicBezTo>
                    <a:pt x="78" y="1"/>
                    <a:pt x="65" y="34"/>
                    <a:pt x="75" y="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7"/>
            <p:cNvSpPr/>
            <p:nvPr/>
          </p:nvSpPr>
          <p:spPr>
            <a:xfrm>
              <a:off x="7022863" y="1141676"/>
              <a:ext cx="179388" cy="465138"/>
            </a:xfrm>
            <a:custGeom>
              <a:avLst/>
              <a:gdLst/>
              <a:ahLst/>
              <a:cxnLst/>
              <a:rect l="l" t="t" r="r" b="b"/>
              <a:pathLst>
                <a:path w="58" h="150" extrusionOk="0">
                  <a:moveTo>
                    <a:pt x="0" y="20"/>
                  </a:moveTo>
                  <a:cubicBezTo>
                    <a:pt x="0" y="20"/>
                    <a:pt x="7" y="21"/>
                    <a:pt x="10" y="24"/>
                  </a:cubicBezTo>
                  <a:cubicBezTo>
                    <a:pt x="10" y="24"/>
                    <a:pt x="6" y="12"/>
                    <a:pt x="2" y="8"/>
                  </a:cubicBezTo>
                  <a:cubicBezTo>
                    <a:pt x="2" y="8"/>
                    <a:pt x="12" y="14"/>
                    <a:pt x="14" y="18"/>
                  </a:cubicBezTo>
                  <a:cubicBezTo>
                    <a:pt x="14" y="18"/>
                    <a:pt x="15" y="4"/>
                    <a:pt x="14" y="0"/>
                  </a:cubicBezTo>
                  <a:cubicBezTo>
                    <a:pt x="14" y="0"/>
                    <a:pt x="21" y="12"/>
                    <a:pt x="23" y="22"/>
                  </a:cubicBezTo>
                  <a:cubicBezTo>
                    <a:pt x="23" y="22"/>
                    <a:pt x="26" y="12"/>
                    <a:pt x="30" y="9"/>
                  </a:cubicBezTo>
                  <a:cubicBezTo>
                    <a:pt x="30" y="9"/>
                    <a:pt x="29" y="16"/>
                    <a:pt x="30" y="21"/>
                  </a:cubicBezTo>
                  <a:cubicBezTo>
                    <a:pt x="30" y="21"/>
                    <a:pt x="43" y="9"/>
                    <a:pt x="58" y="5"/>
                  </a:cubicBezTo>
                  <a:cubicBezTo>
                    <a:pt x="58" y="5"/>
                    <a:pt x="41" y="18"/>
                    <a:pt x="38" y="23"/>
                  </a:cubicBezTo>
                  <a:cubicBezTo>
                    <a:pt x="38" y="23"/>
                    <a:pt x="42" y="23"/>
                    <a:pt x="46" y="24"/>
                  </a:cubicBezTo>
                  <a:cubicBezTo>
                    <a:pt x="46" y="24"/>
                    <a:pt x="35" y="30"/>
                    <a:pt x="31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29" y="42"/>
                    <a:pt x="27" y="59"/>
                  </a:cubicBezTo>
                  <a:cubicBezTo>
                    <a:pt x="26" y="77"/>
                    <a:pt x="25" y="150"/>
                    <a:pt x="25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7" y="52"/>
                    <a:pt x="3" y="33"/>
                  </a:cubicBezTo>
                  <a:cubicBezTo>
                    <a:pt x="3" y="33"/>
                    <a:pt x="9" y="32"/>
                    <a:pt x="12" y="34"/>
                  </a:cubicBezTo>
                  <a:cubicBezTo>
                    <a:pt x="12" y="34"/>
                    <a:pt x="6" y="24"/>
                    <a:pt x="0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7"/>
            <p:cNvSpPr/>
            <p:nvPr/>
          </p:nvSpPr>
          <p:spPr>
            <a:xfrm>
              <a:off x="6914913" y="1590938"/>
              <a:ext cx="315913" cy="560388"/>
            </a:xfrm>
            <a:custGeom>
              <a:avLst/>
              <a:gdLst/>
              <a:ahLst/>
              <a:cxnLst/>
              <a:rect l="l" t="t" r="r" b="b"/>
              <a:pathLst>
                <a:path w="102" h="181" extrusionOk="0">
                  <a:moveTo>
                    <a:pt x="97" y="174"/>
                  </a:moveTo>
                  <a:cubicBezTo>
                    <a:pt x="96" y="172"/>
                    <a:pt x="92" y="170"/>
                    <a:pt x="88" y="170"/>
                  </a:cubicBezTo>
                  <a:cubicBezTo>
                    <a:pt x="87" y="170"/>
                    <a:pt x="87" y="170"/>
                    <a:pt x="86" y="170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6" y="167"/>
                    <a:pt x="81" y="164"/>
                    <a:pt x="75" y="163"/>
                  </a:cubicBezTo>
                  <a:cubicBezTo>
                    <a:pt x="75" y="162"/>
                    <a:pt x="75" y="162"/>
                    <a:pt x="75" y="161"/>
                  </a:cubicBezTo>
                  <a:cubicBezTo>
                    <a:pt x="75" y="158"/>
                    <a:pt x="71" y="155"/>
                    <a:pt x="66" y="15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0" y="2"/>
                    <a:pt x="49" y="4"/>
                  </a:cubicBezTo>
                  <a:cubicBezTo>
                    <a:pt x="48" y="5"/>
                    <a:pt x="49" y="127"/>
                    <a:pt x="44" y="153"/>
                  </a:cubicBezTo>
                  <a:cubicBezTo>
                    <a:pt x="42" y="154"/>
                    <a:pt x="41" y="155"/>
                    <a:pt x="40" y="156"/>
                  </a:cubicBezTo>
                  <a:cubicBezTo>
                    <a:pt x="39" y="157"/>
                    <a:pt x="37" y="158"/>
                    <a:pt x="35" y="159"/>
                  </a:cubicBezTo>
                  <a:cubicBezTo>
                    <a:pt x="32" y="160"/>
                    <a:pt x="30" y="161"/>
                    <a:pt x="28" y="162"/>
                  </a:cubicBezTo>
                  <a:cubicBezTo>
                    <a:pt x="27" y="163"/>
                    <a:pt x="24" y="164"/>
                    <a:pt x="22" y="164"/>
                  </a:cubicBezTo>
                  <a:cubicBezTo>
                    <a:pt x="22" y="164"/>
                    <a:pt x="21" y="164"/>
                    <a:pt x="21" y="164"/>
                  </a:cubicBezTo>
                  <a:cubicBezTo>
                    <a:pt x="16" y="164"/>
                    <a:pt x="12" y="171"/>
                    <a:pt x="9" y="171"/>
                  </a:cubicBezTo>
                  <a:cubicBezTo>
                    <a:pt x="4" y="172"/>
                    <a:pt x="0" y="174"/>
                    <a:pt x="0" y="176"/>
                  </a:cubicBezTo>
                  <a:cubicBezTo>
                    <a:pt x="0" y="179"/>
                    <a:pt x="4" y="181"/>
                    <a:pt x="9" y="181"/>
                  </a:cubicBezTo>
                  <a:cubicBezTo>
                    <a:pt x="13" y="181"/>
                    <a:pt x="16" y="180"/>
                    <a:pt x="18" y="178"/>
                  </a:cubicBezTo>
                  <a:cubicBezTo>
                    <a:pt x="19" y="179"/>
                    <a:pt x="20" y="179"/>
                    <a:pt x="21" y="179"/>
                  </a:cubicBezTo>
                  <a:cubicBezTo>
                    <a:pt x="22" y="179"/>
                    <a:pt x="23" y="179"/>
                    <a:pt x="24" y="179"/>
                  </a:cubicBezTo>
                  <a:cubicBezTo>
                    <a:pt x="26" y="178"/>
                    <a:pt x="29" y="178"/>
                    <a:pt x="31" y="179"/>
                  </a:cubicBezTo>
                  <a:cubicBezTo>
                    <a:pt x="34" y="180"/>
                    <a:pt x="38" y="181"/>
                    <a:pt x="42" y="181"/>
                  </a:cubicBezTo>
                  <a:cubicBezTo>
                    <a:pt x="47" y="181"/>
                    <a:pt x="52" y="180"/>
                    <a:pt x="55" y="178"/>
                  </a:cubicBezTo>
                  <a:cubicBezTo>
                    <a:pt x="57" y="176"/>
                    <a:pt x="60" y="176"/>
                    <a:pt x="62" y="177"/>
                  </a:cubicBezTo>
                  <a:cubicBezTo>
                    <a:pt x="65" y="177"/>
                    <a:pt x="67" y="178"/>
                    <a:pt x="70" y="178"/>
                  </a:cubicBezTo>
                  <a:cubicBezTo>
                    <a:pt x="72" y="178"/>
                    <a:pt x="74" y="178"/>
                    <a:pt x="75" y="177"/>
                  </a:cubicBezTo>
                  <a:cubicBezTo>
                    <a:pt x="77" y="177"/>
                    <a:pt x="79" y="178"/>
                    <a:pt x="81" y="179"/>
                  </a:cubicBezTo>
                  <a:cubicBezTo>
                    <a:pt x="83" y="180"/>
                    <a:pt x="85" y="180"/>
                    <a:pt x="88" y="180"/>
                  </a:cubicBezTo>
                  <a:cubicBezTo>
                    <a:pt x="90" y="180"/>
                    <a:pt x="91" y="180"/>
                    <a:pt x="93" y="179"/>
                  </a:cubicBezTo>
                  <a:cubicBezTo>
                    <a:pt x="94" y="180"/>
                    <a:pt x="95" y="181"/>
                    <a:pt x="97" y="181"/>
                  </a:cubicBezTo>
                  <a:cubicBezTo>
                    <a:pt x="100" y="181"/>
                    <a:pt x="102" y="179"/>
                    <a:pt x="102" y="178"/>
                  </a:cubicBezTo>
                  <a:cubicBezTo>
                    <a:pt x="102" y="176"/>
                    <a:pt x="100" y="174"/>
                    <a:pt x="97" y="1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7"/>
            <p:cNvSpPr/>
            <p:nvPr/>
          </p:nvSpPr>
          <p:spPr>
            <a:xfrm>
              <a:off x="7054613" y="1197238"/>
              <a:ext cx="84138" cy="406400"/>
            </a:xfrm>
            <a:custGeom>
              <a:avLst/>
              <a:gdLst/>
              <a:ahLst/>
              <a:cxnLst/>
              <a:rect l="l" t="t" r="r" b="b"/>
              <a:pathLst>
                <a:path w="27" h="131" extrusionOk="0">
                  <a:moveTo>
                    <a:pt x="27" y="1"/>
                  </a:moveTo>
                  <a:cubicBezTo>
                    <a:pt x="23" y="3"/>
                    <a:pt x="16" y="12"/>
                    <a:pt x="16" y="12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0"/>
                    <a:pt x="8" y="0"/>
                    <a:pt x="8" y="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7"/>
                    <a:pt x="2" y="2"/>
                    <a:pt x="2" y="2"/>
                  </a:cubicBezTo>
                  <a:cubicBezTo>
                    <a:pt x="4" y="4"/>
                    <a:pt x="7" y="13"/>
                    <a:pt x="7" y="13"/>
                  </a:cubicBezTo>
                  <a:cubicBezTo>
                    <a:pt x="5" y="12"/>
                    <a:pt x="2" y="12"/>
                    <a:pt x="2" y="12"/>
                  </a:cubicBezTo>
                  <a:cubicBezTo>
                    <a:pt x="5" y="13"/>
                    <a:pt x="6" y="21"/>
                    <a:pt x="6" y="21"/>
                  </a:cubicBezTo>
                  <a:cubicBezTo>
                    <a:pt x="5" y="20"/>
                    <a:pt x="0" y="19"/>
                    <a:pt x="0" y="19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6" y="27"/>
                    <a:pt x="7" y="32"/>
                    <a:pt x="7" y="37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29"/>
                    <a:pt x="15" y="23"/>
                    <a:pt x="19" y="18"/>
                  </a:cubicBezTo>
                  <a:cubicBezTo>
                    <a:pt x="19" y="17"/>
                    <a:pt x="20" y="17"/>
                    <a:pt x="20" y="17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4"/>
                    <a:pt x="27" y="1"/>
                    <a:pt x="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7"/>
            <p:cNvSpPr/>
            <p:nvPr/>
          </p:nvSpPr>
          <p:spPr>
            <a:xfrm>
              <a:off x="6973651" y="1590938"/>
              <a:ext cx="185738" cy="541338"/>
            </a:xfrm>
            <a:custGeom>
              <a:avLst/>
              <a:gdLst/>
              <a:ahLst/>
              <a:cxnLst/>
              <a:rect l="l" t="t" r="r" b="b"/>
              <a:pathLst>
                <a:path w="60" h="175" extrusionOk="0">
                  <a:moveTo>
                    <a:pt x="55" y="167"/>
                  </a:moveTo>
                  <a:cubicBezTo>
                    <a:pt x="54" y="167"/>
                    <a:pt x="54" y="167"/>
                    <a:pt x="53" y="167"/>
                  </a:cubicBezTo>
                  <a:cubicBezTo>
                    <a:pt x="52" y="165"/>
                    <a:pt x="53" y="164"/>
                    <a:pt x="52" y="162"/>
                  </a:cubicBezTo>
                  <a:cubicBezTo>
                    <a:pt x="49" y="159"/>
                    <a:pt x="46" y="157"/>
                    <a:pt x="44" y="157"/>
                  </a:cubicBezTo>
                  <a:cubicBezTo>
                    <a:pt x="44" y="158"/>
                    <a:pt x="42" y="157"/>
                    <a:pt x="42" y="156"/>
                  </a:cubicBezTo>
                  <a:cubicBezTo>
                    <a:pt x="39" y="148"/>
                    <a:pt x="37" y="4"/>
                    <a:pt x="37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1" y="150"/>
                    <a:pt x="30" y="155"/>
                  </a:cubicBezTo>
                  <a:cubicBezTo>
                    <a:pt x="30" y="156"/>
                    <a:pt x="30" y="157"/>
                    <a:pt x="29" y="157"/>
                  </a:cubicBezTo>
                  <a:cubicBezTo>
                    <a:pt x="26" y="157"/>
                    <a:pt x="24" y="158"/>
                    <a:pt x="22" y="160"/>
                  </a:cubicBezTo>
                  <a:cubicBezTo>
                    <a:pt x="20" y="161"/>
                    <a:pt x="19" y="164"/>
                    <a:pt x="19" y="164"/>
                  </a:cubicBezTo>
                  <a:cubicBezTo>
                    <a:pt x="16" y="164"/>
                    <a:pt x="16" y="166"/>
                    <a:pt x="15" y="167"/>
                  </a:cubicBezTo>
                  <a:cubicBezTo>
                    <a:pt x="13" y="167"/>
                    <a:pt x="12" y="165"/>
                    <a:pt x="10" y="165"/>
                  </a:cubicBezTo>
                  <a:cubicBezTo>
                    <a:pt x="9" y="165"/>
                    <a:pt x="8" y="167"/>
                    <a:pt x="7" y="168"/>
                  </a:cubicBezTo>
                  <a:cubicBezTo>
                    <a:pt x="6" y="168"/>
                    <a:pt x="6" y="168"/>
                    <a:pt x="5" y="168"/>
                  </a:cubicBezTo>
                  <a:cubicBezTo>
                    <a:pt x="2" y="168"/>
                    <a:pt x="0" y="169"/>
                    <a:pt x="0" y="171"/>
                  </a:cubicBezTo>
                  <a:cubicBezTo>
                    <a:pt x="0" y="173"/>
                    <a:pt x="2" y="175"/>
                    <a:pt x="5" y="175"/>
                  </a:cubicBezTo>
                  <a:cubicBezTo>
                    <a:pt x="8" y="175"/>
                    <a:pt x="10" y="172"/>
                    <a:pt x="10" y="172"/>
                  </a:cubicBezTo>
                  <a:cubicBezTo>
                    <a:pt x="11" y="172"/>
                    <a:pt x="12" y="172"/>
                    <a:pt x="13" y="171"/>
                  </a:cubicBezTo>
                  <a:cubicBezTo>
                    <a:pt x="14" y="173"/>
                    <a:pt x="16" y="175"/>
                    <a:pt x="19" y="175"/>
                  </a:cubicBezTo>
                  <a:cubicBezTo>
                    <a:pt x="20" y="175"/>
                    <a:pt x="22" y="174"/>
                    <a:pt x="23" y="174"/>
                  </a:cubicBezTo>
                  <a:cubicBezTo>
                    <a:pt x="24" y="173"/>
                    <a:pt x="25" y="172"/>
                    <a:pt x="27" y="173"/>
                  </a:cubicBezTo>
                  <a:cubicBezTo>
                    <a:pt x="28" y="173"/>
                    <a:pt x="30" y="174"/>
                    <a:pt x="31" y="174"/>
                  </a:cubicBezTo>
                  <a:cubicBezTo>
                    <a:pt x="33" y="174"/>
                    <a:pt x="35" y="173"/>
                    <a:pt x="36" y="173"/>
                  </a:cubicBezTo>
                  <a:cubicBezTo>
                    <a:pt x="38" y="172"/>
                    <a:pt x="40" y="173"/>
                    <a:pt x="41" y="174"/>
                  </a:cubicBezTo>
                  <a:cubicBezTo>
                    <a:pt x="42" y="175"/>
                    <a:pt x="44" y="175"/>
                    <a:pt x="46" y="175"/>
                  </a:cubicBezTo>
                  <a:cubicBezTo>
                    <a:pt x="48" y="175"/>
                    <a:pt x="49" y="174"/>
                    <a:pt x="51" y="174"/>
                  </a:cubicBezTo>
                  <a:cubicBezTo>
                    <a:pt x="52" y="174"/>
                    <a:pt x="53" y="174"/>
                    <a:pt x="55" y="174"/>
                  </a:cubicBezTo>
                  <a:cubicBezTo>
                    <a:pt x="58" y="174"/>
                    <a:pt x="60" y="173"/>
                    <a:pt x="60" y="171"/>
                  </a:cubicBezTo>
                  <a:cubicBezTo>
                    <a:pt x="60" y="169"/>
                    <a:pt x="58" y="167"/>
                    <a:pt x="55" y="16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8" name="Google Shape;178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7"/>
          <p:cNvSpPr txBox="1">
            <a:spLocks noGrp="1"/>
          </p:cNvSpPr>
          <p:nvPr>
            <p:ph type="body" idx="1"/>
          </p:nvPr>
        </p:nvSpPr>
        <p:spPr>
          <a:xfrm>
            <a:off x="1146925" y="1482775"/>
            <a:ext cx="3538200" cy="215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0" name="Google Shape;180;p7"/>
          <p:cNvSpPr>
            <a:spLocks noGrp="1"/>
          </p:cNvSpPr>
          <p:nvPr>
            <p:ph type="pic" idx="2"/>
          </p:nvPr>
        </p:nvSpPr>
        <p:spPr>
          <a:xfrm>
            <a:off x="5014225" y="1477388"/>
            <a:ext cx="2782500" cy="2296200"/>
          </a:xfrm>
          <a:prstGeom prst="rect">
            <a:avLst/>
          </a:prstGeom>
          <a:noFill/>
          <a:ln>
            <a:noFill/>
          </a:ln>
          <a:effectLst>
            <a:outerShdw dist="133350" dir="2640000" algn="bl" rotWithShape="0">
              <a:schemeClr val="accent1">
                <a:alpha val="50000"/>
              </a:schemeClr>
            </a:outerShdw>
          </a:effectLst>
        </p:spPr>
      </p:sp>
      <p:cxnSp>
        <p:nvCxnSpPr>
          <p:cNvPr id="181" name="Google Shape;181;p7"/>
          <p:cNvCxnSpPr>
            <a:stCxn id="178" idx="0"/>
          </p:cNvCxnSpPr>
          <p:nvPr/>
        </p:nvCxnSpPr>
        <p:spPr>
          <a:xfrm rot="10800000">
            <a:off x="4572000" y="-184975"/>
            <a:ext cx="0" cy="63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8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4" name="Google Shape;184;p8"/>
          <p:cNvGrpSpPr/>
          <p:nvPr/>
        </p:nvGrpSpPr>
        <p:grpSpPr>
          <a:xfrm>
            <a:off x="-742423" y="2512376"/>
            <a:ext cx="11129771" cy="4636022"/>
            <a:chOff x="-742423" y="2512376"/>
            <a:chExt cx="11129771" cy="4636022"/>
          </a:xfrm>
        </p:grpSpPr>
        <p:sp>
          <p:nvSpPr>
            <p:cNvPr id="185" name="Google Shape;185;p8"/>
            <p:cNvSpPr/>
            <p:nvPr/>
          </p:nvSpPr>
          <p:spPr>
            <a:xfrm rot="8816617">
              <a:off x="4767316" y="3868831"/>
              <a:ext cx="5544255" cy="1923111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8"/>
            <p:cNvSpPr/>
            <p:nvPr/>
          </p:nvSpPr>
          <p:spPr>
            <a:xfrm rot="-367971">
              <a:off x="-470060" y="3095844"/>
              <a:ext cx="4437084" cy="2566166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8"/>
            <p:cNvSpPr/>
            <p:nvPr/>
          </p:nvSpPr>
          <p:spPr>
            <a:xfrm flipH="1">
              <a:off x="-742423" y="3549631"/>
              <a:ext cx="5262698" cy="194146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8"/>
            <p:cNvSpPr/>
            <p:nvPr/>
          </p:nvSpPr>
          <p:spPr>
            <a:xfrm>
              <a:off x="4444225" y="3665523"/>
              <a:ext cx="5469313" cy="1709688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9" name="Google Shape;189;p8"/>
          <p:cNvSpPr txBox="1">
            <a:spLocks noGrp="1"/>
          </p:cNvSpPr>
          <p:nvPr>
            <p:ph type="title"/>
          </p:nvPr>
        </p:nvSpPr>
        <p:spPr>
          <a:xfrm>
            <a:off x="1332975" y="628025"/>
            <a:ext cx="6909000" cy="1078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9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9"/>
          <p:cNvSpPr txBox="1">
            <a:spLocks noGrp="1"/>
          </p:cNvSpPr>
          <p:nvPr>
            <p:ph type="subTitle" idx="1"/>
          </p:nvPr>
        </p:nvSpPr>
        <p:spPr>
          <a:xfrm>
            <a:off x="720075" y="1580125"/>
            <a:ext cx="3707100" cy="21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9"/>
          <p:cNvSpPr txBox="1">
            <a:spLocks noGrp="1"/>
          </p:cNvSpPr>
          <p:nvPr>
            <p:ph type="subTitle" idx="2"/>
          </p:nvPr>
        </p:nvSpPr>
        <p:spPr>
          <a:xfrm>
            <a:off x="4717020" y="1580125"/>
            <a:ext cx="3707100" cy="21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95" name="Google Shape;195;p9"/>
          <p:cNvGrpSpPr/>
          <p:nvPr/>
        </p:nvGrpSpPr>
        <p:grpSpPr>
          <a:xfrm>
            <a:off x="-1313998" y="2468434"/>
            <a:ext cx="11815799" cy="4885204"/>
            <a:chOff x="-1313998" y="2468434"/>
            <a:chExt cx="11815799" cy="4885204"/>
          </a:xfrm>
        </p:grpSpPr>
        <p:sp>
          <p:nvSpPr>
            <p:cNvPr id="196" name="Google Shape;196;p9"/>
            <p:cNvSpPr/>
            <p:nvPr/>
          </p:nvSpPr>
          <p:spPr>
            <a:xfrm rot="1857588">
              <a:off x="-1263949" y="3750875"/>
              <a:ext cx="5458351" cy="170625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9"/>
            <p:cNvSpPr/>
            <p:nvPr/>
          </p:nvSpPr>
          <p:spPr>
            <a:xfrm>
              <a:off x="5043451" y="3969926"/>
              <a:ext cx="5458350" cy="170625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9"/>
            <p:cNvSpPr/>
            <p:nvPr/>
          </p:nvSpPr>
          <p:spPr>
            <a:xfrm rot="-9770686" flipH="1">
              <a:off x="-705075" y="4822452"/>
              <a:ext cx="5201501" cy="1804200"/>
            </a:xfrm>
            <a:custGeom>
              <a:avLst/>
              <a:gdLst/>
              <a:ahLst/>
              <a:cxnLst/>
              <a:rect l="l" t="t" r="r" b="b"/>
              <a:pathLst>
                <a:path w="1734" h="601" extrusionOk="0">
                  <a:moveTo>
                    <a:pt x="1730" y="18"/>
                  </a:moveTo>
                  <a:cubicBezTo>
                    <a:pt x="1729" y="18"/>
                    <a:pt x="1727" y="18"/>
                    <a:pt x="1725" y="18"/>
                  </a:cubicBezTo>
                  <a:cubicBezTo>
                    <a:pt x="1723" y="21"/>
                    <a:pt x="1721" y="19"/>
                    <a:pt x="1719" y="18"/>
                  </a:cubicBezTo>
                  <a:cubicBezTo>
                    <a:pt x="1716" y="21"/>
                    <a:pt x="1713" y="21"/>
                    <a:pt x="1710" y="18"/>
                  </a:cubicBezTo>
                  <a:cubicBezTo>
                    <a:pt x="1707" y="15"/>
                    <a:pt x="1703" y="18"/>
                    <a:pt x="1700" y="18"/>
                  </a:cubicBezTo>
                  <a:cubicBezTo>
                    <a:pt x="1698" y="19"/>
                    <a:pt x="1696" y="21"/>
                    <a:pt x="1694" y="19"/>
                  </a:cubicBezTo>
                  <a:cubicBezTo>
                    <a:pt x="1692" y="17"/>
                    <a:pt x="1690" y="18"/>
                    <a:pt x="1687" y="18"/>
                  </a:cubicBezTo>
                  <a:cubicBezTo>
                    <a:pt x="1685" y="18"/>
                    <a:pt x="1683" y="18"/>
                    <a:pt x="1681" y="18"/>
                  </a:cubicBezTo>
                  <a:cubicBezTo>
                    <a:pt x="1631" y="18"/>
                    <a:pt x="1550" y="18"/>
                    <a:pt x="1451" y="18"/>
                  </a:cubicBezTo>
                  <a:cubicBezTo>
                    <a:pt x="995" y="12"/>
                    <a:pt x="129" y="0"/>
                    <a:pt x="129" y="0"/>
                  </a:cubicBezTo>
                  <a:cubicBezTo>
                    <a:pt x="13" y="345"/>
                    <a:pt x="13" y="345"/>
                    <a:pt x="13" y="345"/>
                  </a:cubicBezTo>
                  <a:cubicBezTo>
                    <a:pt x="13" y="345"/>
                    <a:pt x="7" y="461"/>
                    <a:pt x="3" y="528"/>
                  </a:cubicBezTo>
                  <a:cubicBezTo>
                    <a:pt x="3" y="530"/>
                    <a:pt x="3" y="534"/>
                    <a:pt x="2" y="534"/>
                  </a:cubicBezTo>
                  <a:cubicBezTo>
                    <a:pt x="2" y="537"/>
                    <a:pt x="2" y="539"/>
                    <a:pt x="2" y="545"/>
                  </a:cubicBezTo>
                  <a:cubicBezTo>
                    <a:pt x="2" y="552"/>
                    <a:pt x="1" y="550"/>
                    <a:pt x="1" y="555"/>
                  </a:cubicBezTo>
                  <a:cubicBezTo>
                    <a:pt x="1" y="557"/>
                    <a:pt x="1" y="564"/>
                    <a:pt x="1" y="564"/>
                  </a:cubicBezTo>
                  <a:cubicBezTo>
                    <a:pt x="1" y="568"/>
                    <a:pt x="1" y="569"/>
                    <a:pt x="0" y="570"/>
                  </a:cubicBezTo>
                  <a:cubicBezTo>
                    <a:pt x="0" y="569"/>
                    <a:pt x="0" y="573"/>
                    <a:pt x="0" y="575"/>
                  </a:cubicBezTo>
                  <a:cubicBezTo>
                    <a:pt x="1" y="575"/>
                    <a:pt x="2" y="577"/>
                    <a:pt x="5" y="575"/>
                  </a:cubicBezTo>
                  <a:cubicBezTo>
                    <a:pt x="6" y="577"/>
                    <a:pt x="8" y="575"/>
                    <a:pt x="10" y="574"/>
                  </a:cubicBezTo>
                  <a:cubicBezTo>
                    <a:pt x="13" y="572"/>
                    <a:pt x="15" y="576"/>
                    <a:pt x="18" y="575"/>
                  </a:cubicBez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7"/>
                    <a:pt x="18" y="579"/>
                  </a:cubicBezTo>
                  <a:cubicBezTo>
                    <a:pt x="18" y="581"/>
                    <a:pt x="18" y="583"/>
                    <a:pt x="18" y="584"/>
                  </a:cubicBezTo>
                  <a:cubicBezTo>
                    <a:pt x="18" y="585"/>
                    <a:pt x="20" y="589"/>
                    <a:pt x="23" y="584"/>
                  </a:cubicBezTo>
                  <a:cubicBezTo>
                    <a:pt x="25" y="581"/>
                    <a:pt x="27" y="592"/>
                    <a:pt x="30" y="584"/>
                  </a:cubicBezTo>
                  <a:cubicBezTo>
                    <a:pt x="32" y="582"/>
                    <a:pt x="35" y="584"/>
                    <a:pt x="39" y="583"/>
                  </a:cubicBezTo>
                  <a:cubicBezTo>
                    <a:pt x="42" y="585"/>
                    <a:pt x="45" y="582"/>
                    <a:pt x="49" y="582"/>
                  </a:cubicBezTo>
                  <a:cubicBezTo>
                    <a:pt x="51" y="581"/>
                    <a:pt x="53" y="587"/>
                    <a:pt x="55" y="582"/>
                  </a:cubicBezTo>
                  <a:cubicBezTo>
                    <a:pt x="56" y="583"/>
                    <a:pt x="57" y="588"/>
                    <a:pt x="58" y="587"/>
                  </a:cubicBezTo>
                  <a:cubicBezTo>
                    <a:pt x="60" y="585"/>
                    <a:pt x="61" y="584"/>
                    <a:pt x="62" y="582"/>
                  </a:cubicBezTo>
                  <a:cubicBezTo>
                    <a:pt x="64" y="585"/>
                    <a:pt x="67" y="584"/>
                    <a:pt x="69" y="582"/>
                  </a:cubicBezTo>
                  <a:cubicBezTo>
                    <a:pt x="71" y="580"/>
                    <a:pt x="73" y="580"/>
                    <a:pt x="75" y="581"/>
                  </a:cubicBezTo>
                  <a:cubicBezTo>
                    <a:pt x="77" y="578"/>
                    <a:pt x="80" y="578"/>
                    <a:pt x="82" y="582"/>
                  </a:cubicBezTo>
                  <a:cubicBezTo>
                    <a:pt x="84" y="587"/>
                    <a:pt x="86" y="586"/>
                    <a:pt x="88" y="581"/>
                  </a:cubicBezTo>
                  <a:cubicBezTo>
                    <a:pt x="91" y="583"/>
                    <a:pt x="93" y="583"/>
                    <a:pt x="95" y="580"/>
                  </a:cubicBezTo>
                  <a:cubicBezTo>
                    <a:pt x="98" y="577"/>
                    <a:pt x="100" y="575"/>
                    <a:pt x="102" y="580"/>
                  </a:cubicBezTo>
                  <a:cubicBezTo>
                    <a:pt x="105" y="578"/>
                    <a:pt x="107" y="576"/>
                    <a:pt x="110" y="580"/>
                  </a:cubicBezTo>
                  <a:cubicBezTo>
                    <a:pt x="112" y="579"/>
                    <a:pt x="114" y="571"/>
                    <a:pt x="117" y="579"/>
                  </a:cubicBezTo>
                  <a:cubicBezTo>
                    <a:pt x="118" y="578"/>
                    <a:pt x="119" y="576"/>
                    <a:pt x="121" y="575"/>
                  </a:cubicBezTo>
                  <a:cubicBezTo>
                    <a:pt x="122" y="575"/>
                    <a:pt x="123" y="573"/>
                    <a:pt x="124" y="579"/>
                  </a:cubicBezTo>
                  <a:cubicBezTo>
                    <a:pt x="127" y="578"/>
                    <a:pt x="129" y="574"/>
                    <a:pt x="132" y="579"/>
                  </a:cubicBezTo>
                  <a:cubicBezTo>
                    <a:pt x="135" y="583"/>
                    <a:pt x="137" y="578"/>
                    <a:pt x="140" y="578"/>
                  </a:cubicBezTo>
                  <a:cubicBezTo>
                    <a:pt x="141" y="571"/>
                    <a:pt x="142" y="566"/>
                    <a:pt x="143" y="574"/>
                  </a:cubicBezTo>
                  <a:cubicBezTo>
                    <a:pt x="145" y="577"/>
                    <a:pt x="146" y="579"/>
                    <a:pt x="147" y="577"/>
                  </a:cubicBezTo>
                  <a:cubicBezTo>
                    <a:pt x="150" y="578"/>
                    <a:pt x="153" y="575"/>
                    <a:pt x="155" y="577"/>
                  </a:cubicBezTo>
                  <a:cubicBezTo>
                    <a:pt x="156" y="573"/>
                    <a:pt x="158" y="572"/>
                    <a:pt x="159" y="573"/>
                  </a:cubicBezTo>
                  <a:cubicBezTo>
                    <a:pt x="160" y="572"/>
                    <a:pt x="162" y="576"/>
                    <a:pt x="163" y="577"/>
                  </a:cubicBezTo>
                  <a:cubicBezTo>
                    <a:pt x="165" y="574"/>
                    <a:pt x="168" y="577"/>
                    <a:pt x="171" y="578"/>
                  </a:cubicBezTo>
                  <a:cubicBezTo>
                    <a:pt x="173" y="580"/>
                    <a:pt x="176" y="578"/>
                    <a:pt x="178" y="578"/>
                  </a:cubicBezTo>
                  <a:cubicBezTo>
                    <a:pt x="181" y="583"/>
                    <a:pt x="184" y="580"/>
                    <a:pt x="186" y="578"/>
                  </a:cubicBezTo>
                  <a:cubicBezTo>
                    <a:pt x="189" y="576"/>
                    <a:pt x="191" y="575"/>
                    <a:pt x="194" y="576"/>
                  </a:cubicBezTo>
                  <a:cubicBezTo>
                    <a:pt x="196" y="570"/>
                    <a:pt x="199" y="574"/>
                    <a:pt x="201" y="578"/>
                  </a:cubicBezTo>
                  <a:cubicBezTo>
                    <a:pt x="204" y="576"/>
                    <a:pt x="206" y="588"/>
                    <a:pt x="209" y="580"/>
                  </a:cubicBezTo>
                  <a:cubicBezTo>
                    <a:pt x="210" y="572"/>
                    <a:pt x="211" y="569"/>
                    <a:pt x="213" y="574"/>
                  </a:cubicBezTo>
                  <a:cubicBezTo>
                    <a:pt x="214" y="573"/>
                    <a:pt x="215" y="574"/>
                    <a:pt x="216" y="576"/>
                  </a:cubicBezTo>
                  <a:cubicBezTo>
                    <a:pt x="219" y="573"/>
                    <a:pt x="221" y="577"/>
                    <a:pt x="223" y="574"/>
                  </a:cubicBezTo>
                  <a:cubicBezTo>
                    <a:pt x="226" y="577"/>
                    <a:pt x="228" y="577"/>
                    <a:pt x="231" y="577"/>
                  </a:cubicBezTo>
                  <a:cubicBezTo>
                    <a:pt x="233" y="576"/>
                    <a:pt x="235" y="575"/>
                    <a:pt x="237" y="574"/>
                  </a:cubicBezTo>
                  <a:cubicBezTo>
                    <a:pt x="240" y="579"/>
                    <a:pt x="242" y="581"/>
                    <a:pt x="244" y="581"/>
                  </a:cubicBezTo>
                  <a:cubicBezTo>
                    <a:pt x="246" y="582"/>
                    <a:pt x="248" y="579"/>
                    <a:pt x="251" y="573"/>
                  </a:cubicBezTo>
                  <a:cubicBezTo>
                    <a:pt x="253" y="572"/>
                    <a:pt x="255" y="573"/>
                    <a:pt x="257" y="570"/>
                  </a:cubicBezTo>
                  <a:cubicBezTo>
                    <a:pt x="259" y="574"/>
                    <a:pt x="261" y="576"/>
                    <a:pt x="263" y="573"/>
                  </a:cubicBezTo>
                  <a:cubicBezTo>
                    <a:pt x="265" y="571"/>
                    <a:pt x="267" y="575"/>
                    <a:pt x="269" y="575"/>
                  </a:cubicBezTo>
                  <a:cubicBezTo>
                    <a:pt x="270" y="577"/>
                    <a:pt x="272" y="573"/>
                    <a:pt x="274" y="572"/>
                  </a:cubicBezTo>
                  <a:cubicBezTo>
                    <a:pt x="277" y="571"/>
                    <a:pt x="279" y="568"/>
                    <a:pt x="281" y="570"/>
                  </a:cubicBezTo>
                  <a:cubicBezTo>
                    <a:pt x="284" y="569"/>
                    <a:pt x="286" y="568"/>
                    <a:pt x="288" y="571"/>
                  </a:cubicBezTo>
                  <a:cubicBezTo>
                    <a:pt x="291" y="568"/>
                    <a:pt x="293" y="569"/>
                    <a:pt x="295" y="570"/>
                  </a:cubicBezTo>
                  <a:cubicBezTo>
                    <a:pt x="295" y="571"/>
                    <a:pt x="295" y="571"/>
                    <a:pt x="295" y="570"/>
                  </a:cubicBezTo>
                  <a:cubicBezTo>
                    <a:pt x="297" y="571"/>
                    <a:pt x="298" y="572"/>
                    <a:pt x="299" y="571"/>
                  </a:cubicBezTo>
                  <a:cubicBezTo>
                    <a:pt x="302" y="564"/>
                    <a:pt x="304" y="569"/>
                    <a:pt x="306" y="568"/>
                  </a:cubicBezTo>
                  <a:cubicBezTo>
                    <a:pt x="307" y="573"/>
                    <a:pt x="308" y="573"/>
                    <a:pt x="308" y="570"/>
                  </a:cubicBezTo>
                  <a:cubicBezTo>
                    <a:pt x="308" y="570"/>
                    <a:pt x="310" y="569"/>
                    <a:pt x="314" y="568"/>
                  </a:cubicBezTo>
                  <a:cubicBezTo>
                    <a:pt x="316" y="574"/>
                    <a:pt x="318" y="571"/>
                    <a:pt x="321" y="565"/>
                  </a:cubicBezTo>
                  <a:cubicBezTo>
                    <a:pt x="322" y="563"/>
                    <a:pt x="323" y="567"/>
                    <a:pt x="325" y="560"/>
                  </a:cubicBezTo>
                  <a:cubicBezTo>
                    <a:pt x="326" y="569"/>
                    <a:pt x="328" y="567"/>
                    <a:pt x="329" y="562"/>
                  </a:cubicBezTo>
                  <a:cubicBezTo>
                    <a:pt x="331" y="554"/>
                    <a:pt x="332" y="567"/>
                    <a:pt x="334" y="559"/>
                  </a:cubicBezTo>
                  <a:cubicBezTo>
                    <a:pt x="335" y="562"/>
                    <a:pt x="336" y="564"/>
                    <a:pt x="337" y="557"/>
                  </a:cubicBezTo>
                  <a:cubicBezTo>
                    <a:pt x="338" y="549"/>
                    <a:pt x="339" y="546"/>
                    <a:pt x="339" y="557"/>
                  </a:cubicBezTo>
                  <a:cubicBezTo>
                    <a:pt x="341" y="559"/>
                    <a:pt x="343" y="562"/>
                    <a:pt x="345" y="557"/>
                  </a:cubicBezTo>
                  <a:cubicBezTo>
                    <a:pt x="347" y="560"/>
                    <a:pt x="349" y="552"/>
                    <a:pt x="351" y="553"/>
                  </a:cubicBezTo>
                  <a:cubicBezTo>
                    <a:pt x="352" y="559"/>
                    <a:pt x="353" y="556"/>
                    <a:pt x="354" y="555"/>
                  </a:cubicBezTo>
                  <a:cubicBezTo>
                    <a:pt x="355" y="553"/>
                    <a:pt x="356" y="553"/>
                    <a:pt x="357" y="554"/>
                  </a:cubicBezTo>
                  <a:cubicBezTo>
                    <a:pt x="358" y="559"/>
                    <a:pt x="360" y="560"/>
                    <a:pt x="361" y="554"/>
                  </a:cubicBezTo>
                  <a:cubicBezTo>
                    <a:pt x="362" y="559"/>
                    <a:pt x="363" y="539"/>
                    <a:pt x="364" y="548"/>
                  </a:cubicBezTo>
                  <a:cubicBezTo>
                    <a:pt x="365" y="538"/>
                    <a:pt x="366" y="542"/>
                    <a:pt x="367" y="548"/>
                  </a:cubicBezTo>
                  <a:cubicBezTo>
                    <a:pt x="368" y="552"/>
                    <a:pt x="368" y="555"/>
                    <a:pt x="369" y="553"/>
                  </a:cubicBezTo>
                  <a:cubicBezTo>
                    <a:pt x="369" y="548"/>
                    <a:pt x="370" y="549"/>
                    <a:pt x="370" y="544"/>
                  </a:cubicBezTo>
                  <a:cubicBezTo>
                    <a:pt x="371" y="538"/>
                    <a:pt x="372" y="533"/>
                    <a:pt x="372" y="535"/>
                  </a:cubicBezTo>
                  <a:cubicBezTo>
                    <a:pt x="373" y="533"/>
                    <a:pt x="373" y="538"/>
                    <a:pt x="374" y="538"/>
                  </a:cubicBezTo>
                  <a:cubicBezTo>
                    <a:pt x="374" y="538"/>
                    <a:pt x="374" y="538"/>
                    <a:pt x="374" y="538"/>
                  </a:cubicBezTo>
                  <a:cubicBezTo>
                    <a:pt x="375" y="550"/>
                    <a:pt x="376" y="536"/>
                    <a:pt x="377" y="542"/>
                  </a:cubicBezTo>
                  <a:cubicBezTo>
                    <a:pt x="378" y="542"/>
                    <a:pt x="379" y="537"/>
                    <a:pt x="380" y="534"/>
                  </a:cubicBezTo>
                  <a:cubicBezTo>
                    <a:pt x="381" y="539"/>
                    <a:pt x="381" y="535"/>
                    <a:pt x="381" y="532"/>
                  </a:cubicBezTo>
                  <a:cubicBezTo>
                    <a:pt x="382" y="534"/>
                    <a:pt x="382" y="535"/>
                    <a:pt x="382" y="538"/>
                  </a:cubicBezTo>
                  <a:cubicBezTo>
                    <a:pt x="382" y="534"/>
                    <a:pt x="382" y="538"/>
                    <a:pt x="382" y="532"/>
                  </a:cubicBezTo>
                  <a:cubicBezTo>
                    <a:pt x="382" y="537"/>
                    <a:pt x="383" y="540"/>
                    <a:pt x="383" y="540"/>
                  </a:cubicBezTo>
                  <a:cubicBezTo>
                    <a:pt x="383" y="537"/>
                    <a:pt x="383" y="534"/>
                    <a:pt x="384" y="532"/>
                  </a:cubicBezTo>
                  <a:cubicBezTo>
                    <a:pt x="384" y="535"/>
                    <a:pt x="384" y="537"/>
                    <a:pt x="384" y="536"/>
                  </a:cubicBezTo>
                  <a:cubicBezTo>
                    <a:pt x="385" y="542"/>
                    <a:pt x="385" y="538"/>
                    <a:pt x="386" y="544"/>
                  </a:cubicBezTo>
                  <a:cubicBezTo>
                    <a:pt x="386" y="548"/>
                    <a:pt x="387" y="539"/>
                    <a:pt x="387" y="535"/>
                  </a:cubicBezTo>
                  <a:cubicBezTo>
                    <a:pt x="388" y="541"/>
                    <a:pt x="388" y="534"/>
                    <a:pt x="389" y="537"/>
                  </a:cubicBezTo>
                  <a:cubicBezTo>
                    <a:pt x="389" y="537"/>
                    <a:pt x="389" y="537"/>
                    <a:pt x="389" y="537"/>
                  </a:cubicBezTo>
                  <a:cubicBezTo>
                    <a:pt x="389" y="537"/>
                    <a:pt x="389" y="537"/>
                    <a:pt x="389" y="536"/>
                  </a:cubicBezTo>
                  <a:cubicBezTo>
                    <a:pt x="389" y="534"/>
                    <a:pt x="389" y="533"/>
                    <a:pt x="390" y="532"/>
                  </a:cubicBezTo>
                  <a:cubicBezTo>
                    <a:pt x="390" y="533"/>
                    <a:pt x="390" y="533"/>
                    <a:pt x="390" y="533"/>
                  </a:cubicBezTo>
                  <a:cubicBezTo>
                    <a:pt x="390" y="541"/>
                    <a:pt x="390" y="530"/>
                    <a:pt x="390" y="534"/>
                  </a:cubicBezTo>
                  <a:cubicBezTo>
                    <a:pt x="391" y="539"/>
                    <a:pt x="391" y="539"/>
                    <a:pt x="391" y="539"/>
                  </a:cubicBezTo>
                  <a:cubicBezTo>
                    <a:pt x="392" y="539"/>
                    <a:pt x="392" y="535"/>
                    <a:pt x="392" y="532"/>
                  </a:cubicBezTo>
                  <a:cubicBezTo>
                    <a:pt x="392" y="532"/>
                    <a:pt x="392" y="532"/>
                    <a:pt x="392" y="532"/>
                  </a:cubicBezTo>
                  <a:cubicBezTo>
                    <a:pt x="393" y="534"/>
                    <a:pt x="394" y="535"/>
                    <a:pt x="394" y="535"/>
                  </a:cubicBezTo>
                  <a:cubicBezTo>
                    <a:pt x="395" y="533"/>
                    <a:pt x="396" y="539"/>
                    <a:pt x="397" y="538"/>
                  </a:cubicBezTo>
                  <a:cubicBezTo>
                    <a:pt x="398" y="536"/>
                    <a:pt x="398" y="549"/>
                    <a:pt x="399" y="542"/>
                  </a:cubicBezTo>
                  <a:cubicBezTo>
                    <a:pt x="399" y="543"/>
                    <a:pt x="400" y="541"/>
                    <a:pt x="400" y="533"/>
                  </a:cubicBezTo>
                  <a:cubicBezTo>
                    <a:pt x="401" y="532"/>
                    <a:pt x="402" y="532"/>
                    <a:pt x="402" y="531"/>
                  </a:cubicBezTo>
                  <a:cubicBezTo>
                    <a:pt x="402" y="531"/>
                    <a:pt x="402" y="531"/>
                    <a:pt x="402" y="531"/>
                  </a:cubicBezTo>
                  <a:cubicBezTo>
                    <a:pt x="403" y="531"/>
                    <a:pt x="403" y="531"/>
                    <a:pt x="403" y="531"/>
                  </a:cubicBezTo>
                  <a:cubicBezTo>
                    <a:pt x="404" y="530"/>
                    <a:pt x="405" y="529"/>
                    <a:pt x="406" y="528"/>
                  </a:cubicBezTo>
                  <a:cubicBezTo>
                    <a:pt x="406" y="533"/>
                    <a:pt x="406" y="527"/>
                    <a:pt x="407" y="530"/>
                  </a:cubicBezTo>
                  <a:cubicBezTo>
                    <a:pt x="407" y="530"/>
                    <a:pt x="407" y="528"/>
                    <a:pt x="407" y="526"/>
                  </a:cubicBezTo>
                  <a:cubicBezTo>
                    <a:pt x="407" y="526"/>
                    <a:pt x="407" y="526"/>
                    <a:pt x="407" y="526"/>
                  </a:cubicBezTo>
                  <a:cubicBezTo>
                    <a:pt x="410" y="521"/>
                    <a:pt x="412" y="528"/>
                    <a:pt x="414" y="527"/>
                  </a:cubicBezTo>
                  <a:cubicBezTo>
                    <a:pt x="415" y="536"/>
                    <a:pt x="416" y="533"/>
                    <a:pt x="418" y="533"/>
                  </a:cubicBezTo>
                  <a:cubicBezTo>
                    <a:pt x="419" y="529"/>
                    <a:pt x="420" y="534"/>
                    <a:pt x="421" y="526"/>
                  </a:cubicBezTo>
                  <a:cubicBezTo>
                    <a:pt x="422" y="530"/>
                    <a:pt x="423" y="522"/>
                    <a:pt x="424" y="528"/>
                  </a:cubicBezTo>
                  <a:cubicBezTo>
                    <a:pt x="425" y="534"/>
                    <a:pt x="427" y="526"/>
                    <a:pt x="428" y="521"/>
                  </a:cubicBezTo>
                  <a:cubicBezTo>
                    <a:pt x="430" y="529"/>
                    <a:pt x="432" y="523"/>
                    <a:pt x="434" y="519"/>
                  </a:cubicBezTo>
                  <a:cubicBezTo>
                    <a:pt x="434" y="520"/>
                    <a:pt x="435" y="520"/>
                    <a:pt x="435" y="516"/>
                  </a:cubicBezTo>
                  <a:cubicBezTo>
                    <a:pt x="435" y="516"/>
                    <a:pt x="435" y="516"/>
                    <a:pt x="435" y="515"/>
                  </a:cubicBezTo>
                  <a:cubicBezTo>
                    <a:pt x="437" y="513"/>
                    <a:pt x="439" y="524"/>
                    <a:pt x="440" y="518"/>
                  </a:cubicBezTo>
                  <a:cubicBezTo>
                    <a:pt x="442" y="522"/>
                    <a:pt x="444" y="512"/>
                    <a:pt x="446" y="515"/>
                  </a:cubicBezTo>
                  <a:cubicBezTo>
                    <a:pt x="448" y="516"/>
                    <a:pt x="449" y="511"/>
                    <a:pt x="451" y="512"/>
                  </a:cubicBezTo>
                  <a:cubicBezTo>
                    <a:pt x="453" y="516"/>
                    <a:pt x="454" y="510"/>
                    <a:pt x="456" y="512"/>
                  </a:cubicBezTo>
                  <a:cubicBezTo>
                    <a:pt x="458" y="514"/>
                    <a:pt x="459" y="505"/>
                    <a:pt x="460" y="507"/>
                  </a:cubicBezTo>
                  <a:cubicBezTo>
                    <a:pt x="463" y="496"/>
                    <a:pt x="466" y="508"/>
                    <a:pt x="468" y="505"/>
                  </a:cubicBezTo>
                  <a:cubicBezTo>
                    <a:pt x="468" y="504"/>
                    <a:pt x="468" y="503"/>
                    <a:pt x="469" y="503"/>
                  </a:cubicBezTo>
                  <a:cubicBezTo>
                    <a:pt x="469" y="506"/>
                    <a:pt x="469" y="507"/>
                    <a:pt x="470" y="506"/>
                  </a:cubicBezTo>
                  <a:cubicBezTo>
                    <a:pt x="470" y="510"/>
                    <a:pt x="470" y="509"/>
                    <a:pt x="471" y="503"/>
                  </a:cubicBezTo>
                  <a:cubicBezTo>
                    <a:pt x="471" y="504"/>
                    <a:pt x="472" y="504"/>
                    <a:pt x="472" y="505"/>
                  </a:cubicBezTo>
                  <a:cubicBezTo>
                    <a:pt x="473" y="508"/>
                    <a:pt x="474" y="507"/>
                    <a:pt x="474" y="503"/>
                  </a:cubicBezTo>
                  <a:cubicBezTo>
                    <a:pt x="474" y="496"/>
                    <a:pt x="475" y="509"/>
                    <a:pt x="478" y="503"/>
                  </a:cubicBezTo>
                  <a:cubicBezTo>
                    <a:pt x="478" y="500"/>
                    <a:pt x="479" y="498"/>
                    <a:pt x="479" y="498"/>
                  </a:cubicBezTo>
                  <a:cubicBezTo>
                    <a:pt x="480" y="497"/>
                    <a:pt x="480" y="497"/>
                    <a:pt x="481" y="498"/>
                  </a:cubicBezTo>
                  <a:cubicBezTo>
                    <a:pt x="481" y="498"/>
                    <a:pt x="481" y="498"/>
                    <a:pt x="481" y="497"/>
                  </a:cubicBezTo>
                  <a:cubicBezTo>
                    <a:pt x="482" y="498"/>
                    <a:pt x="482" y="500"/>
                    <a:pt x="483" y="502"/>
                  </a:cubicBezTo>
                  <a:cubicBezTo>
                    <a:pt x="484" y="501"/>
                    <a:pt x="485" y="506"/>
                    <a:pt x="487" y="508"/>
                  </a:cubicBezTo>
                  <a:cubicBezTo>
                    <a:pt x="488" y="512"/>
                    <a:pt x="489" y="509"/>
                    <a:pt x="490" y="505"/>
                  </a:cubicBezTo>
                  <a:cubicBezTo>
                    <a:pt x="492" y="507"/>
                    <a:pt x="494" y="509"/>
                    <a:pt x="496" y="505"/>
                  </a:cubicBezTo>
                  <a:cubicBezTo>
                    <a:pt x="498" y="503"/>
                    <a:pt x="500" y="508"/>
                    <a:pt x="503" y="506"/>
                  </a:cubicBezTo>
                  <a:cubicBezTo>
                    <a:pt x="505" y="509"/>
                    <a:pt x="507" y="509"/>
                    <a:pt x="510" y="508"/>
                  </a:cubicBezTo>
                  <a:cubicBezTo>
                    <a:pt x="511" y="505"/>
                    <a:pt x="513" y="513"/>
                    <a:pt x="514" y="512"/>
                  </a:cubicBezTo>
                  <a:cubicBezTo>
                    <a:pt x="515" y="511"/>
                    <a:pt x="517" y="513"/>
                    <a:pt x="518" y="508"/>
                  </a:cubicBezTo>
                  <a:cubicBezTo>
                    <a:pt x="518" y="507"/>
                    <a:pt x="519" y="506"/>
                    <a:pt x="519" y="506"/>
                  </a:cubicBezTo>
                  <a:cubicBezTo>
                    <a:pt x="520" y="507"/>
                    <a:pt x="521" y="506"/>
                    <a:pt x="522" y="506"/>
                  </a:cubicBezTo>
                  <a:cubicBezTo>
                    <a:pt x="523" y="507"/>
                    <a:pt x="525" y="509"/>
                    <a:pt x="527" y="507"/>
                  </a:cubicBezTo>
                  <a:cubicBezTo>
                    <a:pt x="530" y="508"/>
                    <a:pt x="533" y="508"/>
                    <a:pt x="536" y="510"/>
                  </a:cubicBezTo>
                  <a:cubicBezTo>
                    <a:pt x="538" y="511"/>
                    <a:pt x="539" y="516"/>
                    <a:pt x="541" y="516"/>
                  </a:cubicBezTo>
                  <a:cubicBezTo>
                    <a:pt x="543" y="521"/>
                    <a:pt x="544" y="521"/>
                    <a:pt x="546" y="514"/>
                  </a:cubicBezTo>
                  <a:cubicBezTo>
                    <a:pt x="548" y="518"/>
                    <a:pt x="550" y="516"/>
                    <a:pt x="551" y="511"/>
                  </a:cubicBezTo>
                  <a:cubicBezTo>
                    <a:pt x="553" y="508"/>
                    <a:pt x="555" y="511"/>
                    <a:pt x="557" y="513"/>
                  </a:cubicBezTo>
                  <a:cubicBezTo>
                    <a:pt x="557" y="512"/>
                    <a:pt x="557" y="512"/>
                    <a:pt x="557" y="512"/>
                  </a:cubicBezTo>
                  <a:cubicBezTo>
                    <a:pt x="558" y="512"/>
                    <a:pt x="558" y="512"/>
                    <a:pt x="559" y="511"/>
                  </a:cubicBezTo>
                  <a:cubicBezTo>
                    <a:pt x="560" y="509"/>
                    <a:pt x="560" y="509"/>
                    <a:pt x="561" y="510"/>
                  </a:cubicBezTo>
                  <a:cubicBezTo>
                    <a:pt x="562" y="510"/>
                    <a:pt x="562" y="511"/>
                    <a:pt x="562" y="511"/>
                  </a:cubicBezTo>
                  <a:cubicBezTo>
                    <a:pt x="564" y="523"/>
                    <a:pt x="566" y="517"/>
                    <a:pt x="568" y="514"/>
                  </a:cubicBezTo>
                  <a:cubicBezTo>
                    <a:pt x="570" y="527"/>
                    <a:pt x="572" y="510"/>
                    <a:pt x="574" y="515"/>
                  </a:cubicBezTo>
                  <a:cubicBezTo>
                    <a:pt x="576" y="508"/>
                    <a:pt x="578" y="526"/>
                    <a:pt x="580" y="516"/>
                  </a:cubicBezTo>
                  <a:cubicBezTo>
                    <a:pt x="582" y="513"/>
                    <a:pt x="584" y="514"/>
                    <a:pt x="586" y="517"/>
                  </a:cubicBezTo>
                  <a:cubicBezTo>
                    <a:pt x="587" y="516"/>
                    <a:pt x="589" y="520"/>
                    <a:pt x="591" y="519"/>
                  </a:cubicBezTo>
                  <a:cubicBezTo>
                    <a:pt x="592" y="520"/>
                    <a:pt x="593" y="519"/>
                    <a:pt x="594" y="517"/>
                  </a:cubicBezTo>
                  <a:cubicBezTo>
                    <a:pt x="595" y="517"/>
                    <a:pt x="597" y="519"/>
                    <a:pt x="598" y="521"/>
                  </a:cubicBezTo>
                  <a:cubicBezTo>
                    <a:pt x="600" y="521"/>
                    <a:pt x="603" y="521"/>
                    <a:pt x="605" y="519"/>
                  </a:cubicBezTo>
                  <a:cubicBezTo>
                    <a:pt x="607" y="515"/>
                    <a:pt x="609" y="516"/>
                    <a:pt x="611" y="517"/>
                  </a:cubicBezTo>
                  <a:cubicBezTo>
                    <a:pt x="613" y="520"/>
                    <a:pt x="615" y="513"/>
                    <a:pt x="617" y="517"/>
                  </a:cubicBezTo>
                  <a:cubicBezTo>
                    <a:pt x="619" y="515"/>
                    <a:pt x="621" y="521"/>
                    <a:pt x="623" y="519"/>
                  </a:cubicBezTo>
                  <a:cubicBezTo>
                    <a:pt x="623" y="519"/>
                    <a:pt x="624" y="518"/>
                    <a:pt x="624" y="518"/>
                  </a:cubicBezTo>
                  <a:cubicBezTo>
                    <a:pt x="625" y="518"/>
                    <a:pt x="626" y="519"/>
                    <a:pt x="626" y="518"/>
                  </a:cubicBezTo>
                  <a:cubicBezTo>
                    <a:pt x="627" y="518"/>
                    <a:pt x="627" y="518"/>
                    <a:pt x="627" y="518"/>
                  </a:cubicBezTo>
                  <a:cubicBezTo>
                    <a:pt x="628" y="519"/>
                    <a:pt x="628" y="520"/>
                    <a:pt x="629" y="522"/>
                  </a:cubicBezTo>
                  <a:cubicBezTo>
                    <a:pt x="631" y="522"/>
                    <a:pt x="633" y="520"/>
                    <a:pt x="635" y="519"/>
                  </a:cubicBezTo>
                  <a:cubicBezTo>
                    <a:pt x="637" y="520"/>
                    <a:pt x="638" y="522"/>
                    <a:pt x="639" y="519"/>
                  </a:cubicBezTo>
                  <a:cubicBezTo>
                    <a:pt x="639" y="519"/>
                    <a:pt x="639" y="519"/>
                    <a:pt x="639" y="519"/>
                  </a:cubicBezTo>
                  <a:cubicBezTo>
                    <a:pt x="640" y="520"/>
                    <a:pt x="641" y="520"/>
                    <a:pt x="641" y="521"/>
                  </a:cubicBezTo>
                  <a:cubicBezTo>
                    <a:pt x="646" y="523"/>
                    <a:pt x="650" y="526"/>
                    <a:pt x="654" y="525"/>
                  </a:cubicBezTo>
                  <a:cubicBezTo>
                    <a:pt x="663" y="526"/>
                    <a:pt x="672" y="527"/>
                    <a:pt x="681" y="528"/>
                  </a:cubicBezTo>
                  <a:cubicBezTo>
                    <a:pt x="690" y="529"/>
                    <a:pt x="699" y="530"/>
                    <a:pt x="708" y="532"/>
                  </a:cubicBezTo>
                  <a:cubicBezTo>
                    <a:pt x="713" y="532"/>
                    <a:pt x="717" y="533"/>
                    <a:pt x="722" y="533"/>
                  </a:cubicBezTo>
                  <a:cubicBezTo>
                    <a:pt x="724" y="534"/>
                    <a:pt x="727" y="534"/>
                    <a:pt x="729" y="534"/>
                  </a:cubicBezTo>
                  <a:cubicBezTo>
                    <a:pt x="732" y="532"/>
                    <a:pt x="734" y="534"/>
                    <a:pt x="736" y="535"/>
                  </a:cubicBezTo>
                  <a:cubicBezTo>
                    <a:pt x="738" y="534"/>
                    <a:pt x="739" y="533"/>
                    <a:pt x="741" y="533"/>
                  </a:cubicBezTo>
                  <a:cubicBezTo>
                    <a:pt x="742" y="533"/>
                    <a:pt x="742" y="534"/>
                    <a:pt x="743" y="534"/>
                  </a:cubicBezTo>
                  <a:cubicBezTo>
                    <a:pt x="744" y="535"/>
                    <a:pt x="745" y="535"/>
                    <a:pt x="746" y="535"/>
                  </a:cubicBezTo>
                  <a:cubicBezTo>
                    <a:pt x="747" y="536"/>
                    <a:pt x="749" y="537"/>
                    <a:pt x="751" y="536"/>
                  </a:cubicBezTo>
                  <a:cubicBezTo>
                    <a:pt x="753" y="537"/>
                    <a:pt x="756" y="538"/>
                    <a:pt x="758" y="539"/>
                  </a:cubicBezTo>
                  <a:cubicBezTo>
                    <a:pt x="760" y="538"/>
                    <a:pt x="763" y="542"/>
                    <a:pt x="765" y="539"/>
                  </a:cubicBezTo>
                  <a:cubicBezTo>
                    <a:pt x="766" y="538"/>
                    <a:pt x="767" y="538"/>
                    <a:pt x="767" y="538"/>
                  </a:cubicBezTo>
                  <a:cubicBezTo>
                    <a:pt x="768" y="538"/>
                    <a:pt x="769" y="538"/>
                    <a:pt x="769" y="539"/>
                  </a:cubicBezTo>
                  <a:cubicBezTo>
                    <a:pt x="771" y="539"/>
                    <a:pt x="772" y="540"/>
                    <a:pt x="773" y="539"/>
                  </a:cubicBezTo>
                  <a:cubicBezTo>
                    <a:pt x="773" y="539"/>
                    <a:pt x="773" y="539"/>
                    <a:pt x="773" y="539"/>
                  </a:cubicBezTo>
                  <a:cubicBezTo>
                    <a:pt x="775" y="540"/>
                    <a:pt x="777" y="541"/>
                    <a:pt x="779" y="539"/>
                  </a:cubicBezTo>
                  <a:cubicBezTo>
                    <a:pt x="779" y="539"/>
                    <a:pt x="779" y="539"/>
                    <a:pt x="779" y="539"/>
                  </a:cubicBezTo>
                  <a:cubicBezTo>
                    <a:pt x="780" y="539"/>
                    <a:pt x="780" y="540"/>
                    <a:pt x="780" y="540"/>
                  </a:cubicBezTo>
                  <a:cubicBezTo>
                    <a:pt x="780" y="540"/>
                    <a:pt x="780" y="540"/>
                    <a:pt x="780" y="540"/>
                  </a:cubicBezTo>
                  <a:cubicBezTo>
                    <a:pt x="782" y="540"/>
                    <a:pt x="783" y="540"/>
                    <a:pt x="784" y="540"/>
                  </a:cubicBezTo>
                  <a:cubicBezTo>
                    <a:pt x="785" y="540"/>
                    <a:pt x="786" y="541"/>
                    <a:pt x="787" y="541"/>
                  </a:cubicBezTo>
                  <a:cubicBezTo>
                    <a:pt x="790" y="542"/>
                    <a:pt x="792" y="541"/>
                    <a:pt x="795" y="542"/>
                  </a:cubicBezTo>
                  <a:cubicBezTo>
                    <a:pt x="797" y="539"/>
                    <a:pt x="800" y="546"/>
                    <a:pt x="802" y="543"/>
                  </a:cubicBezTo>
                  <a:cubicBezTo>
                    <a:pt x="803" y="541"/>
                    <a:pt x="805" y="540"/>
                    <a:pt x="806" y="541"/>
                  </a:cubicBezTo>
                  <a:cubicBezTo>
                    <a:pt x="806" y="541"/>
                    <a:pt x="806" y="541"/>
                    <a:pt x="806" y="541"/>
                  </a:cubicBezTo>
                  <a:cubicBezTo>
                    <a:pt x="807" y="541"/>
                    <a:pt x="809" y="543"/>
                    <a:pt x="810" y="544"/>
                  </a:cubicBezTo>
                  <a:cubicBezTo>
                    <a:pt x="812" y="549"/>
                    <a:pt x="815" y="547"/>
                    <a:pt x="817" y="545"/>
                  </a:cubicBezTo>
                  <a:cubicBezTo>
                    <a:pt x="818" y="545"/>
                    <a:pt x="818" y="545"/>
                    <a:pt x="818" y="544"/>
                  </a:cubicBezTo>
                  <a:cubicBezTo>
                    <a:pt x="819" y="545"/>
                    <a:pt x="820" y="545"/>
                    <a:pt x="821" y="545"/>
                  </a:cubicBezTo>
                  <a:cubicBezTo>
                    <a:pt x="822" y="545"/>
                    <a:pt x="824" y="546"/>
                    <a:pt x="825" y="546"/>
                  </a:cubicBezTo>
                  <a:cubicBezTo>
                    <a:pt x="827" y="545"/>
                    <a:pt x="830" y="547"/>
                    <a:pt x="833" y="547"/>
                  </a:cubicBezTo>
                  <a:cubicBezTo>
                    <a:pt x="834" y="547"/>
                    <a:pt x="834" y="547"/>
                    <a:pt x="835" y="547"/>
                  </a:cubicBezTo>
                  <a:cubicBezTo>
                    <a:pt x="837" y="548"/>
                    <a:pt x="838" y="547"/>
                    <a:pt x="839" y="547"/>
                  </a:cubicBezTo>
                  <a:cubicBezTo>
                    <a:pt x="840" y="547"/>
                    <a:pt x="840" y="548"/>
                    <a:pt x="841" y="548"/>
                  </a:cubicBezTo>
                  <a:cubicBezTo>
                    <a:pt x="844" y="549"/>
                    <a:pt x="846" y="547"/>
                    <a:pt x="849" y="549"/>
                  </a:cubicBezTo>
                  <a:cubicBezTo>
                    <a:pt x="849" y="549"/>
                    <a:pt x="849" y="549"/>
                    <a:pt x="849" y="549"/>
                  </a:cubicBezTo>
                  <a:cubicBezTo>
                    <a:pt x="850" y="551"/>
                    <a:pt x="851" y="551"/>
                    <a:pt x="851" y="550"/>
                  </a:cubicBezTo>
                  <a:cubicBezTo>
                    <a:pt x="853" y="552"/>
                    <a:pt x="855" y="554"/>
                    <a:pt x="857" y="550"/>
                  </a:cubicBezTo>
                  <a:cubicBezTo>
                    <a:pt x="860" y="547"/>
                    <a:pt x="863" y="557"/>
                    <a:pt x="866" y="551"/>
                  </a:cubicBezTo>
                  <a:cubicBezTo>
                    <a:pt x="868" y="548"/>
                    <a:pt x="871" y="551"/>
                    <a:pt x="874" y="552"/>
                  </a:cubicBezTo>
                  <a:cubicBezTo>
                    <a:pt x="877" y="552"/>
                    <a:pt x="879" y="554"/>
                    <a:pt x="882" y="553"/>
                  </a:cubicBezTo>
                  <a:cubicBezTo>
                    <a:pt x="885" y="550"/>
                    <a:pt x="888" y="558"/>
                    <a:pt x="890" y="554"/>
                  </a:cubicBezTo>
                  <a:cubicBezTo>
                    <a:pt x="893" y="559"/>
                    <a:pt x="896" y="552"/>
                    <a:pt x="898" y="555"/>
                  </a:cubicBezTo>
                  <a:cubicBezTo>
                    <a:pt x="898" y="555"/>
                    <a:pt x="898" y="555"/>
                    <a:pt x="898" y="555"/>
                  </a:cubicBezTo>
                  <a:cubicBezTo>
                    <a:pt x="900" y="556"/>
                    <a:pt x="901" y="555"/>
                    <a:pt x="903" y="554"/>
                  </a:cubicBezTo>
                  <a:cubicBezTo>
                    <a:pt x="904" y="555"/>
                    <a:pt x="905" y="557"/>
                    <a:pt x="907" y="556"/>
                  </a:cubicBezTo>
                  <a:cubicBezTo>
                    <a:pt x="907" y="557"/>
                    <a:pt x="908" y="557"/>
                    <a:pt x="908" y="557"/>
                  </a:cubicBezTo>
                  <a:cubicBezTo>
                    <a:pt x="909" y="558"/>
                    <a:pt x="909" y="559"/>
                    <a:pt x="910" y="560"/>
                  </a:cubicBezTo>
                  <a:cubicBezTo>
                    <a:pt x="910" y="562"/>
                    <a:pt x="911" y="562"/>
                    <a:pt x="911" y="562"/>
                  </a:cubicBezTo>
                  <a:cubicBezTo>
                    <a:pt x="913" y="562"/>
                    <a:pt x="914" y="557"/>
                    <a:pt x="915" y="557"/>
                  </a:cubicBezTo>
                  <a:cubicBezTo>
                    <a:pt x="918" y="565"/>
                    <a:pt x="920" y="568"/>
                    <a:pt x="923" y="558"/>
                  </a:cubicBezTo>
                  <a:cubicBezTo>
                    <a:pt x="923" y="558"/>
                    <a:pt x="923" y="558"/>
                    <a:pt x="923" y="558"/>
                  </a:cubicBezTo>
                  <a:cubicBezTo>
                    <a:pt x="924" y="560"/>
                    <a:pt x="925" y="565"/>
                    <a:pt x="926" y="562"/>
                  </a:cubicBezTo>
                  <a:cubicBezTo>
                    <a:pt x="928" y="562"/>
                    <a:pt x="929" y="560"/>
                    <a:pt x="931" y="558"/>
                  </a:cubicBezTo>
                  <a:cubicBezTo>
                    <a:pt x="931" y="558"/>
                    <a:pt x="931" y="559"/>
                    <a:pt x="931" y="559"/>
                  </a:cubicBezTo>
                  <a:cubicBezTo>
                    <a:pt x="931" y="559"/>
                    <a:pt x="931" y="559"/>
                    <a:pt x="931" y="559"/>
                  </a:cubicBezTo>
                  <a:cubicBezTo>
                    <a:pt x="933" y="560"/>
                    <a:pt x="935" y="561"/>
                    <a:pt x="938" y="560"/>
                  </a:cubicBezTo>
                  <a:cubicBezTo>
                    <a:pt x="938" y="560"/>
                    <a:pt x="939" y="560"/>
                    <a:pt x="939" y="560"/>
                  </a:cubicBezTo>
                  <a:cubicBezTo>
                    <a:pt x="942" y="564"/>
                    <a:pt x="945" y="564"/>
                    <a:pt x="948" y="561"/>
                  </a:cubicBezTo>
                  <a:cubicBezTo>
                    <a:pt x="948" y="561"/>
                    <a:pt x="948" y="561"/>
                    <a:pt x="948" y="561"/>
                  </a:cubicBezTo>
                  <a:cubicBezTo>
                    <a:pt x="950" y="563"/>
                    <a:pt x="953" y="563"/>
                    <a:pt x="955" y="561"/>
                  </a:cubicBezTo>
                  <a:cubicBezTo>
                    <a:pt x="955" y="561"/>
                    <a:pt x="956" y="562"/>
                    <a:pt x="956" y="562"/>
                  </a:cubicBezTo>
                  <a:cubicBezTo>
                    <a:pt x="956" y="562"/>
                    <a:pt x="956" y="562"/>
                    <a:pt x="956" y="562"/>
                  </a:cubicBezTo>
                  <a:cubicBezTo>
                    <a:pt x="958" y="566"/>
                    <a:pt x="960" y="563"/>
                    <a:pt x="962" y="562"/>
                  </a:cubicBezTo>
                  <a:cubicBezTo>
                    <a:pt x="963" y="562"/>
                    <a:pt x="964" y="563"/>
                    <a:pt x="964" y="563"/>
                  </a:cubicBezTo>
                  <a:cubicBezTo>
                    <a:pt x="965" y="563"/>
                    <a:pt x="965" y="563"/>
                    <a:pt x="965" y="563"/>
                  </a:cubicBezTo>
                  <a:cubicBezTo>
                    <a:pt x="967" y="567"/>
                    <a:pt x="968" y="568"/>
                    <a:pt x="970" y="564"/>
                  </a:cubicBezTo>
                  <a:cubicBezTo>
                    <a:pt x="970" y="564"/>
                    <a:pt x="970" y="564"/>
                    <a:pt x="971" y="564"/>
                  </a:cubicBezTo>
                  <a:cubicBezTo>
                    <a:pt x="971" y="564"/>
                    <a:pt x="972" y="564"/>
                    <a:pt x="973" y="564"/>
                  </a:cubicBezTo>
                  <a:cubicBezTo>
                    <a:pt x="976" y="564"/>
                    <a:pt x="978" y="569"/>
                    <a:pt x="981" y="566"/>
                  </a:cubicBezTo>
                  <a:cubicBezTo>
                    <a:pt x="981" y="566"/>
                    <a:pt x="982" y="566"/>
                    <a:pt x="982" y="565"/>
                  </a:cubicBezTo>
                  <a:cubicBezTo>
                    <a:pt x="984" y="567"/>
                    <a:pt x="987" y="567"/>
                    <a:pt x="990" y="566"/>
                  </a:cubicBezTo>
                  <a:cubicBezTo>
                    <a:pt x="992" y="567"/>
                    <a:pt x="994" y="568"/>
                    <a:pt x="996" y="568"/>
                  </a:cubicBezTo>
                  <a:cubicBezTo>
                    <a:pt x="997" y="568"/>
                    <a:pt x="998" y="568"/>
                    <a:pt x="999" y="567"/>
                  </a:cubicBezTo>
                  <a:cubicBezTo>
                    <a:pt x="1001" y="568"/>
                    <a:pt x="1002" y="567"/>
                    <a:pt x="1004" y="568"/>
                  </a:cubicBezTo>
                  <a:cubicBezTo>
                    <a:pt x="1006" y="568"/>
                    <a:pt x="1008" y="571"/>
                    <a:pt x="1010" y="569"/>
                  </a:cubicBezTo>
                  <a:cubicBezTo>
                    <a:pt x="1012" y="569"/>
                    <a:pt x="1014" y="568"/>
                    <a:pt x="1016" y="571"/>
                  </a:cubicBezTo>
                  <a:cubicBezTo>
                    <a:pt x="1018" y="572"/>
                    <a:pt x="1020" y="573"/>
                    <a:pt x="1022" y="571"/>
                  </a:cubicBezTo>
                  <a:cubicBezTo>
                    <a:pt x="1023" y="570"/>
                    <a:pt x="1023" y="570"/>
                    <a:pt x="1024" y="570"/>
                  </a:cubicBezTo>
                  <a:cubicBezTo>
                    <a:pt x="1024" y="570"/>
                    <a:pt x="1025" y="570"/>
                    <a:pt x="1025" y="570"/>
                  </a:cubicBezTo>
                  <a:cubicBezTo>
                    <a:pt x="1026" y="570"/>
                    <a:pt x="1026" y="571"/>
                    <a:pt x="1027" y="571"/>
                  </a:cubicBezTo>
                  <a:cubicBezTo>
                    <a:pt x="1029" y="572"/>
                    <a:pt x="1031" y="573"/>
                    <a:pt x="1033" y="572"/>
                  </a:cubicBezTo>
                  <a:cubicBezTo>
                    <a:pt x="1033" y="572"/>
                    <a:pt x="1034" y="572"/>
                    <a:pt x="1034" y="572"/>
                  </a:cubicBezTo>
                  <a:cubicBezTo>
                    <a:pt x="1036" y="569"/>
                    <a:pt x="1039" y="576"/>
                    <a:pt x="1042" y="573"/>
                  </a:cubicBezTo>
                  <a:cubicBezTo>
                    <a:pt x="1042" y="573"/>
                    <a:pt x="1042" y="573"/>
                    <a:pt x="1043" y="572"/>
                  </a:cubicBezTo>
                  <a:cubicBezTo>
                    <a:pt x="1045" y="572"/>
                    <a:pt x="1047" y="574"/>
                    <a:pt x="1050" y="574"/>
                  </a:cubicBezTo>
                  <a:cubicBezTo>
                    <a:pt x="1052" y="577"/>
                    <a:pt x="1054" y="576"/>
                    <a:pt x="1056" y="575"/>
                  </a:cubicBezTo>
                  <a:cubicBezTo>
                    <a:pt x="1057" y="576"/>
                    <a:pt x="1059" y="577"/>
                    <a:pt x="1060" y="576"/>
                  </a:cubicBezTo>
                  <a:cubicBezTo>
                    <a:pt x="1062" y="577"/>
                    <a:pt x="1064" y="577"/>
                    <a:pt x="1066" y="576"/>
                  </a:cubicBezTo>
                  <a:cubicBezTo>
                    <a:pt x="1066" y="576"/>
                    <a:pt x="1066" y="576"/>
                    <a:pt x="1066" y="576"/>
                  </a:cubicBezTo>
                  <a:cubicBezTo>
                    <a:pt x="1068" y="577"/>
                    <a:pt x="1070" y="584"/>
                    <a:pt x="1072" y="577"/>
                  </a:cubicBezTo>
                  <a:cubicBezTo>
                    <a:pt x="1074" y="581"/>
                    <a:pt x="1076" y="574"/>
                    <a:pt x="1078" y="577"/>
                  </a:cubicBezTo>
                  <a:cubicBezTo>
                    <a:pt x="1079" y="577"/>
                    <a:pt x="1081" y="577"/>
                    <a:pt x="1082" y="577"/>
                  </a:cubicBezTo>
                  <a:cubicBezTo>
                    <a:pt x="1082" y="577"/>
                    <a:pt x="1083" y="578"/>
                    <a:pt x="1083" y="578"/>
                  </a:cubicBezTo>
                  <a:cubicBezTo>
                    <a:pt x="1086" y="580"/>
                    <a:pt x="1088" y="579"/>
                    <a:pt x="1091" y="579"/>
                  </a:cubicBezTo>
                  <a:cubicBezTo>
                    <a:pt x="1092" y="580"/>
                    <a:pt x="1093" y="580"/>
                    <a:pt x="1095" y="580"/>
                  </a:cubicBezTo>
                  <a:cubicBezTo>
                    <a:pt x="1095" y="580"/>
                    <a:pt x="1095" y="580"/>
                    <a:pt x="1095" y="579"/>
                  </a:cubicBezTo>
                  <a:cubicBezTo>
                    <a:pt x="1098" y="581"/>
                    <a:pt x="1101" y="587"/>
                    <a:pt x="1104" y="582"/>
                  </a:cubicBezTo>
                  <a:cubicBezTo>
                    <a:pt x="1106" y="582"/>
                    <a:pt x="1109" y="584"/>
                    <a:pt x="1112" y="581"/>
                  </a:cubicBezTo>
                  <a:cubicBezTo>
                    <a:pt x="1112" y="581"/>
                    <a:pt x="1112" y="581"/>
                    <a:pt x="1113" y="581"/>
                  </a:cubicBezTo>
                  <a:cubicBezTo>
                    <a:pt x="1113" y="582"/>
                    <a:pt x="1113" y="582"/>
                    <a:pt x="1113" y="582"/>
                  </a:cubicBezTo>
                  <a:cubicBezTo>
                    <a:pt x="1116" y="581"/>
                    <a:pt x="1118" y="582"/>
                    <a:pt x="1120" y="583"/>
                  </a:cubicBezTo>
                  <a:cubicBezTo>
                    <a:pt x="1122" y="584"/>
                    <a:pt x="1123" y="583"/>
                    <a:pt x="1125" y="583"/>
                  </a:cubicBezTo>
                  <a:cubicBezTo>
                    <a:pt x="1126" y="583"/>
                    <a:pt x="1127" y="583"/>
                    <a:pt x="1128" y="584"/>
                  </a:cubicBezTo>
                  <a:cubicBezTo>
                    <a:pt x="1129" y="589"/>
                    <a:pt x="1131" y="584"/>
                    <a:pt x="1133" y="583"/>
                  </a:cubicBezTo>
                  <a:cubicBezTo>
                    <a:pt x="1133" y="584"/>
                    <a:pt x="1134" y="584"/>
                    <a:pt x="1134" y="584"/>
                  </a:cubicBezTo>
                  <a:cubicBezTo>
                    <a:pt x="1134" y="584"/>
                    <a:pt x="1134" y="585"/>
                    <a:pt x="1134" y="585"/>
                  </a:cubicBezTo>
                  <a:cubicBezTo>
                    <a:pt x="1137" y="589"/>
                    <a:pt x="1139" y="591"/>
                    <a:pt x="1141" y="586"/>
                  </a:cubicBezTo>
                  <a:cubicBezTo>
                    <a:pt x="1141" y="586"/>
                    <a:pt x="1142" y="585"/>
                    <a:pt x="1142" y="585"/>
                  </a:cubicBezTo>
                  <a:cubicBezTo>
                    <a:pt x="1142" y="585"/>
                    <a:pt x="1142" y="585"/>
                    <a:pt x="1142" y="585"/>
                  </a:cubicBezTo>
                  <a:cubicBezTo>
                    <a:pt x="1144" y="589"/>
                    <a:pt x="1145" y="586"/>
                    <a:pt x="1147" y="585"/>
                  </a:cubicBezTo>
                  <a:cubicBezTo>
                    <a:pt x="1147" y="586"/>
                    <a:pt x="1147" y="586"/>
                    <a:pt x="1148" y="587"/>
                  </a:cubicBezTo>
                  <a:cubicBezTo>
                    <a:pt x="1148" y="588"/>
                    <a:pt x="1149" y="587"/>
                    <a:pt x="1150" y="587"/>
                  </a:cubicBezTo>
                  <a:cubicBezTo>
                    <a:pt x="1151" y="589"/>
                    <a:pt x="1153" y="589"/>
                    <a:pt x="1154" y="588"/>
                  </a:cubicBezTo>
                  <a:cubicBezTo>
                    <a:pt x="1156" y="591"/>
                    <a:pt x="1158" y="594"/>
                    <a:pt x="1160" y="589"/>
                  </a:cubicBezTo>
                  <a:cubicBezTo>
                    <a:pt x="1161" y="589"/>
                    <a:pt x="1162" y="588"/>
                    <a:pt x="1163" y="588"/>
                  </a:cubicBezTo>
                  <a:cubicBezTo>
                    <a:pt x="1164" y="590"/>
                    <a:pt x="1165" y="591"/>
                    <a:pt x="1166" y="591"/>
                  </a:cubicBezTo>
                  <a:cubicBezTo>
                    <a:pt x="1167" y="594"/>
                    <a:pt x="1168" y="595"/>
                    <a:pt x="1169" y="595"/>
                  </a:cubicBezTo>
                  <a:cubicBezTo>
                    <a:pt x="1170" y="595"/>
                    <a:pt x="1171" y="593"/>
                    <a:pt x="1173" y="590"/>
                  </a:cubicBezTo>
                  <a:cubicBezTo>
                    <a:pt x="1173" y="589"/>
                    <a:pt x="1173" y="589"/>
                    <a:pt x="1173" y="589"/>
                  </a:cubicBezTo>
                  <a:cubicBezTo>
                    <a:pt x="1174" y="589"/>
                    <a:pt x="1174" y="588"/>
                    <a:pt x="1174" y="588"/>
                  </a:cubicBezTo>
                  <a:cubicBezTo>
                    <a:pt x="1176" y="589"/>
                    <a:pt x="1178" y="592"/>
                    <a:pt x="1179" y="591"/>
                  </a:cubicBezTo>
                  <a:cubicBezTo>
                    <a:pt x="1181" y="592"/>
                    <a:pt x="1183" y="600"/>
                    <a:pt x="1185" y="592"/>
                  </a:cubicBezTo>
                  <a:cubicBezTo>
                    <a:pt x="1186" y="592"/>
                    <a:pt x="1187" y="592"/>
                    <a:pt x="1189" y="592"/>
                  </a:cubicBezTo>
                  <a:cubicBezTo>
                    <a:pt x="1190" y="593"/>
                    <a:pt x="1192" y="595"/>
                    <a:pt x="1193" y="592"/>
                  </a:cubicBezTo>
                  <a:cubicBezTo>
                    <a:pt x="1194" y="592"/>
                    <a:pt x="1195" y="592"/>
                    <a:pt x="1197" y="591"/>
                  </a:cubicBezTo>
                  <a:cubicBezTo>
                    <a:pt x="1197" y="591"/>
                    <a:pt x="1197" y="591"/>
                    <a:pt x="1197" y="591"/>
                  </a:cubicBezTo>
                  <a:cubicBezTo>
                    <a:pt x="1198" y="593"/>
                    <a:pt x="1199" y="595"/>
                    <a:pt x="1200" y="593"/>
                  </a:cubicBezTo>
                  <a:cubicBezTo>
                    <a:pt x="1201" y="594"/>
                    <a:pt x="1201" y="594"/>
                    <a:pt x="1202" y="594"/>
                  </a:cubicBezTo>
                  <a:cubicBezTo>
                    <a:pt x="1205" y="597"/>
                    <a:pt x="1208" y="600"/>
                    <a:pt x="1210" y="595"/>
                  </a:cubicBezTo>
                  <a:cubicBezTo>
                    <a:pt x="1212" y="599"/>
                    <a:pt x="1213" y="597"/>
                    <a:pt x="1214" y="595"/>
                  </a:cubicBezTo>
                  <a:cubicBezTo>
                    <a:pt x="1215" y="595"/>
                    <a:pt x="1216" y="595"/>
                    <a:pt x="1217" y="595"/>
                  </a:cubicBezTo>
                  <a:cubicBezTo>
                    <a:pt x="1217" y="595"/>
                    <a:pt x="1217" y="595"/>
                    <a:pt x="1217" y="596"/>
                  </a:cubicBezTo>
                  <a:cubicBezTo>
                    <a:pt x="1219" y="596"/>
                    <a:pt x="1221" y="600"/>
                    <a:pt x="1222" y="597"/>
                  </a:cubicBezTo>
                  <a:cubicBezTo>
                    <a:pt x="1223" y="596"/>
                    <a:pt x="1224" y="596"/>
                    <a:pt x="1224" y="596"/>
                  </a:cubicBezTo>
                  <a:cubicBezTo>
                    <a:pt x="1226" y="597"/>
                    <a:pt x="1226" y="601"/>
                    <a:pt x="1226" y="597"/>
                  </a:cubicBezTo>
                  <a:cubicBezTo>
                    <a:pt x="1226" y="597"/>
                    <a:pt x="1227" y="598"/>
                    <a:pt x="1227" y="598"/>
                  </a:cubicBezTo>
                  <a:cubicBezTo>
                    <a:pt x="1230" y="600"/>
                    <a:pt x="1232" y="597"/>
                    <a:pt x="1234" y="598"/>
                  </a:cubicBezTo>
                  <a:cubicBezTo>
                    <a:pt x="1236" y="598"/>
                    <a:pt x="1237" y="597"/>
                    <a:pt x="1237" y="597"/>
                  </a:cubicBezTo>
                  <a:cubicBezTo>
                    <a:pt x="1237" y="601"/>
                    <a:pt x="1238" y="597"/>
                    <a:pt x="1239" y="591"/>
                  </a:cubicBezTo>
                  <a:cubicBezTo>
                    <a:pt x="1240" y="593"/>
                    <a:pt x="1241" y="597"/>
                    <a:pt x="1242" y="586"/>
                  </a:cubicBezTo>
                  <a:cubicBezTo>
                    <a:pt x="1243" y="586"/>
                    <a:pt x="1243" y="588"/>
                    <a:pt x="1244" y="584"/>
                  </a:cubicBezTo>
                  <a:cubicBezTo>
                    <a:pt x="1244" y="581"/>
                    <a:pt x="1245" y="579"/>
                    <a:pt x="1246" y="577"/>
                  </a:cubicBezTo>
                  <a:cubicBezTo>
                    <a:pt x="1247" y="572"/>
                    <a:pt x="1249" y="576"/>
                    <a:pt x="1250" y="567"/>
                  </a:cubicBezTo>
                  <a:cubicBezTo>
                    <a:pt x="1251" y="566"/>
                    <a:pt x="1252" y="562"/>
                    <a:pt x="1253" y="561"/>
                  </a:cubicBezTo>
                  <a:cubicBezTo>
                    <a:pt x="1253" y="547"/>
                    <a:pt x="1254" y="553"/>
                    <a:pt x="1254" y="552"/>
                  </a:cubicBezTo>
                  <a:cubicBezTo>
                    <a:pt x="1255" y="557"/>
                    <a:pt x="1255" y="563"/>
                    <a:pt x="1255" y="555"/>
                  </a:cubicBezTo>
                  <a:cubicBezTo>
                    <a:pt x="1256" y="561"/>
                    <a:pt x="1257" y="553"/>
                    <a:pt x="1258" y="550"/>
                  </a:cubicBezTo>
                  <a:cubicBezTo>
                    <a:pt x="1259" y="551"/>
                    <a:pt x="1260" y="543"/>
                    <a:pt x="1261" y="543"/>
                  </a:cubicBezTo>
                  <a:cubicBezTo>
                    <a:pt x="1262" y="539"/>
                    <a:pt x="1262" y="539"/>
                    <a:pt x="1263" y="534"/>
                  </a:cubicBezTo>
                  <a:cubicBezTo>
                    <a:pt x="1263" y="527"/>
                    <a:pt x="1264" y="545"/>
                    <a:pt x="1264" y="536"/>
                  </a:cubicBezTo>
                  <a:cubicBezTo>
                    <a:pt x="1265" y="519"/>
                    <a:pt x="1266" y="528"/>
                    <a:pt x="1267" y="529"/>
                  </a:cubicBezTo>
                  <a:cubicBezTo>
                    <a:pt x="1268" y="537"/>
                    <a:pt x="1269" y="526"/>
                    <a:pt x="1270" y="521"/>
                  </a:cubicBezTo>
                  <a:cubicBezTo>
                    <a:pt x="1271" y="508"/>
                    <a:pt x="1272" y="506"/>
                    <a:pt x="1273" y="514"/>
                  </a:cubicBezTo>
                  <a:cubicBezTo>
                    <a:pt x="1274" y="513"/>
                    <a:pt x="1275" y="519"/>
                    <a:pt x="1275" y="516"/>
                  </a:cubicBezTo>
                  <a:cubicBezTo>
                    <a:pt x="1276" y="512"/>
                    <a:pt x="1276" y="517"/>
                    <a:pt x="1277" y="507"/>
                  </a:cubicBezTo>
                  <a:cubicBezTo>
                    <a:pt x="1277" y="506"/>
                    <a:pt x="1278" y="501"/>
                    <a:pt x="1278" y="499"/>
                  </a:cubicBezTo>
                  <a:cubicBezTo>
                    <a:pt x="1279" y="482"/>
                    <a:pt x="1279" y="493"/>
                    <a:pt x="1280" y="500"/>
                  </a:cubicBezTo>
                  <a:cubicBezTo>
                    <a:pt x="1280" y="506"/>
                    <a:pt x="1281" y="477"/>
                    <a:pt x="1282" y="494"/>
                  </a:cubicBezTo>
                  <a:cubicBezTo>
                    <a:pt x="1283" y="487"/>
                    <a:pt x="1284" y="496"/>
                    <a:pt x="1285" y="488"/>
                  </a:cubicBezTo>
                  <a:cubicBezTo>
                    <a:pt x="1286" y="485"/>
                    <a:pt x="1287" y="493"/>
                    <a:pt x="1288" y="482"/>
                  </a:cubicBezTo>
                  <a:cubicBezTo>
                    <a:pt x="1288" y="478"/>
                    <a:pt x="1289" y="474"/>
                    <a:pt x="1289" y="473"/>
                  </a:cubicBezTo>
                  <a:cubicBezTo>
                    <a:pt x="1290" y="467"/>
                    <a:pt x="1290" y="477"/>
                    <a:pt x="1291" y="476"/>
                  </a:cubicBezTo>
                  <a:cubicBezTo>
                    <a:pt x="1292" y="472"/>
                    <a:pt x="1293" y="478"/>
                    <a:pt x="1294" y="468"/>
                  </a:cubicBezTo>
                  <a:cubicBezTo>
                    <a:pt x="1295" y="468"/>
                    <a:pt x="1296" y="468"/>
                    <a:pt x="1297" y="461"/>
                  </a:cubicBezTo>
                  <a:cubicBezTo>
                    <a:pt x="1298" y="459"/>
                    <a:pt x="1299" y="459"/>
                    <a:pt x="1300" y="454"/>
                  </a:cubicBezTo>
                  <a:cubicBezTo>
                    <a:pt x="1301" y="452"/>
                    <a:pt x="1302" y="446"/>
                    <a:pt x="1303" y="447"/>
                  </a:cubicBezTo>
                  <a:cubicBezTo>
                    <a:pt x="1304" y="446"/>
                    <a:pt x="1305" y="438"/>
                    <a:pt x="1306" y="440"/>
                  </a:cubicBezTo>
                  <a:cubicBezTo>
                    <a:pt x="1307" y="442"/>
                    <a:pt x="1308" y="438"/>
                    <a:pt x="1309" y="434"/>
                  </a:cubicBezTo>
                  <a:cubicBezTo>
                    <a:pt x="1310" y="423"/>
                    <a:pt x="1311" y="427"/>
                    <a:pt x="1312" y="428"/>
                  </a:cubicBezTo>
                  <a:cubicBezTo>
                    <a:pt x="1313" y="425"/>
                    <a:pt x="1314" y="424"/>
                    <a:pt x="1314" y="425"/>
                  </a:cubicBezTo>
                  <a:cubicBezTo>
                    <a:pt x="1315" y="424"/>
                    <a:pt x="1316" y="421"/>
                    <a:pt x="1317" y="418"/>
                  </a:cubicBezTo>
                  <a:cubicBezTo>
                    <a:pt x="1318" y="416"/>
                    <a:pt x="1319" y="414"/>
                    <a:pt x="1320" y="410"/>
                  </a:cubicBezTo>
                  <a:cubicBezTo>
                    <a:pt x="1322" y="413"/>
                    <a:pt x="1323" y="401"/>
                    <a:pt x="1323" y="403"/>
                  </a:cubicBezTo>
                  <a:cubicBezTo>
                    <a:pt x="1323" y="403"/>
                    <a:pt x="1325" y="402"/>
                    <a:pt x="1329" y="401"/>
                  </a:cubicBezTo>
                  <a:cubicBezTo>
                    <a:pt x="1330" y="402"/>
                    <a:pt x="1332" y="394"/>
                    <a:pt x="1335" y="398"/>
                  </a:cubicBezTo>
                  <a:cubicBezTo>
                    <a:pt x="1336" y="394"/>
                    <a:pt x="1337" y="390"/>
                    <a:pt x="1339" y="394"/>
                  </a:cubicBezTo>
                  <a:cubicBezTo>
                    <a:pt x="1340" y="394"/>
                    <a:pt x="1342" y="391"/>
                    <a:pt x="1343" y="395"/>
                  </a:cubicBezTo>
                  <a:cubicBezTo>
                    <a:pt x="1345" y="398"/>
                    <a:pt x="1347" y="396"/>
                    <a:pt x="1348" y="397"/>
                  </a:cubicBezTo>
                  <a:cubicBezTo>
                    <a:pt x="1350" y="398"/>
                    <a:pt x="1352" y="387"/>
                    <a:pt x="1354" y="391"/>
                  </a:cubicBezTo>
                  <a:cubicBezTo>
                    <a:pt x="1354" y="390"/>
                    <a:pt x="1354" y="390"/>
                    <a:pt x="1354" y="390"/>
                  </a:cubicBezTo>
                  <a:cubicBezTo>
                    <a:pt x="1355" y="390"/>
                    <a:pt x="1355" y="389"/>
                    <a:pt x="1356" y="388"/>
                  </a:cubicBezTo>
                  <a:cubicBezTo>
                    <a:pt x="1357" y="388"/>
                    <a:pt x="1358" y="388"/>
                    <a:pt x="1359" y="388"/>
                  </a:cubicBezTo>
                  <a:cubicBezTo>
                    <a:pt x="1361" y="384"/>
                    <a:pt x="1363" y="386"/>
                    <a:pt x="1365" y="386"/>
                  </a:cubicBezTo>
                  <a:cubicBezTo>
                    <a:pt x="1367" y="388"/>
                    <a:pt x="1369" y="385"/>
                    <a:pt x="1371" y="383"/>
                  </a:cubicBezTo>
                  <a:cubicBezTo>
                    <a:pt x="1372" y="382"/>
                    <a:pt x="1372" y="381"/>
                    <a:pt x="1373" y="380"/>
                  </a:cubicBezTo>
                  <a:cubicBezTo>
                    <a:pt x="1373" y="380"/>
                    <a:pt x="1374" y="380"/>
                    <a:pt x="1374" y="379"/>
                  </a:cubicBezTo>
                  <a:cubicBezTo>
                    <a:pt x="1375" y="379"/>
                    <a:pt x="1376" y="380"/>
                    <a:pt x="1377" y="381"/>
                  </a:cubicBezTo>
                  <a:cubicBezTo>
                    <a:pt x="1379" y="383"/>
                    <a:pt x="1381" y="378"/>
                    <a:pt x="1383" y="378"/>
                  </a:cubicBezTo>
                  <a:cubicBezTo>
                    <a:pt x="1385" y="382"/>
                    <a:pt x="1387" y="375"/>
                    <a:pt x="1388" y="376"/>
                  </a:cubicBezTo>
                  <a:cubicBezTo>
                    <a:pt x="1389" y="377"/>
                    <a:pt x="1390" y="375"/>
                    <a:pt x="1391" y="374"/>
                  </a:cubicBezTo>
                  <a:cubicBezTo>
                    <a:pt x="1392" y="374"/>
                    <a:pt x="1393" y="374"/>
                    <a:pt x="1394" y="373"/>
                  </a:cubicBezTo>
                  <a:cubicBezTo>
                    <a:pt x="1394" y="373"/>
                    <a:pt x="1394" y="374"/>
                    <a:pt x="1394" y="374"/>
                  </a:cubicBezTo>
                  <a:cubicBezTo>
                    <a:pt x="1396" y="371"/>
                    <a:pt x="1398" y="371"/>
                    <a:pt x="1400" y="372"/>
                  </a:cubicBezTo>
                  <a:cubicBezTo>
                    <a:pt x="1401" y="370"/>
                    <a:pt x="1401" y="369"/>
                    <a:pt x="1401" y="369"/>
                  </a:cubicBezTo>
                  <a:cubicBezTo>
                    <a:pt x="1401" y="369"/>
                    <a:pt x="1402" y="368"/>
                    <a:pt x="1402" y="368"/>
                  </a:cubicBezTo>
                  <a:cubicBezTo>
                    <a:pt x="1402" y="367"/>
                    <a:pt x="1403" y="367"/>
                    <a:pt x="1403" y="367"/>
                  </a:cubicBezTo>
                  <a:cubicBezTo>
                    <a:pt x="1404" y="368"/>
                    <a:pt x="1405" y="371"/>
                    <a:pt x="1407" y="369"/>
                  </a:cubicBezTo>
                  <a:cubicBezTo>
                    <a:pt x="1409" y="367"/>
                    <a:pt x="1411" y="361"/>
                    <a:pt x="1413" y="367"/>
                  </a:cubicBezTo>
                  <a:cubicBezTo>
                    <a:pt x="1413" y="365"/>
                    <a:pt x="1414" y="364"/>
                    <a:pt x="1414" y="363"/>
                  </a:cubicBezTo>
                  <a:cubicBezTo>
                    <a:pt x="1415" y="363"/>
                    <a:pt x="1415" y="363"/>
                    <a:pt x="1415" y="363"/>
                  </a:cubicBezTo>
                  <a:cubicBezTo>
                    <a:pt x="1417" y="367"/>
                    <a:pt x="1418" y="367"/>
                    <a:pt x="1419" y="365"/>
                  </a:cubicBezTo>
                  <a:cubicBezTo>
                    <a:pt x="1420" y="364"/>
                    <a:pt x="1420" y="362"/>
                    <a:pt x="1421" y="361"/>
                  </a:cubicBezTo>
                  <a:cubicBezTo>
                    <a:pt x="1422" y="361"/>
                    <a:pt x="1424" y="362"/>
                    <a:pt x="1425" y="362"/>
                  </a:cubicBezTo>
                  <a:cubicBezTo>
                    <a:pt x="1425" y="361"/>
                    <a:pt x="1426" y="361"/>
                    <a:pt x="1426" y="360"/>
                  </a:cubicBezTo>
                  <a:cubicBezTo>
                    <a:pt x="1427" y="361"/>
                    <a:pt x="1428" y="360"/>
                    <a:pt x="1429" y="358"/>
                  </a:cubicBezTo>
                  <a:cubicBezTo>
                    <a:pt x="1430" y="357"/>
                    <a:pt x="1431" y="357"/>
                    <a:pt x="1432" y="359"/>
                  </a:cubicBezTo>
                  <a:cubicBezTo>
                    <a:pt x="1433" y="357"/>
                    <a:pt x="1433" y="357"/>
                    <a:pt x="1434" y="357"/>
                  </a:cubicBezTo>
                  <a:cubicBezTo>
                    <a:pt x="1434" y="357"/>
                    <a:pt x="1434" y="357"/>
                    <a:pt x="1434" y="357"/>
                  </a:cubicBezTo>
                  <a:cubicBezTo>
                    <a:pt x="1436" y="357"/>
                    <a:pt x="1438" y="360"/>
                    <a:pt x="1439" y="356"/>
                  </a:cubicBezTo>
                  <a:cubicBezTo>
                    <a:pt x="1440" y="355"/>
                    <a:pt x="1441" y="352"/>
                    <a:pt x="1442" y="350"/>
                  </a:cubicBezTo>
                  <a:cubicBezTo>
                    <a:pt x="1443" y="351"/>
                    <a:pt x="1443" y="351"/>
                    <a:pt x="1443" y="352"/>
                  </a:cubicBezTo>
                  <a:cubicBezTo>
                    <a:pt x="1444" y="352"/>
                    <a:pt x="1445" y="352"/>
                    <a:pt x="1446" y="351"/>
                  </a:cubicBezTo>
                  <a:cubicBezTo>
                    <a:pt x="1446" y="352"/>
                    <a:pt x="1446" y="352"/>
                    <a:pt x="1446" y="353"/>
                  </a:cubicBezTo>
                  <a:cubicBezTo>
                    <a:pt x="1447" y="352"/>
                    <a:pt x="1448" y="354"/>
                    <a:pt x="1450" y="356"/>
                  </a:cubicBezTo>
                  <a:cubicBezTo>
                    <a:pt x="1451" y="357"/>
                    <a:pt x="1452" y="357"/>
                    <a:pt x="1453" y="350"/>
                  </a:cubicBezTo>
                  <a:cubicBezTo>
                    <a:pt x="1453" y="350"/>
                    <a:pt x="1453" y="350"/>
                    <a:pt x="1453" y="350"/>
                  </a:cubicBezTo>
                  <a:cubicBezTo>
                    <a:pt x="1453" y="350"/>
                    <a:pt x="1454" y="350"/>
                    <a:pt x="1455" y="349"/>
                  </a:cubicBezTo>
                  <a:cubicBezTo>
                    <a:pt x="1456" y="348"/>
                    <a:pt x="1457" y="349"/>
                    <a:pt x="1458" y="349"/>
                  </a:cubicBezTo>
                  <a:cubicBezTo>
                    <a:pt x="1459" y="349"/>
                    <a:pt x="1461" y="348"/>
                    <a:pt x="1462" y="344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3" y="349"/>
                    <a:pt x="1464" y="350"/>
                    <a:pt x="1465" y="349"/>
                  </a:cubicBezTo>
                  <a:cubicBezTo>
                    <a:pt x="1466" y="349"/>
                    <a:pt x="1466" y="348"/>
                    <a:pt x="1467" y="347"/>
                  </a:cubicBezTo>
                  <a:cubicBezTo>
                    <a:pt x="1468" y="348"/>
                    <a:pt x="1469" y="348"/>
                    <a:pt x="1470" y="347"/>
                  </a:cubicBezTo>
                  <a:cubicBezTo>
                    <a:pt x="1471" y="348"/>
                    <a:pt x="1471" y="347"/>
                    <a:pt x="1472" y="346"/>
                  </a:cubicBezTo>
                  <a:cubicBezTo>
                    <a:pt x="1472" y="346"/>
                    <a:pt x="1472" y="346"/>
                    <a:pt x="1472" y="345"/>
                  </a:cubicBezTo>
                  <a:cubicBezTo>
                    <a:pt x="1473" y="344"/>
                    <a:pt x="1474" y="342"/>
                    <a:pt x="1475" y="340"/>
                  </a:cubicBezTo>
                  <a:cubicBezTo>
                    <a:pt x="1475" y="338"/>
                    <a:pt x="1476" y="336"/>
                    <a:pt x="1477" y="336"/>
                  </a:cubicBezTo>
                  <a:cubicBezTo>
                    <a:pt x="1478" y="334"/>
                    <a:pt x="1479" y="336"/>
                    <a:pt x="1480" y="338"/>
                  </a:cubicBezTo>
                  <a:cubicBezTo>
                    <a:pt x="1483" y="337"/>
                    <a:pt x="1485" y="334"/>
                    <a:pt x="1487" y="336"/>
                  </a:cubicBezTo>
                  <a:cubicBezTo>
                    <a:pt x="1487" y="335"/>
                    <a:pt x="1487" y="334"/>
                    <a:pt x="1488" y="334"/>
                  </a:cubicBezTo>
                  <a:cubicBezTo>
                    <a:pt x="1488" y="334"/>
                    <a:pt x="1488" y="334"/>
                    <a:pt x="1489" y="334"/>
                  </a:cubicBezTo>
                  <a:cubicBezTo>
                    <a:pt x="1490" y="335"/>
                    <a:pt x="1492" y="340"/>
                    <a:pt x="1493" y="334"/>
                  </a:cubicBezTo>
                  <a:cubicBezTo>
                    <a:pt x="1495" y="338"/>
                    <a:pt x="1497" y="338"/>
                    <a:pt x="1498" y="335"/>
                  </a:cubicBezTo>
                  <a:cubicBezTo>
                    <a:pt x="1500" y="330"/>
                    <a:pt x="1502" y="330"/>
                    <a:pt x="1503" y="330"/>
                  </a:cubicBezTo>
                  <a:cubicBezTo>
                    <a:pt x="1504" y="328"/>
                    <a:pt x="1505" y="328"/>
                    <a:pt x="1506" y="328"/>
                  </a:cubicBezTo>
                  <a:cubicBezTo>
                    <a:pt x="1507" y="330"/>
                    <a:pt x="1508" y="331"/>
                    <a:pt x="1509" y="328"/>
                  </a:cubicBezTo>
                  <a:cubicBezTo>
                    <a:pt x="1509" y="328"/>
                    <a:pt x="1509" y="327"/>
                    <a:pt x="1510" y="327"/>
                  </a:cubicBezTo>
                  <a:cubicBezTo>
                    <a:pt x="1512" y="329"/>
                    <a:pt x="1513" y="327"/>
                    <a:pt x="1514" y="325"/>
                  </a:cubicBezTo>
                  <a:cubicBezTo>
                    <a:pt x="1517" y="328"/>
                    <a:pt x="1518" y="323"/>
                    <a:pt x="1518" y="324"/>
                  </a:cubicBezTo>
                  <a:cubicBezTo>
                    <a:pt x="1734" y="19"/>
                    <a:pt x="1734" y="19"/>
                    <a:pt x="1734" y="19"/>
                  </a:cubicBezTo>
                  <a:cubicBezTo>
                    <a:pt x="1734" y="19"/>
                    <a:pt x="1734" y="19"/>
                    <a:pt x="1733" y="18"/>
                  </a:cubicBezTo>
                  <a:cubicBezTo>
                    <a:pt x="1733" y="19"/>
                    <a:pt x="1732" y="19"/>
                    <a:pt x="1730" y="18"/>
                  </a:cubicBezTo>
                  <a:close/>
                  <a:moveTo>
                    <a:pt x="18" y="575"/>
                  </a:moveTo>
                  <a:cubicBezTo>
                    <a:pt x="18" y="575"/>
                    <a:pt x="18" y="575"/>
                    <a:pt x="18" y="575"/>
                  </a:cubicBezTo>
                  <a:cubicBezTo>
                    <a:pt x="18" y="576"/>
                    <a:pt x="18" y="576"/>
                    <a:pt x="18" y="5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9"/>
            <p:cNvSpPr/>
            <p:nvPr/>
          </p:nvSpPr>
          <p:spPr>
            <a:xfrm>
              <a:off x="6289675" y="4273825"/>
              <a:ext cx="3973476" cy="124210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0" name="Google Shape;200;p9"/>
          <p:cNvGrpSpPr/>
          <p:nvPr/>
        </p:nvGrpSpPr>
        <p:grpSpPr>
          <a:xfrm>
            <a:off x="8049985" y="3496466"/>
            <a:ext cx="1601630" cy="1502347"/>
            <a:chOff x="4558510" y="790966"/>
            <a:chExt cx="1601630" cy="1502347"/>
          </a:xfrm>
        </p:grpSpPr>
        <p:sp>
          <p:nvSpPr>
            <p:cNvPr id="201" name="Google Shape;201;p9"/>
            <p:cNvSpPr/>
            <p:nvPr/>
          </p:nvSpPr>
          <p:spPr>
            <a:xfrm>
              <a:off x="4558510" y="1356687"/>
              <a:ext cx="1601630" cy="936625"/>
            </a:xfrm>
            <a:custGeom>
              <a:avLst/>
              <a:gdLst/>
              <a:ahLst/>
              <a:cxnLst/>
              <a:rect l="l" t="t" r="r" b="b"/>
              <a:pathLst>
                <a:path w="439" h="256" extrusionOk="0">
                  <a:moveTo>
                    <a:pt x="439" y="227"/>
                  </a:moveTo>
                  <a:cubicBezTo>
                    <a:pt x="437" y="230"/>
                    <a:pt x="434" y="233"/>
                    <a:pt x="432" y="236"/>
                  </a:cubicBezTo>
                  <a:cubicBezTo>
                    <a:pt x="430" y="238"/>
                    <a:pt x="427" y="240"/>
                    <a:pt x="424" y="241"/>
                  </a:cubicBezTo>
                  <a:cubicBezTo>
                    <a:pt x="420" y="243"/>
                    <a:pt x="414" y="242"/>
                    <a:pt x="409" y="241"/>
                  </a:cubicBezTo>
                  <a:cubicBezTo>
                    <a:pt x="406" y="241"/>
                    <a:pt x="402" y="240"/>
                    <a:pt x="399" y="240"/>
                  </a:cubicBezTo>
                  <a:cubicBezTo>
                    <a:pt x="389" y="241"/>
                    <a:pt x="380" y="246"/>
                    <a:pt x="369" y="247"/>
                  </a:cubicBezTo>
                  <a:cubicBezTo>
                    <a:pt x="366" y="247"/>
                    <a:pt x="362" y="246"/>
                    <a:pt x="359" y="246"/>
                  </a:cubicBezTo>
                  <a:cubicBezTo>
                    <a:pt x="355" y="245"/>
                    <a:pt x="352" y="245"/>
                    <a:pt x="348" y="245"/>
                  </a:cubicBezTo>
                  <a:cubicBezTo>
                    <a:pt x="338" y="246"/>
                    <a:pt x="330" y="251"/>
                    <a:pt x="320" y="252"/>
                  </a:cubicBezTo>
                  <a:cubicBezTo>
                    <a:pt x="312" y="252"/>
                    <a:pt x="304" y="250"/>
                    <a:pt x="296" y="249"/>
                  </a:cubicBezTo>
                  <a:cubicBezTo>
                    <a:pt x="286" y="248"/>
                    <a:pt x="277" y="251"/>
                    <a:pt x="267" y="252"/>
                  </a:cubicBezTo>
                  <a:cubicBezTo>
                    <a:pt x="242" y="256"/>
                    <a:pt x="217" y="256"/>
                    <a:pt x="193" y="251"/>
                  </a:cubicBezTo>
                  <a:cubicBezTo>
                    <a:pt x="177" y="247"/>
                    <a:pt x="163" y="247"/>
                    <a:pt x="147" y="250"/>
                  </a:cubicBezTo>
                  <a:cubicBezTo>
                    <a:pt x="134" y="252"/>
                    <a:pt x="121" y="255"/>
                    <a:pt x="108" y="253"/>
                  </a:cubicBezTo>
                  <a:cubicBezTo>
                    <a:pt x="100" y="252"/>
                    <a:pt x="92" y="248"/>
                    <a:pt x="84" y="247"/>
                  </a:cubicBezTo>
                  <a:cubicBezTo>
                    <a:pt x="77" y="246"/>
                    <a:pt x="69" y="248"/>
                    <a:pt x="62" y="248"/>
                  </a:cubicBezTo>
                  <a:cubicBezTo>
                    <a:pt x="53" y="248"/>
                    <a:pt x="44" y="249"/>
                    <a:pt x="36" y="246"/>
                  </a:cubicBezTo>
                  <a:cubicBezTo>
                    <a:pt x="30" y="243"/>
                    <a:pt x="25" y="236"/>
                    <a:pt x="18" y="235"/>
                  </a:cubicBezTo>
                  <a:cubicBezTo>
                    <a:pt x="16" y="234"/>
                    <a:pt x="15" y="234"/>
                    <a:pt x="13" y="234"/>
                  </a:cubicBezTo>
                  <a:cubicBezTo>
                    <a:pt x="8" y="234"/>
                    <a:pt x="2" y="234"/>
                    <a:pt x="1" y="229"/>
                  </a:cubicBezTo>
                  <a:cubicBezTo>
                    <a:pt x="0" y="221"/>
                    <a:pt x="24" y="211"/>
                    <a:pt x="29" y="207"/>
                  </a:cubicBezTo>
                  <a:cubicBezTo>
                    <a:pt x="32" y="206"/>
                    <a:pt x="35" y="203"/>
                    <a:pt x="39" y="201"/>
                  </a:cubicBezTo>
                  <a:cubicBezTo>
                    <a:pt x="40" y="201"/>
                    <a:pt x="41" y="200"/>
                    <a:pt x="42" y="199"/>
                  </a:cubicBezTo>
                  <a:cubicBezTo>
                    <a:pt x="45" y="197"/>
                    <a:pt x="47" y="195"/>
                    <a:pt x="50" y="192"/>
                  </a:cubicBezTo>
                  <a:cubicBezTo>
                    <a:pt x="53" y="190"/>
                    <a:pt x="56" y="188"/>
                    <a:pt x="59" y="185"/>
                  </a:cubicBezTo>
                  <a:cubicBezTo>
                    <a:pt x="72" y="173"/>
                    <a:pt x="83" y="162"/>
                    <a:pt x="92" y="153"/>
                  </a:cubicBezTo>
                  <a:cubicBezTo>
                    <a:pt x="102" y="141"/>
                    <a:pt x="113" y="129"/>
                    <a:pt x="122" y="116"/>
                  </a:cubicBezTo>
                  <a:cubicBezTo>
                    <a:pt x="131" y="104"/>
                    <a:pt x="134" y="91"/>
                    <a:pt x="140" y="77"/>
                  </a:cubicBezTo>
                  <a:cubicBezTo>
                    <a:pt x="145" y="65"/>
                    <a:pt x="151" y="54"/>
                    <a:pt x="157" y="43"/>
                  </a:cubicBezTo>
                  <a:cubicBezTo>
                    <a:pt x="163" y="33"/>
                    <a:pt x="169" y="15"/>
                    <a:pt x="178" y="8"/>
                  </a:cubicBezTo>
                  <a:cubicBezTo>
                    <a:pt x="179" y="7"/>
                    <a:pt x="180" y="7"/>
                    <a:pt x="180" y="6"/>
                  </a:cubicBezTo>
                  <a:cubicBezTo>
                    <a:pt x="192" y="0"/>
                    <a:pt x="193" y="8"/>
                    <a:pt x="202" y="12"/>
                  </a:cubicBezTo>
                  <a:cubicBezTo>
                    <a:pt x="209" y="16"/>
                    <a:pt x="212" y="14"/>
                    <a:pt x="216" y="11"/>
                  </a:cubicBezTo>
                  <a:cubicBezTo>
                    <a:pt x="219" y="10"/>
                    <a:pt x="222" y="8"/>
                    <a:pt x="227" y="9"/>
                  </a:cubicBezTo>
                  <a:cubicBezTo>
                    <a:pt x="238" y="11"/>
                    <a:pt x="239" y="23"/>
                    <a:pt x="243" y="31"/>
                  </a:cubicBezTo>
                  <a:cubicBezTo>
                    <a:pt x="246" y="36"/>
                    <a:pt x="249" y="34"/>
                    <a:pt x="253" y="38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7" y="43"/>
                    <a:pt x="257" y="50"/>
                    <a:pt x="261" y="55"/>
                  </a:cubicBezTo>
                  <a:cubicBezTo>
                    <a:pt x="267" y="64"/>
                    <a:pt x="277" y="69"/>
                    <a:pt x="284" y="79"/>
                  </a:cubicBezTo>
                  <a:cubicBezTo>
                    <a:pt x="299" y="100"/>
                    <a:pt x="310" y="119"/>
                    <a:pt x="330" y="137"/>
                  </a:cubicBezTo>
                  <a:cubicBezTo>
                    <a:pt x="342" y="148"/>
                    <a:pt x="356" y="158"/>
                    <a:pt x="369" y="168"/>
                  </a:cubicBezTo>
                  <a:cubicBezTo>
                    <a:pt x="376" y="173"/>
                    <a:pt x="382" y="178"/>
                    <a:pt x="388" y="183"/>
                  </a:cubicBezTo>
                  <a:cubicBezTo>
                    <a:pt x="393" y="188"/>
                    <a:pt x="398" y="192"/>
                    <a:pt x="404" y="197"/>
                  </a:cubicBezTo>
                  <a:cubicBezTo>
                    <a:pt x="416" y="205"/>
                    <a:pt x="432" y="213"/>
                    <a:pt x="439" y="22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9"/>
            <p:cNvSpPr/>
            <p:nvPr/>
          </p:nvSpPr>
          <p:spPr>
            <a:xfrm>
              <a:off x="4751454" y="1931775"/>
              <a:ext cx="310960" cy="200438"/>
            </a:xfrm>
            <a:custGeom>
              <a:avLst/>
              <a:gdLst/>
              <a:ahLst/>
              <a:cxnLst/>
              <a:rect l="l" t="t" r="r" b="b"/>
              <a:pathLst>
                <a:path w="85" h="55" extrusionOk="0">
                  <a:moveTo>
                    <a:pt x="85" y="0"/>
                  </a:moveTo>
                  <a:cubicBezTo>
                    <a:pt x="79" y="1"/>
                    <a:pt x="76" y="5"/>
                    <a:pt x="71" y="7"/>
                  </a:cubicBezTo>
                  <a:cubicBezTo>
                    <a:pt x="71" y="5"/>
                    <a:pt x="72" y="3"/>
                    <a:pt x="73" y="2"/>
                  </a:cubicBezTo>
                  <a:cubicBezTo>
                    <a:pt x="69" y="4"/>
                    <a:pt x="67" y="7"/>
                    <a:pt x="63" y="9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4"/>
                    <a:pt x="53" y="15"/>
                    <a:pt x="49" y="17"/>
                  </a:cubicBezTo>
                  <a:cubicBezTo>
                    <a:pt x="46" y="20"/>
                    <a:pt x="42" y="22"/>
                    <a:pt x="38" y="24"/>
                  </a:cubicBezTo>
                  <a:cubicBezTo>
                    <a:pt x="37" y="21"/>
                    <a:pt x="45" y="18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2" y="16"/>
                    <a:pt x="39" y="19"/>
                    <a:pt x="38" y="19"/>
                  </a:cubicBezTo>
                  <a:cubicBezTo>
                    <a:pt x="34" y="21"/>
                    <a:pt x="28" y="29"/>
                    <a:pt x="26" y="30"/>
                  </a:cubicBezTo>
                  <a:cubicBezTo>
                    <a:pt x="20" y="36"/>
                    <a:pt x="15" y="42"/>
                    <a:pt x="10" y="45"/>
                  </a:cubicBezTo>
                  <a:cubicBezTo>
                    <a:pt x="8" y="47"/>
                    <a:pt x="6" y="49"/>
                    <a:pt x="4" y="51"/>
                  </a:cubicBezTo>
                  <a:cubicBezTo>
                    <a:pt x="3" y="52"/>
                    <a:pt x="0" y="53"/>
                    <a:pt x="0" y="55"/>
                  </a:cubicBezTo>
                  <a:cubicBezTo>
                    <a:pt x="1" y="55"/>
                    <a:pt x="1" y="55"/>
                    <a:pt x="2" y="55"/>
                  </a:cubicBezTo>
                  <a:cubicBezTo>
                    <a:pt x="5" y="55"/>
                    <a:pt x="8" y="53"/>
                    <a:pt x="11" y="51"/>
                  </a:cubicBezTo>
                  <a:cubicBezTo>
                    <a:pt x="16" y="48"/>
                    <a:pt x="21" y="46"/>
                    <a:pt x="25" y="42"/>
                  </a:cubicBezTo>
                  <a:cubicBezTo>
                    <a:pt x="30" y="37"/>
                    <a:pt x="37" y="34"/>
                    <a:pt x="42" y="29"/>
                  </a:cubicBezTo>
                  <a:cubicBezTo>
                    <a:pt x="44" y="27"/>
                    <a:pt x="47" y="26"/>
                    <a:pt x="49" y="24"/>
                  </a:cubicBezTo>
                  <a:cubicBezTo>
                    <a:pt x="56" y="21"/>
                    <a:pt x="63" y="17"/>
                    <a:pt x="69" y="13"/>
                  </a:cubicBezTo>
                  <a:cubicBezTo>
                    <a:pt x="73" y="11"/>
                    <a:pt x="77" y="9"/>
                    <a:pt x="79" y="6"/>
                  </a:cubicBezTo>
                  <a:cubicBezTo>
                    <a:pt x="81" y="5"/>
                    <a:pt x="85" y="2"/>
                    <a:pt x="85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9"/>
            <p:cNvSpPr/>
            <p:nvPr/>
          </p:nvSpPr>
          <p:spPr>
            <a:xfrm>
              <a:off x="5154203" y="1802521"/>
              <a:ext cx="138620" cy="284734"/>
            </a:xfrm>
            <a:custGeom>
              <a:avLst/>
              <a:gdLst/>
              <a:ahLst/>
              <a:cxnLst/>
              <a:rect l="l" t="t" r="r" b="b"/>
              <a:pathLst>
                <a:path w="38" h="78" extrusionOk="0">
                  <a:moveTo>
                    <a:pt x="33" y="0"/>
                  </a:moveTo>
                  <a:cubicBezTo>
                    <a:pt x="31" y="4"/>
                    <a:pt x="29" y="8"/>
                    <a:pt x="27" y="12"/>
                  </a:cubicBezTo>
                  <a:cubicBezTo>
                    <a:pt x="25" y="15"/>
                    <a:pt x="25" y="19"/>
                    <a:pt x="23" y="22"/>
                  </a:cubicBezTo>
                  <a:cubicBezTo>
                    <a:pt x="22" y="19"/>
                    <a:pt x="20" y="14"/>
                    <a:pt x="20" y="10"/>
                  </a:cubicBezTo>
                  <a:cubicBezTo>
                    <a:pt x="12" y="17"/>
                    <a:pt x="16" y="30"/>
                    <a:pt x="8" y="37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5"/>
                    <a:pt x="6" y="34"/>
                    <a:pt x="6" y="33"/>
                  </a:cubicBezTo>
                  <a:cubicBezTo>
                    <a:pt x="4" y="36"/>
                    <a:pt x="0" y="43"/>
                    <a:pt x="0" y="47"/>
                  </a:cubicBezTo>
                  <a:cubicBezTo>
                    <a:pt x="3" y="45"/>
                    <a:pt x="6" y="43"/>
                    <a:pt x="9" y="42"/>
                  </a:cubicBezTo>
                  <a:cubicBezTo>
                    <a:pt x="10" y="44"/>
                    <a:pt x="9" y="49"/>
                    <a:pt x="9" y="51"/>
                  </a:cubicBezTo>
                  <a:cubicBezTo>
                    <a:pt x="8" y="54"/>
                    <a:pt x="8" y="57"/>
                    <a:pt x="8" y="61"/>
                  </a:cubicBezTo>
                  <a:cubicBezTo>
                    <a:pt x="7" y="63"/>
                    <a:pt x="5" y="66"/>
                    <a:pt x="5" y="69"/>
                  </a:cubicBezTo>
                  <a:cubicBezTo>
                    <a:pt x="7" y="67"/>
                    <a:pt x="10" y="62"/>
                    <a:pt x="13" y="62"/>
                  </a:cubicBezTo>
                  <a:cubicBezTo>
                    <a:pt x="13" y="65"/>
                    <a:pt x="11" y="73"/>
                    <a:pt x="13" y="75"/>
                  </a:cubicBezTo>
                  <a:cubicBezTo>
                    <a:pt x="17" y="73"/>
                    <a:pt x="21" y="64"/>
                    <a:pt x="26" y="64"/>
                  </a:cubicBezTo>
                  <a:cubicBezTo>
                    <a:pt x="27" y="67"/>
                    <a:pt x="26" y="76"/>
                    <a:pt x="30" y="78"/>
                  </a:cubicBezTo>
                  <a:cubicBezTo>
                    <a:pt x="32" y="72"/>
                    <a:pt x="34" y="66"/>
                    <a:pt x="35" y="59"/>
                  </a:cubicBezTo>
                  <a:cubicBezTo>
                    <a:pt x="36" y="55"/>
                    <a:pt x="38" y="48"/>
                    <a:pt x="35" y="43"/>
                  </a:cubicBezTo>
                  <a:cubicBezTo>
                    <a:pt x="33" y="45"/>
                    <a:pt x="30" y="48"/>
                    <a:pt x="28" y="51"/>
                  </a:cubicBezTo>
                  <a:cubicBezTo>
                    <a:pt x="26" y="53"/>
                    <a:pt x="25" y="57"/>
                    <a:pt x="23" y="59"/>
                  </a:cubicBezTo>
                  <a:cubicBezTo>
                    <a:pt x="19" y="55"/>
                    <a:pt x="22" y="49"/>
                    <a:pt x="23" y="45"/>
                  </a:cubicBezTo>
                  <a:cubicBezTo>
                    <a:pt x="24" y="41"/>
                    <a:pt x="25" y="37"/>
                    <a:pt x="27" y="33"/>
                  </a:cubicBezTo>
                  <a:cubicBezTo>
                    <a:pt x="28" y="30"/>
                    <a:pt x="28" y="27"/>
                    <a:pt x="29" y="24"/>
                  </a:cubicBezTo>
                  <a:cubicBezTo>
                    <a:pt x="29" y="22"/>
                    <a:pt x="30" y="21"/>
                    <a:pt x="31" y="19"/>
                  </a:cubicBezTo>
                  <a:cubicBezTo>
                    <a:pt x="32" y="16"/>
                    <a:pt x="33" y="14"/>
                    <a:pt x="33" y="10"/>
                  </a:cubicBezTo>
                  <a:cubicBezTo>
                    <a:pt x="33" y="7"/>
                    <a:pt x="34" y="4"/>
                    <a:pt x="33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9"/>
            <p:cNvSpPr/>
            <p:nvPr/>
          </p:nvSpPr>
          <p:spPr>
            <a:xfrm>
              <a:off x="5369627" y="1770676"/>
              <a:ext cx="185452" cy="295974"/>
            </a:xfrm>
            <a:custGeom>
              <a:avLst/>
              <a:gdLst/>
              <a:ahLst/>
              <a:cxnLst/>
              <a:rect l="l" t="t" r="r" b="b"/>
              <a:pathLst>
                <a:path w="51" h="81" extrusionOk="0">
                  <a:moveTo>
                    <a:pt x="11" y="0"/>
                  </a:moveTo>
                  <a:cubicBezTo>
                    <a:pt x="10" y="0"/>
                    <a:pt x="9" y="4"/>
                    <a:pt x="8" y="18"/>
                  </a:cubicBezTo>
                  <a:cubicBezTo>
                    <a:pt x="8" y="23"/>
                    <a:pt x="10" y="28"/>
                    <a:pt x="10" y="33"/>
                  </a:cubicBezTo>
                  <a:cubicBezTo>
                    <a:pt x="11" y="35"/>
                    <a:pt x="10" y="37"/>
                    <a:pt x="10" y="39"/>
                  </a:cubicBezTo>
                  <a:cubicBezTo>
                    <a:pt x="8" y="39"/>
                    <a:pt x="6" y="37"/>
                    <a:pt x="5" y="36"/>
                  </a:cubicBezTo>
                  <a:cubicBezTo>
                    <a:pt x="2" y="41"/>
                    <a:pt x="1" y="48"/>
                    <a:pt x="1" y="54"/>
                  </a:cubicBezTo>
                  <a:cubicBezTo>
                    <a:pt x="0" y="59"/>
                    <a:pt x="0" y="66"/>
                    <a:pt x="2" y="71"/>
                  </a:cubicBezTo>
                  <a:cubicBezTo>
                    <a:pt x="5" y="68"/>
                    <a:pt x="5" y="64"/>
                    <a:pt x="6" y="61"/>
                  </a:cubicBezTo>
                  <a:cubicBezTo>
                    <a:pt x="7" y="59"/>
                    <a:pt x="6" y="57"/>
                    <a:pt x="8" y="57"/>
                  </a:cubicBezTo>
                  <a:cubicBezTo>
                    <a:pt x="13" y="61"/>
                    <a:pt x="15" y="67"/>
                    <a:pt x="18" y="72"/>
                  </a:cubicBezTo>
                  <a:cubicBezTo>
                    <a:pt x="19" y="74"/>
                    <a:pt x="21" y="77"/>
                    <a:pt x="24" y="78"/>
                  </a:cubicBezTo>
                  <a:cubicBezTo>
                    <a:pt x="26" y="71"/>
                    <a:pt x="21" y="64"/>
                    <a:pt x="24" y="58"/>
                  </a:cubicBezTo>
                  <a:cubicBezTo>
                    <a:pt x="31" y="61"/>
                    <a:pt x="35" y="68"/>
                    <a:pt x="40" y="72"/>
                  </a:cubicBezTo>
                  <a:cubicBezTo>
                    <a:pt x="43" y="75"/>
                    <a:pt x="46" y="80"/>
                    <a:pt x="51" y="81"/>
                  </a:cubicBezTo>
                  <a:cubicBezTo>
                    <a:pt x="51" y="79"/>
                    <a:pt x="50" y="77"/>
                    <a:pt x="49" y="75"/>
                  </a:cubicBezTo>
                  <a:cubicBezTo>
                    <a:pt x="47" y="71"/>
                    <a:pt x="45" y="68"/>
                    <a:pt x="44" y="64"/>
                  </a:cubicBezTo>
                  <a:cubicBezTo>
                    <a:pt x="41" y="60"/>
                    <a:pt x="40" y="55"/>
                    <a:pt x="38" y="51"/>
                  </a:cubicBezTo>
                  <a:cubicBezTo>
                    <a:pt x="37" y="49"/>
                    <a:pt x="35" y="47"/>
                    <a:pt x="35" y="45"/>
                  </a:cubicBezTo>
                  <a:cubicBezTo>
                    <a:pt x="36" y="46"/>
                    <a:pt x="39" y="47"/>
                    <a:pt x="41" y="48"/>
                  </a:cubicBezTo>
                  <a:cubicBezTo>
                    <a:pt x="41" y="45"/>
                    <a:pt x="38" y="41"/>
                    <a:pt x="36" y="38"/>
                  </a:cubicBezTo>
                  <a:cubicBezTo>
                    <a:pt x="34" y="35"/>
                    <a:pt x="33" y="31"/>
                    <a:pt x="31" y="28"/>
                  </a:cubicBezTo>
                  <a:cubicBezTo>
                    <a:pt x="30" y="26"/>
                    <a:pt x="28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3" y="18"/>
                    <a:pt x="23" y="25"/>
                    <a:pt x="22" y="26"/>
                  </a:cubicBezTo>
                  <a:cubicBezTo>
                    <a:pt x="15" y="20"/>
                    <a:pt x="15" y="12"/>
                    <a:pt x="12" y="4"/>
                  </a:cubicBezTo>
                  <a:cubicBezTo>
                    <a:pt x="12" y="4"/>
                    <a:pt x="12" y="0"/>
                    <a:pt x="11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9"/>
            <p:cNvSpPr/>
            <p:nvPr/>
          </p:nvSpPr>
          <p:spPr>
            <a:xfrm>
              <a:off x="5609403" y="1778169"/>
              <a:ext cx="168592" cy="232283"/>
            </a:xfrm>
            <a:custGeom>
              <a:avLst/>
              <a:gdLst/>
              <a:ahLst/>
              <a:cxnLst/>
              <a:rect l="l" t="t" r="r" b="b"/>
              <a:pathLst>
                <a:path w="46" h="64" extrusionOk="0">
                  <a:moveTo>
                    <a:pt x="0" y="0"/>
                  </a:moveTo>
                  <a:cubicBezTo>
                    <a:pt x="0" y="2"/>
                    <a:pt x="1" y="3"/>
                    <a:pt x="1" y="5"/>
                  </a:cubicBezTo>
                  <a:cubicBezTo>
                    <a:pt x="2" y="7"/>
                    <a:pt x="3" y="10"/>
                    <a:pt x="3" y="12"/>
                  </a:cubicBezTo>
                  <a:cubicBezTo>
                    <a:pt x="5" y="19"/>
                    <a:pt x="9" y="25"/>
                    <a:pt x="12" y="31"/>
                  </a:cubicBezTo>
                  <a:cubicBezTo>
                    <a:pt x="9" y="31"/>
                    <a:pt x="6" y="27"/>
                    <a:pt x="3" y="26"/>
                  </a:cubicBezTo>
                  <a:cubicBezTo>
                    <a:pt x="2" y="29"/>
                    <a:pt x="6" y="32"/>
                    <a:pt x="7" y="34"/>
                  </a:cubicBezTo>
                  <a:cubicBezTo>
                    <a:pt x="9" y="37"/>
                    <a:pt x="12" y="41"/>
                    <a:pt x="14" y="44"/>
                  </a:cubicBezTo>
                  <a:cubicBezTo>
                    <a:pt x="16" y="48"/>
                    <a:pt x="18" y="53"/>
                    <a:pt x="21" y="57"/>
                  </a:cubicBezTo>
                  <a:cubicBezTo>
                    <a:pt x="23" y="59"/>
                    <a:pt x="26" y="61"/>
                    <a:pt x="28" y="64"/>
                  </a:cubicBezTo>
                  <a:cubicBezTo>
                    <a:pt x="28" y="60"/>
                    <a:pt x="26" y="57"/>
                    <a:pt x="27" y="53"/>
                  </a:cubicBezTo>
                  <a:cubicBezTo>
                    <a:pt x="27" y="53"/>
                    <a:pt x="27" y="53"/>
                    <a:pt x="28" y="53"/>
                  </a:cubicBezTo>
                  <a:cubicBezTo>
                    <a:pt x="31" y="53"/>
                    <a:pt x="35" y="58"/>
                    <a:pt x="37" y="59"/>
                  </a:cubicBezTo>
                  <a:cubicBezTo>
                    <a:pt x="40" y="61"/>
                    <a:pt x="43" y="62"/>
                    <a:pt x="46" y="64"/>
                  </a:cubicBezTo>
                  <a:cubicBezTo>
                    <a:pt x="45" y="61"/>
                    <a:pt x="42" y="58"/>
                    <a:pt x="40" y="55"/>
                  </a:cubicBezTo>
                  <a:cubicBezTo>
                    <a:pt x="39" y="51"/>
                    <a:pt x="37" y="48"/>
                    <a:pt x="34" y="45"/>
                  </a:cubicBezTo>
                  <a:cubicBezTo>
                    <a:pt x="32" y="43"/>
                    <a:pt x="30" y="40"/>
                    <a:pt x="28" y="38"/>
                  </a:cubicBezTo>
                  <a:cubicBezTo>
                    <a:pt x="28" y="38"/>
                    <a:pt x="26" y="36"/>
                    <a:pt x="27" y="36"/>
                  </a:cubicBezTo>
                  <a:cubicBezTo>
                    <a:pt x="27" y="36"/>
                    <a:pt x="28" y="36"/>
                    <a:pt x="30" y="37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8"/>
                    <a:pt x="29" y="36"/>
                    <a:pt x="26" y="32"/>
                  </a:cubicBezTo>
                  <a:cubicBezTo>
                    <a:pt x="20" y="26"/>
                    <a:pt x="17" y="19"/>
                    <a:pt x="12" y="13"/>
                  </a:cubicBezTo>
                  <a:cubicBezTo>
                    <a:pt x="9" y="8"/>
                    <a:pt x="3" y="5"/>
                    <a:pt x="0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9"/>
            <p:cNvSpPr/>
            <p:nvPr/>
          </p:nvSpPr>
          <p:spPr>
            <a:xfrm>
              <a:off x="4873216" y="1789408"/>
              <a:ext cx="170466" cy="181706"/>
            </a:xfrm>
            <a:custGeom>
              <a:avLst/>
              <a:gdLst/>
              <a:ahLst/>
              <a:cxnLst/>
              <a:rect l="l" t="t" r="r" b="b"/>
              <a:pathLst>
                <a:path w="47" h="50" extrusionOk="0">
                  <a:moveTo>
                    <a:pt x="28" y="12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2"/>
                  </a:cubicBezTo>
                  <a:moveTo>
                    <a:pt x="45" y="0"/>
                  </a:moveTo>
                  <a:cubicBezTo>
                    <a:pt x="45" y="0"/>
                    <a:pt x="43" y="2"/>
                    <a:pt x="39" y="5"/>
                  </a:cubicBezTo>
                  <a:cubicBezTo>
                    <a:pt x="35" y="9"/>
                    <a:pt x="32" y="12"/>
                    <a:pt x="28" y="15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5" y="18"/>
                    <a:pt x="22" y="22"/>
                    <a:pt x="18" y="26"/>
                  </a:cubicBezTo>
                  <a:cubicBezTo>
                    <a:pt x="15" y="29"/>
                    <a:pt x="10" y="33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2" y="37"/>
                    <a:pt x="13" y="37"/>
                  </a:cubicBezTo>
                  <a:cubicBezTo>
                    <a:pt x="9" y="41"/>
                    <a:pt x="4" y="46"/>
                    <a:pt x="0" y="50"/>
                  </a:cubicBezTo>
                  <a:cubicBezTo>
                    <a:pt x="7" y="49"/>
                    <a:pt x="9" y="44"/>
                    <a:pt x="13" y="40"/>
                  </a:cubicBezTo>
                  <a:cubicBezTo>
                    <a:pt x="15" y="39"/>
                    <a:pt x="17" y="37"/>
                    <a:pt x="19" y="35"/>
                  </a:cubicBezTo>
                  <a:cubicBezTo>
                    <a:pt x="21" y="32"/>
                    <a:pt x="23" y="29"/>
                    <a:pt x="25" y="26"/>
                  </a:cubicBezTo>
                  <a:cubicBezTo>
                    <a:pt x="27" y="23"/>
                    <a:pt x="30" y="20"/>
                    <a:pt x="33" y="17"/>
                  </a:cubicBezTo>
                  <a:cubicBezTo>
                    <a:pt x="35" y="15"/>
                    <a:pt x="37" y="13"/>
                    <a:pt x="39" y="10"/>
                  </a:cubicBezTo>
                  <a:cubicBezTo>
                    <a:pt x="39" y="10"/>
                    <a:pt x="47" y="0"/>
                    <a:pt x="45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9"/>
            <p:cNvSpPr/>
            <p:nvPr/>
          </p:nvSpPr>
          <p:spPr>
            <a:xfrm>
              <a:off x="4745835" y="1036362"/>
              <a:ext cx="458947" cy="387763"/>
            </a:xfrm>
            <a:custGeom>
              <a:avLst/>
              <a:gdLst/>
              <a:ahLst/>
              <a:cxnLst/>
              <a:rect l="l" t="t" r="r" b="b"/>
              <a:pathLst>
                <a:path w="126" h="106" extrusionOk="0">
                  <a:moveTo>
                    <a:pt x="90" y="31"/>
                  </a:moveTo>
                  <a:cubicBezTo>
                    <a:pt x="102" y="0"/>
                    <a:pt x="25" y="20"/>
                    <a:pt x="31" y="42"/>
                  </a:cubicBezTo>
                  <a:cubicBezTo>
                    <a:pt x="0" y="37"/>
                    <a:pt x="8" y="73"/>
                    <a:pt x="30" y="80"/>
                  </a:cubicBezTo>
                  <a:cubicBezTo>
                    <a:pt x="27" y="89"/>
                    <a:pt x="31" y="101"/>
                    <a:pt x="46" y="103"/>
                  </a:cubicBezTo>
                  <a:cubicBezTo>
                    <a:pt x="66" y="106"/>
                    <a:pt x="90" y="84"/>
                    <a:pt x="80" y="65"/>
                  </a:cubicBezTo>
                  <a:cubicBezTo>
                    <a:pt x="115" y="66"/>
                    <a:pt x="126" y="24"/>
                    <a:pt x="90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9"/>
            <p:cNvSpPr/>
            <p:nvPr/>
          </p:nvSpPr>
          <p:spPr>
            <a:xfrm>
              <a:off x="5169189" y="790966"/>
              <a:ext cx="363411" cy="269748"/>
            </a:xfrm>
            <a:custGeom>
              <a:avLst/>
              <a:gdLst/>
              <a:ahLst/>
              <a:cxnLst/>
              <a:rect l="l" t="t" r="r" b="b"/>
              <a:pathLst>
                <a:path w="100" h="74" extrusionOk="0">
                  <a:moveTo>
                    <a:pt x="79" y="43"/>
                  </a:moveTo>
                  <a:cubicBezTo>
                    <a:pt x="95" y="37"/>
                    <a:pt x="70" y="11"/>
                    <a:pt x="58" y="27"/>
                  </a:cubicBezTo>
                  <a:cubicBezTo>
                    <a:pt x="61" y="0"/>
                    <a:pt x="28" y="14"/>
                    <a:pt x="30" y="30"/>
                  </a:cubicBezTo>
                  <a:cubicBezTo>
                    <a:pt x="19" y="12"/>
                    <a:pt x="0" y="50"/>
                    <a:pt x="14" y="51"/>
                  </a:cubicBezTo>
                  <a:cubicBezTo>
                    <a:pt x="15" y="56"/>
                    <a:pt x="30" y="65"/>
                    <a:pt x="37" y="59"/>
                  </a:cubicBezTo>
                  <a:cubicBezTo>
                    <a:pt x="39" y="65"/>
                    <a:pt x="62" y="74"/>
                    <a:pt x="64" y="60"/>
                  </a:cubicBezTo>
                  <a:cubicBezTo>
                    <a:pt x="70" y="69"/>
                    <a:pt x="88" y="72"/>
                    <a:pt x="94" y="61"/>
                  </a:cubicBezTo>
                  <a:cubicBezTo>
                    <a:pt x="100" y="51"/>
                    <a:pt x="90" y="37"/>
                    <a:pt x="79" y="4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9"/>
            <p:cNvSpPr/>
            <p:nvPr/>
          </p:nvSpPr>
          <p:spPr>
            <a:xfrm>
              <a:off x="5446430" y="1186222"/>
              <a:ext cx="288481" cy="222917"/>
            </a:xfrm>
            <a:custGeom>
              <a:avLst/>
              <a:gdLst/>
              <a:ahLst/>
              <a:cxnLst/>
              <a:rect l="l" t="t" r="r" b="b"/>
              <a:pathLst>
                <a:path w="79" h="61" extrusionOk="0">
                  <a:moveTo>
                    <a:pt x="78" y="41"/>
                  </a:moveTo>
                  <a:cubicBezTo>
                    <a:pt x="79" y="39"/>
                    <a:pt x="78" y="35"/>
                    <a:pt x="78" y="33"/>
                  </a:cubicBezTo>
                  <a:cubicBezTo>
                    <a:pt x="78" y="33"/>
                    <a:pt x="74" y="24"/>
                    <a:pt x="73" y="28"/>
                  </a:cubicBezTo>
                  <a:cubicBezTo>
                    <a:pt x="78" y="13"/>
                    <a:pt x="62" y="6"/>
                    <a:pt x="54" y="14"/>
                  </a:cubicBezTo>
                  <a:cubicBezTo>
                    <a:pt x="48" y="1"/>
                    <a:pt x="40" y="0"/>
                    <a:pt x="30" y="10"/>
                  </a:cubicBezTo>
                  <a:cubicBezTo>
                    <a:pt x="25" y="5"/>
                    <a:pt x="17" y="5"/>
                    <a:pt x="11" y="8"/>
                  </a:cubicBezTo>
                  <a:cubicBezTo>
                    <a:pt x="2" y="12"/>
                    <a:pt x="3" y="13"/>
                    <a:pt x="4" y="21"/>
                  </a:cubicBezTo>
                  <a:cubicBezTo>
                    <a:pt x="4" y="26"/>
                    <a:pt x="0" y="32"/>
                    <a:pt x="2" y="36"/>
                  </a:cubicBezTo>
                  <a:cubicBezTo>
                    <a:pt x="4" y="41"/>
                    <a:pt x="9" y="38"/>
                    <a:pt x="13" y="41"/>
                  </a:cubicBezTo>
                  <a:cubicBezTo>
                    <a:pt x="18" y="46"/>
                    <a:pt x="11" y="50"/>
                    <a:pt x="20" y="51"/>
                  </a:cubicBezTo>
                  <a:cubicBezTo>
                    <a:pt x="26" y="52"/>
                    <a:pt x="31" y="49"/>
                    <a:pt x="36" y="50"/>
                  </a:cubicBezTo>
                  <a:cubicBezTo>
                    <a:pt x="36" y="50"/>
                    <a:pt x="39" y="55"/>
                    <a:pt x="39" y="55"/>
                  </a:cubicBezTo>
                  <a:cubicBezTo>
                    <a:pt x="41" y="57"/>
                    <a:pt x="44" y="57"/>
                    <a:pt x="47" y="58"/>
                  </a:cubicBezTo>
                  <a:cubicBezTo>
                    <a:pt x="51" y="59"/>
                    <a:pt x="54" y="61"/>
                    <a:pt x="58" y="58"/>
                  </a:cubicBezTo>
                  <a:cubicBezTo>
                    <a:pt x="63" y="55"/>
                    <a:pt x="60" y="52"/>
                    <a:pt x="65" y="49"/>
                  </a:cubicBezTo>
                  <a:cubicBezTo>
                    <a:pt x="69" y="47"/>
                    <a:pt x="75" y="48"/>
                    <a:pt x="77" y="43"/>
                  </a:cubicBezTo>
                  <a:cubicBezTo>
                    <a:pt x="77" y="43"/>
                    <a:pt x="78" y="42"/>
                    <a:pt x="78" y="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9"/>
            <p:cNvSpPr/>
            <p:nvPr/>
          </p:nvSpPr>
          <p:spPr>
            <a:xfrm>
              <a:off x="5208527" y="1356687"/>
              <a:ext cx="273494" cy="256636"/>
            </a:xfrm>
            <a:custGeom>
              <a:avLst/>
              <a:gdLst/>
              <a:ahLst/>
              <a:cxnLst/>
              <a:rect l="l" t="t" r="r" b="b"/>
              <a:pathLst>
                <a:path w="75" h="70" extrusionOk="0">
                  <a:moveTo>
                    <a:pt x="75" y="38"/>
                  </a:moveTo>
                  <a:cubicBezTo>
                    <a:pt x="73" y="38"/>
                    <a:pt x="72" y="39"/>
                    <a:pt x="71" y="39"/>
                  </a:cubicBezTo>
                  <a:cubicBezTo>
                    <a:pt x="71" y="41"/>
                    <a:pt x="70" y="43"/>
                    <a:pt x="70" y="45"/>
                  </a:cubicBezTo>
                  <a:cubicBezTo>
                    <a:pt x="68" y="44"/>
                    <a:pt x="66" y="44"/>
                    <a:pt x="65" y="43"/>
                  </a:cubicBezTo>
                  <a:cubicBezTo>
                    <a:pt x="65" y="47"/>
                    <a:pt x="67" y="52"/>
                    <a:pt x="67" y="56"/>
                  </a:cubicBezTo>
                  <a:cubicBezTo>
                    <a:pt x="60" y="51"/>
                    <a:pt x="58" y="18"/>
                    <a:pt x="45" y="26"/>
                  </a:cubicBezTo>
                  <a:cubicBezTo>
                    <a:pt x="44" y="30"/>
                    <a:pt x="43" y="37"/>
                    <a:pt x="40" y="41"/>
                  </a:cubicBezTo>
                  <a:cubicBezTo>
                    <a:pt x="39" y="38"/>
                    <a:pt x="39" y="26"/>
                    <a:pt x="35" y="25"/>
                  </a:cubicBezTo>
                  <a:cubicBezTo>
                    <a:pt x="31" y="25"/>
                    <a:pt x="30" y="32"/>
                    <a:pt x="29" y="34"/>
                  </a:cubicBezTo>
                  <a:cubicBezTo>
                    <a:pt x="26" y="43"/>
                    <a:pt x="30" y="65"/>
                    <a:pt x="24" y="70"/>
                  </a:cubicBezTo>
                  <a:cubicBezTo>
                    <a:pt x="18" y="55"/>
                    <a:pt x="24" y="38"/>
                    <a:pt x="20" y="22"/>
                  </a:cubicBezTo>
                  <a:cubicBezTo>
                    <a:pt x="11" y="23"/>
                    <a:pt x="11" y="47"/>
                    <a:pt x="8" y="53"/>
                  </a:cubicBezTo>
                  <a:cubicBezTo>
                    <a:pt x="6" y="48"/>
                    <a:pt x="6" y="41"/>
                    <a:pt x="7" y="35"/>
                  </a:cubicBezTo>
                  <a:cubicBezTo>
                    <a:pt x="7" y="30"/>
                    <a:pt x="7" y="25"/>
                    <a:pt x="6" y="21"/>
                  </a:cubicBezTo>
                  <a:cubicBezTo>
                    <a:pt x="6" y="15"/>
                    <a:pt x="10" y="10"/>
                    <a:pt x="2" y="8"/>
                  </a:cubicBezTo>
                  <a:cubicBezTo>
                    <a:pt x="2" y="8"/>
                    <a:pt x="1" y="7"/>
                    <a:pt x="0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14" y="0"/>
                    <a:pt x="15" y="8"/>
                    <a:pt x="24" y="12"/>
                  </a:cubicBezTo>
                  <a:cubicBezTo>
                    <a:pt x="36" y="18"/>
                    <a:pt x="38" y="7"/>
                    <a:pt x="49" y="9"/>
                  </a:cubicBezTo>
                  <a:cubicBezTo>
                    <a:pt x="60" y="11"/>
                    <a:pt x="61" y="23"/>
                    <a:pt x="65" y="31"/>
                  </a:cubicBezTo>
                  <a:cubicBezTo>
                    <a:pt x="68" y="36"/>
                    <a:pt x="71" y="34"/>
                    <a:pt x="75" y="3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9"/>
            <p:cNvSpPr/>
            <p:nvPr/>
          </p:nvSpPr>
          <p:spPr>
            <a:xfrm>
              <a:off x="5339655" y="1064460"/>
              <a:ext cx="95536" cy="110522"/>
            </a:xfrm>
            <a:custGeom>
              <a:avLst/>
              <a:gdLst/>
              <a:ahLst/>
              <a:cxnLst/>
              <a:rect l="l" t="t" r="r" b="b"/>
              <a:pathLst>
                <a:path w="26" h="30" extrusionOk="0">
                  <a:moveTo>
                    <a:pt x="9" y="29"/>
                  </a:moveTo>
                  <a:cubicBezTo>
                    <a:pt x="2" y="28"/>
                    <a:pt x="0" y="19"/>
                    <a:pt x="3" y="14"/>
                  </a:cubicBezTo>
                  <a:cubicBezTo>
                    <a:pt x="7" y="7"/>
                    <a:pt x="10" y="0"/>
                    <a:pt x="17" y="5"/>
                  </a:cubicBezTo>
                  <a:cubicBezTo>
                    <a:pt x="24" y="9"/>
                    <a:pt x="26" y="13"/>
                    <a:pt x="25" y="21"/>
                  </a:cubicBezTo>
                  <a:cubicBezTo>
                    <a:pt x="24" y="26"/>
                    <a:pt x="25" y="25"/>
                    <a:pt x="21" y="28"/>
                  </a:cubicBezTo>
                  <a:cubicBezTo>
                    <a:pt x="18" y="30"/>
                    <a:pt x="14" y="30"/>
                    <a:pt x="10" y="30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9"/>
            <p:cNvSpPr/>
            <p:nvPr/>
          </p:nvSpPr>
          <p:spPr>
            <a:xfrm>
              <a:off x="5174809" y="1145010"/>
              <a:ext cx="44958" cy="56198"/>
            </a:xfrm>
            <a:custGeom>
              <a:avLst/>
              <a:gdLst/>
              <a:ahLst/>
              <a:cxnLst/>
              <a:rect l="l" t="t" r="r" b="b"/>
              <a:pathLst>
                <a:path w="12" h="15" extrusionOk="0">
                  <a:moveTo>
                    <a:pt x="12" y="8"/>
                  </a:moveTo>
                  <a:cubicBezTo>
                    <a:pt x="11" y="4"/>
                    <a:pt x="4" y="0"/>
                    <a:pt x="1" y="5"/>
                  </a:cubicBezTo>
                  <a:cubicBezTo>
                    <a:pt x="0" y="6"/>
                    <a:pt x="1" y="10"/>
                    <a:pt x="1" y="12"/>
                  </a:cubicBezTo>
                  <a:cubicBezTo>
                    <a:pt x="2" y="13"/>
                    <a:pt x="4" y="14"/>
                    <a:pt x="5" y="14"/>
                  </a:cubicBezTo>
                  <a:cubicBezTo>
                    <a:pt x="9" y="15"/>
                    <a:pt x="12" y="12"/>
                    <a:pt x="12" y="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9"/>
            <p:cNvSpPr/>
            <p:nvPr/>
          </p:nvSpPr>
          <p:spPr>
            <a:xfrm>
              <a:off x="5112992" y="1064460"/>
              <a:ext cx="41211" cy="52451"/>
            </a:xfrm>
            <a:custGeom>
              <a:avLst/>
              <a:gdLst/>
              <a:ahLst/>
              <a:cxnLst/>
              <a:rect l="l" t="t" r="r" b="b"/>
              <a:pathLst>
                <a:path w="11" h="14" extrusionOk="0">
                  <a:moveTo>
                    <a:pt x="9" y="11"/>
                  </a:moveTo>
                  <a:cubicBezTo>
                    <a:pt x="11" y="7"/>
                    <a:pt x="8" y="0"/>
                    <a:pt x="3" y="2"/>
                  </a:cubicBezTo>
                  <a:cubicBezTo>
                    <a:pt x="0" y="4"/>
                    <a:pt x="0" y="10"/>
                    <a:pt x="3" y="12"/>
                  </a:cubicBezTo>
                  <a:cubicBezTo>
                    <a:pt x="5" y="14"/>
                    <a:pt x="8" y="13"/>
                    <a:pt x="9" y="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9"/>
            <p:cNvSpPr/>
            <p:nvPr/>
          </p:nvSpPr>
          <p:spPr>
            <a:xfrm>
              <a:off x="5277838" y="1197461"/>
              <a:ext cx="50578" cy="46832"/>
            </a:xfrm>
            <a:custGeom>
              <a:avLst/>
              <a:gdLst/>
              <a:ahLst/>
              <a:cxnLst/>
              <a:rect l="l" t="t" r="r" b="b"/>
              <a:pathLst>
                <a:path w="14" h="13" extrusionOk="0">
                  <a:moveTo>
                    <a:pt x="11" y="5"/>
                  </a:moveTo>
                  <a:cubicBezTo>
                    <a:pt x="10" y="1"/>
                    <a:pt x="6" y="0"/>
                    <a:pt x="3" y="2"/>
                  </a:cubicBezTo>
                  <a:cubicBezTo>
                    <a:pt x="1" y="3"/>
                    <a:pt x="0" y="11"/>
                    <a:pt x="2" y="11"/>
                  </a:cubicBezTo>
                  <a:cubicBezTo>
                    <a:pt x="7" y="13"/>
                    <a:pt x="14" y="12"/>
                    <a:pt x="11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9"/>
            <p:cNvSpPr/>
            <p:nvPr/>
          </p:nvSpPr>
          <p:spPr>
            <a:xfrm>
              <a:off x="5328415" y="1206827"/>
              <a:ext cx="110522" cy="110522"/>
            </a:xfrm>
            <a:custGeom>
              <a:avLst/>
              <a:gdLst/>
              <a:ahLst/>
              <a:cxnLst/>
              <a:rect l="l" t="t" r="r" b="b"/>
              <a:pathLst>
                <a:path w="30" h="30" extrusionOk="0">
                  <a:moveTo>
                    <a:pt x="10" y="7"/>
                  </a:moveTo>
                  <a:cubicBezTo>
                    <a:pt x="0" y="18"/>
                    <a:pt x="16" y="30"/>
                    <a:pt x="22" y="16"/>
                  </a:cubicBezTo>
                  <a:cubicBezTo>
                    <a:pt x="30" y="0"/>
                    <a:pt x="7" y="1"/>
                    <a:pt x="8" y="11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9"/>
            <p:cNvSpPr/>
            <p:nvPr/>
          </p:nvSpPr>
          <p:spPr>
            <a:xfrm>
              <a:off x="5292824" y="1298617"/>
              <a:ext cx="58071" cy="48705"/>
            </a:xfrm>
            <a:custGeom>
              <a:avLst/>
              <a:gdLst/>
              <a:ahLst/>
              <a:cxnLst/>
              <a:rect l="l" t="t" r="r" b="b"/>
              <a:pathLst>
                <a:path w="16" h="13" extrusionOk="0">
                  <a:moveTo>
                    <a:pt x="13" y="9"/>
                  </a:moveTo>
                  <a:cubicBezTo>
                    <a:pt x="16" y="5"/>
                    <a:pt x="13" y="1"/>
                    <a:pt x="9" y="1"/>
                  </a:cubicBezTo>
                  <a:cubicBezTo>
                    <a:pt x="4" y="0"/>
                    <a:pt x="0" y="6"/>
                    <a:pt x="4" y="10"/>
                  </a:cubicBezTo>
                  <a:cubicBezTo>
                    <a:pt x="7" y="13"/>
                    <a:pt x="11" y="13"/>
                    <a:pt x="13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9"/>
            <p:cNvSpPr/>
            <p:nvPr/>
          </p:nvSpPr>
          <p:spPr>
            <a:xfrm>
              <a:off x="4558510" y="2004832"/>
              <a:ext cx="1601630" cy="288481"/>
            </a:xfrm>
            <a:custGeom>
              <a:avLst/>
              <a:gdLst/>
              <a:ahLst/>
              <a:cxnLst/>
              <a:rect l="l" t="t" r="r" b="b"/>
              <a:pathLst>
                <a:path w="439" h="79" extrusionOk="0">
                  <a:moveTo>
                    <a:pt x="439" y="50"/>
                  </a:moveTo>
                  <a:cubicBezTo>
                    <a:pt x="437" y="53"/>
                    <a:pt x="434" y="56"/>
                    <a:pt x="432" y="59"/>
                  </a:cubicBezTo>
                  <a:cubicBezTo>
                    <a:pt x="430" y="61"/>
                    <a:pt x="427" y="63"/>
                    <a:pt x="424" y="64"/>
                  </a:cubicBezTo>
                  <a:cubicBezTo>
                    <a:pt x="417" y="67"/>
                    <a:pt x="407" y="63"/>
                    <a:pt x="399" y="63"/>
                  </a:cubicBezTo>
                  <a:cubicBezTo>
                    <a:pt x="389" y="64"/>
                    <a:pt x="380" y="69"/>
                    <a:pt x="369" y="70"/>
                  </a:cubicBezTo>
                  <a:cubicBezTo>
                    <a:pt x="362" y="70"/>
                    <a:pt x="355" y="68"/>
                    <a:pt x="348" y="68"/>
                  </a:cubicBezTo>
                  <a:cubicBezTo>
                    <a:pt x="338" y="69"/>
                    <a:pt x="330" y="74"/>
                    <a:pt x="320" y="75"/>
                  </a:cubicBezTo>
                  <a:cubicBezTo>
                    <a:pt x="312" y="75"/>
                    <a:pt x="304" y="73"/>
                    <a:pt x="296" y="72"/>
                  </a:cubicBezTo>
                  <a:cubicBezTo>
                    <a:pt x="286" y="71"/>
                    <a:pt x="277" y="74"/>
                    <a:pt x="267" y="75"/>
                  </a:cubicBezTo>
                  <a:cubicBezTo>
                    <a:pt x="242" y="79"/>
                    <a:pt x="217" y="79"/>
                    <a:pt x="193" y="74"/>
                  </a:cubicBezTo>
                  <a:cubicBezTo>
                    <a:pt x="177" y="70"/>
                    <a:pt x="163" y="70"/>
                    <a:pt x="147" y="73"/>
                  </a:cubicBezTo>
                  <a:cubicBezTo>
                    <a:pt x="134" y="75"/>
                    <a:pt x="121" y="78"/>
                    <a:pt x="108" y="76"/>
                  </a:cubicBezTo>
                  <a:cubicBezTo>
                    <a:pt x="100" y="75"/>
                    <a:pt x="92" y="71"/>
                    <a:pt x="84" y="70"/>
                  </a:cubicBezTo>
                  <a:cubicBezTo>
                    <a:pt x="77" y="69"/>
                    <a:pt x="69" y="71"/>
                    <a:pt x="62" y="71"/>
                  </a:cubicBezTo>
                  <a:cubicBezTo>
                    <a:pt x="53" y="71"/>
                    <a:pt x="44" y="72"/>
                    <a:pt x="36" y="69"/>
                  </a:cubicBezTo>
                  <a:cubicBezTo>
                    <a:pt x="30" y="66"/>
                    <a:pt x="25" y="59"/>
                    <a:pt x="18" y="58"/>
                  </a:cubicBezTo>
                  <a:cubicBezTo>
                    <a:pt x="13" y="57"/>
                    <a:pt x="2" y="60"/>
                    <a:pt x="1" y="52"/>
                  </a:cubicBezTo>
                  <a:cubicBezTo>
                    <a:pt x="0" y="44"/>
                    <a:pt x="24" y="34"/>
                    <a:pt x="29" y="30"/>
                  </a:cubicBezTo>
                  <a:cubicBezTo>
                    <a:pt x="32" y="29"/>
                    <a:pt x="35" y="26"/>
                    <a:pt x="39" y="24"/>
                  </a:cubicBezTo>
                  <a:cubicBezTo>
                    <a:pt x="30" y="33"/>
                    <a:pt x="14" y="51"/>
                    <a:pt x="32" y="51"/>
                  </a:cubicBezTo>
                  <a:cubicBezTo>
                    <a:pt x="42" y="52"/>
                    <a:pt x="44" y="43"/>
                    <a:pt x="54" y="46"/>
                  </a:cubicBezTo>
                  <a:cubicBezTo>
                    <a:pt x="61" y="48"/>
                    <a:pt x="58" y="57"/>
                    <a:pt x="68" y="51"/>
                  </a:cubicBezTo>
                  <a:cubicBezTo>
                    <a:pt x="82" y="43"/>
                    <a:pt x="90" y="24"/>
                    <a:pt x="103" y="15"/>
                  </a:cubicBezTo>
                  <a:cubicBezTo>
                    <a:pt x="105" y="27"/>
                    <a:pt x="94" y="39"/>
                    <a:pt x="93" y="52"/>
                  </a:cubicBezTo>
                  <a:cubicBezTo>
                    <a:pt x="98" y="52"/>
                    <a:pt x="102" y="49"/>
                    <a:pt x="106" y="46"/>
                  </a:cubicBezTo>
                  <a:cubicBezTo>
                    <a:pt x="114" y="64"/>
                    <a:pt x="137" y="3"/>
                    <a:pt x="147" y="0"/>
                  </a:cubicBezTo>
                  <a:cubicBezTo>
                    <a:pt x="149" y="17"/>
                    <a:pt x="137" y="39"/>
                    <a:pt x="143" y="55"/>
                  </a:cubicBezTo>
                  <a:cubicBezTo>
                    <a:pt x="152" y="78"/>
                    <a:pt x="168" y="46"/>
                    <a:pt x="173" y="36"/>
                  </a:cubicBezTo>
                  <a:cubicBezTo>
                    <a:pt x="175" y="39"/>
                    <a:pt x="177" y="44"/>
                    <a:pt x="178" y="48"/>
                  </a:cubicBezTo>
                  <a:cubicBezTo>
                    <a:pt x="184" y="48"/>
                    <a:pt x="187" y="43"/>
                    <a:pt x="190" y="40"/>
                  </a:cubicBezTo>
                  <a:cubicBezTo>
                    <a:pt x="189" y="55"/>
                    <a:pt x="201" y="41"/>
                    <a:pt x="203" y="35"/>
                  </a:cubicBezTo>
                  <a:cubicBezTo>
                    <a:pt x="204" y="30"/>
                    <a:pt x="204" y="12"/>
                    <a:pt x="211" y="13"/>
                  </a:cubicBezTo>
                  <a:cubicBezTo>
                    <a:pt x="216" y="15"/>
                    <a:pt x="217" y="33"/>
                    <a:pt x="221" y="37"/>
                  </a:cubicBezTo>
                  <a:cubicBezTo>
                    <a:pt x="228" y="44"/>
                    <a:pt x="227" y="37"/>
                    <a:pt x="233" y="35"/>
                  </a:cubicBezTo>
                  <a:cubicBezTo>
                    <a:pt x="238" y="39"/>
                    <a:pt x="236" y="47"/>
                    <a:pt x="240" y="52"/>
                  </a:cubicBezTo>
                  <a:cubicBezTo>
                    <a:pt x="247" y="61"/>
                    <a:pt x="248" y="56"/>
                    <a:pt x="253" y="50"/>
                  </a:cubicBezTo>
                  <a:cubicBezTo>
                    <a:pt x="259" y="42"/>
                    <a:pt x="260" y="47"/>
                    <a:pt x="268" y="51"/>
                  </a:cubicBezTo>
                  <a:cubicBezTo>
                    <a:pt x="275" y="54"/>
                    <a:pt x="279" y="51"/>
                    <a:pt x="280" y="43"/>
                  </a:cubicBezTo>
                  <a:cubicBezTo>
                    <a:pt x="281" y="36"/>
                    <a:pt x="275" y="6"/>
                    <a:pt x="283" y="4"/>
                  </a:cubicBezTo>
                  <a:cubicBezTo>
                    <a:pt x="298" y="0"/>
                    <a:pt x="308" y="45"/>
                    <a:pt x="317" y="52"/>
                  </a:cubicBezTo>
                  <a:cubicBezTo>
                    <a:pt x="319" y="54"/>
                    <a:pt x="321" y="55"/>
                    <a:pt x="323" y="55"/>
                  </a:cubicBezTo>
                  <a:cubicBezTo>
                    <a:pt x="326" y="50"/>
                    <a:pt x="323" y="42"/>
                    <a:pt x="326" y="38"/>
                  </a:cubicBezTo>
                  <a:cubicBezTo>
                    <a:pt x="332" y="31"/>
                    <a:pt x="333" y="46"/>
                    <a:pt x="337" y="42"/>
                  </a:cubicBezTo>
                  <a:cubicBezTo>
                    <a:pt x="348" y="40"/>
                    <a:pt x="358" y="48"/>
                    <a:pt x="369" y="46"/>
                  </a:cubicBezTo>
                  <a:cubicBezTo>
                    <a:pt x="386" y="41"/>
                    <a:pt x="375" y="22"/>
                    <a:pt x="371" y="11"/>
                  </a:cubicBezTo>
                  <a:cubicBezTo>
                    <a:pt x="382" y="5"/>
                    <a:pt x="381" y="26"/>
                    <a:pt x="390" y="27"/>
                  </a:cubicBezTo>
                  <a:cubicBezTo>
                    <a:pt x="391" y="22"/>
                    <a:pt x="388" y="13"/>
                    <a:pt x="388" y="6"/>
                  </a:cubicBezTo>
                  <a:cubicBezTo>
                    <a:pt x="393" y="11"/>
                    <a:pt x="398" y="15"/>
                    <a:pt x="404" y="20"/>
                  </a:cubicBezTo>
                  <a:cubicBezTo>
                    <a:pt x="416" y="28"/>
                    <a:pt x="432" y="36"/>
                    <a:pt x="439" y="50"/>
                  </a:cubicBezTo>
                  <a:close/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9"/>
            <p:cNvSpPr/>
            <p:nvPr/>
          </p:nvSpPr>
          <p:spPr>
            <a:xfrm>
              <a:off x="5269442" y="1064460"/>
              <a:ext cx="41211" cy="52451"/>
            </a:xfrm>
            <a:custGeom>
              <a:avLst/>
              <a:gdLst/>
              <a:ahLst/>
              <a:cxnLst/>
              <a:rect l="l" t="t" r="r" b="b"/>
              <a:pathLst>
                <a:path w="11" h="14" extrusionOk="0">
                  <a:moveTo>
                    <a:pt x="9" y="11"/>
                  </a:moveTo>
                  <a:cubicBezTo>
                    <a:pt x="11" y="7"/>
                    <a:pt x="8" y="0"/>
                    <a:pt x="3" y="2"/>
                  </a:cubicBezTo>
                  <a:cubicBezTo>
                    <a:pt x="0" y="4"/>
                    <a:pt x="0" y="10"/>
                    <a:pt x="3" y="12"/>
                  </a:cubicBezTo>
                  <a:cubicBezTo>
                    <a:pt x="5" y="14"/>
                    <a:pt x="8" y="13"/>
                    <a:pt x="9" y="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19" name="Google Shape;219;p9"/>
          <p:cNvCxnSpPr>
            <a:stCxn id="193" idx="0"/>
          </p:cNvCxnSpPr>
          <p:nvPr/>
        </p:nvCxnSpPr>
        <p:spPr>
          <a:xfrm rot="10800000">
            <a:off x="4572000" y="-184975"/>
            <a:ext cx="0" cy="63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11"/>
          <p:cNvPicPr preferRelativeResize="0"/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1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5" name="Google Shape;225;p11"/>
          <p:cNvGrpSpPr/>
          <p:nvPr/>
        </p:nvGrpSpPr>
        <p:grpSpPr>
          <a:xfrm>
            <a:off x="-445150" y="2569950"/>
            <a:ext cx="10879678" cy="3495201"/>
            <a:chOff x="-445150" y="2569950"/>
            <a:chExt cx="10879678" cy="3495201"/>
          </a:xfrm>
        </p:grpSpPr>
        <p:sp>
          <p:nvSpPr>
            <p:cNvPr id="226" name="Google Shape;226;p11"/>
            <p:cNvSpPr/>
            <p:nvPr/>
          </p:nvSpPr>
          <p:spPr>
            <a:xfrm rot="-949990">
              <a:off x="5809357" y="3155504"/>
              <a:ext cx="4503466" cy="151844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Google Shape;227;p11"/>
            <p:cNvSpPr/>
            <p:nvPr/>
          </p:nvSpPr>
          <p:spPr>
            <a:xfrm rot="-4">
              <a:off x="5026510" y="2800165"/>
              <a:ext cx="5262705" cy="2958895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11"/>
            <p:cNvSpPr/>
            <p:nvPr/>
          </p:nvSpPr>
          <p:spPr>
            <a:xfrm flipH="1">
              <a:off x="-175699" y="3640275"/>
              <a:ext cx="5438399" cy="1863750"/>
            </a:xfrm>
            <a:custGeom>
              <a:avLst/>
              <a:gdLst/>
              <a:ahLst/>
              <a:cxnLst/>
              <a:rect l="l" t="t" r="r" b="b"/>
              <a:pathLst>
                <a:path w="1346" h="337" extrusionOk="0">
                  <a:moveTo>
                    <a:pt x="1346" y="0"/>
                  </a:moveTo>
                  <a:cubicBezTo>
                    <a:pt x="1241" y="49"/>
                    <a:pt x="1241" y="49"/>
                    <a:pt x="1241" y="49"/>
                  </a:cubicBezTo>
                  <a:cubicBezTo>
                    <a:pt x="1133" y="24"/>
                    <a:pt x="1133" y="24"/>
                    <a:pt x="1133" y="24"/>
                  </a:cubicBezTo>
                  <a:cubicBezTo>
                    <a:pt x="1133" y="24"/>
                    <a:pt x="1132" y="25"/>
                    <a:pt x="1129" y="26"/>
                  </a:cubicBezTo>
                  <a:cubicBezTo>
                    <a:pt x="1126" y="26"/>
                    <a:pt x="1122" y="29"/>
                    <a:pt x="1117" y="31"/>
                  </a:cubicBezTo>
                  <a:cubicBezTo>
                    <a:pt x="1112" y="34"/>
                    <a:pt x="1106" y="35"/>
                    <a:pt x="1099" y="38"/>
                  </a:cubicBezTo>
                  <a:cubicBezTo>
                    <a:pt x="1096" y="39"/>
                    <a:pt x="1092" y="40"/>
                    <a:pt x="1088" y="41"/>
                  </a:cubicBezTo>
                  <a:cubicBezTo>
                    <a:pt x="1084" y="42"/>
                    <a:pt x="1080" y="44"/>
                    <a:pt x="1076" y="47"/>
                  </a:cubicBezTo>
                  <a:cubicBezTo>
                    <a:pt x="1072" y="45"/>
                    <a:pt x="1067" y="48"/>
                    <a:pt x="1063" y="51"/>
                  </a:cubicBezTo>
                  <a:cubicBezTo>
                    <a:pt x="1059" y="56"/>
                    <a:pt x="1054" y="51"/>
                    <a:pt x="1049" y="57"/>
                  </a:cubicBezTo>
                  <a:cubicBezTo>
                    <a:pt x="1047" y="70"/>
                    <a:pt x="1045" y="62"/>
                    <a:pt x="1042" y="61"/>
                  </a:cubicBezTo>
                  <a:cubicBezTo>
                    <a:pt x="1040" y="69"/>
                    <a:pt x="1038" y="62"/>
                    <a:pt x="1035" y="63"/>
                  </a:cubicBezTo>
                  <a:cubicBezTo>
                    <a:pt x="1033" y="61"/>
                    <a:pt x="1030" y="62"/>
                    <a:pt x="1028" y="67"/>
                  </a:cubicBezTo>
                  <a:cubicBezTo>
                    <a:pt x="1026" y="65"/>
                    <a:pt x="1023" y="62"/>
                    <a:pt x="1021" y="69"/>
                  </a:cubicBezTo>
                  <a:cubicBezTo>
                    <a:pt x="1018" y="67"/>
                    <a:pt x="1016" y="75"/>
                    <a:pt x="1013" y="72"/>
                  </a:cubicBezTo>
                  <a:cubicBezTo>
                    <a:pt x="1011" y="74"/>
                    <a:pt x="1008" y="83"/>
                    <a:pt x="1006" y="76"/>
                  </a:cubicBezTo>
                  <a:cubicBezTo>
                    <a:pt x="1004" y="89"/>
                    <a:pt x="1001" y="79"/>
                    <a:pt x="999" y="79"/>
                  </a:cubicBezTo>
                  <a:cubicBezTo>
                    <a:pt x="996" y="81"/>
                    <a:pt x="994" y="74"/>
                    <a:pt x="991" y="80"/>
                  </a:cubicBezTo>
                  <a:cubicBezTo>
                    <a:pt x="989" y="82"/>
                    <a:pt x="987" y="87"/>
                    <a:pt x="984" y="84"/>
                  </a:cubicBezTo>
                  <a:cubicBezTo>
                    <a:pt x="982" y="87"/>
                    <a:pt x="979" y="77"/>
                    <a:pt x="977" y="85"/>
                  </a:cubicBezTo>
                  <a:cubicBezTo>
                    <a:pt x="974" y="93"/>
                    <a:pt x="972" y="80"/>
                    <a:pt x="970" y="88"/>
                  </a:cubicBezTo>
                  <a:cubicBezTo>
                    <a:pt x="967" y="88"/>
                    <a:pt x="965" y="82"/>
                    <a:pt x="963" y="91"/>
                  </a:cubicBezTo>
                  <a:cubicBezTo>
                    <a:pt x="960" y="87"/>
                    <a:pt x="958" y="97"/>
                    <a:pt x="956" y="95"/>
                  </a:cubicBezTo>
                  <a:cubicBezTo>
                    <a:pt x="954" y="109"/>
                    <a:pt x="951" y="99"/>
                    <a:pt x="949" y="96"/>
                  </a:cubicBezTo>
                  <a:cubicBezTo>
                    <a:pt x="947" y="101"/>
                    <a:pt x="945" y="95"/>
                    <a:pt x="943" y="101"/>
                  </a:cubicBezTo>
                  <a:cubicBezTo>
                    <a:pt x="940" y="92"/>
                    <a:pt x="938" y="92"/>
                    <a:pt x="936" y="102"/>
                  </a:cubicBezTo>
                  <a:cubicBezTo>
                    <a:pt x="934" y="99"/>
                    <a:pt x="932" y="88"/>
                    <a:pt x="930" y="103"/>
                  </a:cubicBezTo>
                  <a:cubicBezTo>
                    <a:pt x="928" y="110"/>
                    <a:pt x="926" y="98"/>
                    <a:pt x="924" y="107"/>
                  </a:cubicBezTo>
                  <a:cubicBezTo>
                    <a:pt x="920" y="107"/>
                    <a:pt x="917" y="103"/>
                    <a:pt x="913" y="111"/>
                  </a:cubicBezTo>
                  <a:cubicBezTo>
                    <a:pt x="910" y="107"/>
                    <a:pt x="906" y="121"/>
                    <a:pt x="903" y="115"/>
                  </a:cubicBezTo>
                  <a:cubicBezTo>
                    <a:pt x="900" y="121"/>
                    <a:pt x="897" y="103"/>
                    <a:pt x="895" y="118"/>
                  </a:cubicBezTo>
                  <a:cubicBezTo>
                    <a:pt x="890" y="111"/>
                    <a:pt x="886" y="131"/>
                    <a:pt x="883" y="123"/>
                  </a:cubicBezTo>
                  <a:cubicBezTo>
                    <a:pt x="880" y="129"/>
                    <a:pt x="879" y="121"/>
                    <a:pt x="879" y="124"/>
                  </a:cubicBezTo>
                  <a:cubicBezTo>
                    <a:pt x="879" y="125"/>
                    <a:pt x="876" y="125"/>
                    <a:pt x="871" y="124"/>
                  </a:cubicBezTo>
                  <a:cubicBezTo>
                    <a:pt x="866" y="127"/>
                    <a:pt x="858" y="122"/>
                    <a:pt x="850" y="123"/>
                  </a:cubicBezTo>
                  <a:cubicBezTo>
                    <a:pt x="842" y="122"/>
                    <a:pt x="833" y="122"/>
                    <a:pt x="823" y="122"/>
                  </a:cubicBezTo>
                  <a:cubicBezTo>
                    <a:pt x="795" y="120"/>
                    <a:pt x="766" y="120"/>
                    <a:pt x="763" y="122"/>
                  </a:cubicBezTo>
                  <a:cubicBezTo>
                    <a:pt x="761" y="123"/>
                    <a:pt x="735" y="130"/>
                    <a:pt x="698" y="138"/>
                  </a:cubicBezTo>
                  <a:cubicBezTo>
                    <a:pt x="691" y="140"/>
                    <a:pt x="683" y="143"/>
                    <a:pt x="675" y="144"/>
                  </a:cubicBezTo>
                  <a:cubicBezTo>
                    <a:pt x="667" y="148"/>
                    <a:pt x="659" y="141"/>
                    <a:pt x="650" y="150"/>
                  </a:cubicBezTo>
                  <a:cubicBezTo>
                    <a:pt x="641" y="158"/>
                    <a:pt x="632" y="158"/>
                    <a:pt x="623" y="156"/>
                  </a:cubicBezTo>
                  <a:cubicBezTo>
                    <a:pt x="614" y="155"/>
                    <a:pt x="605" y="161"/>
                    <a:pt x="596" y="162"/>
                  </a:cubicBezTo>
                  <a:cubicBezTo>
                    <a:pt x="587" y="169"/>
                    <a:pt x="578" y="168"/>
                    <a:pt x="569" y="169"/>
                  </a:cubicBezTo>
                  <a:cubicBezTo>
                    <a:pt x="564" y="170"/>
                    <a:pt x="560" y="171"/>
                    <a:pt x="555" y="172"/>
                  </a:cubicBezTo>
                  <a:cubicBezTo>
                    <a:pt x="551" y="172"/>
                    <a:pt x="546" y="172"/>
                    <a:pt x="542" y="175"/>
                  </a:cubicBezTo>
                  <a:cubicBezTo>
                    <a:pt x="535" y="172"/>
                    <a:pt x="529" y="176"/>
                    <a:pt x="522" y="179"/>
                  </a:cubicBezTo>
                  <a:cubicBezTo>
                    <a:pt x="516" y="182"/>
                    <a:pt x="510" y="186"/>
                    <a:pt x="503" y="184"/>
                  </a:cubicBezTo>
                  <a:cubicBezTo>
                    <a:pt x="497" y="187"/>
                    <a:pt x="492" y="188"/>
                    <a:pt x="486" y="188"/>
                  </a:cubicBezTo>
                  <a:cubicBezTo>
                    <a:pt x="480" y="191"/>
                    <a:pt x="475" y="190"/>
                    <a:pt x="470" y="191"/>
                  </a:cubicBezTo>
                  <a:cubicBezTo>
                    <a:pt x="466" y="186"/>
                    <a:pt x="462" y="196"/>
                    <a:pt x="458" y="193"/>
                  </a:cubicBezTo>
                  <a:cubicBezTo>
                    <a:pt x="455" y="191"/>
                    <a:pt x="451" y="194"/>
                    <a:pt x="448" y="196"/>
                  </a:cubicBezTo>
                  <a:cubicBezTo>
                    <a:pt x="442" y="197"/>
                    <a:pt x="436" y="209"/>
                    <a:pt x="431" y="200"/>
                  </a:cubicBezTo>
                  <a:cubicBezTo>
                    <a:pt x="427" y="205"/>
                    <a:pt x="423" y="199"/>
                    <a:pt x="421" y="203"/>
                  </a:cubicBezTo>
                  <a:cubicBezTo>
                    <a:pt x="418" y="203"/>
                    <a:pt x="417" y="198"/>
                    <a:pt x="417" y="204"/>
                  </a:cubicBezTo>
                  <a:cubicBezTo>
                    <a:pt x="417" y="207"/>
                    <a:pt x="415" y="206"/>
                    <a:pt x="411" y="203"/>
                  </a:cubicBezTo>
                  <a:cubicBezTo>
                    <a:pt x="408" y="205"/>
                    <a:pt x="403" y="206"/>
                    <a:pt x="397" y="203"/>
                  </a:cubicBezTo>
                  <a:cubicBezTo>
                    <a:pt x="391" y="199"/>
                    <a:pt x="383" y="195"/>
                    <a:pt x="375" y="202"/>
                  </a:cubicBezTo>
                  <a:cubicBezTo>
                    <a:pt x="371" y="198"/>
                    <a:pt x="367" y="197"/>
                    <a:pt x="362" y="198"/>
                  </a:cubicBezTo>
                  <a:cubicBezTo>
                    <a:pt x="358" y="199"/>
                    <a:pt x="353" y="200"/>
                    <a:pt x="348" y="200"/>
                  </a:cubicBezTo>
                  <a:cubicBezTo>
                    <a:pt x="343" y="205"/>
                    <a:pt x="338" y="199"/>
                    <a:pt x="333" y="199"/>
                  </a:cubicBezTo>
                  <a:cubicBezTo>
                    <a:pt x="328" y="192"/>
                    <a:pt x="323" y="200"/>
                    <a:pt x="318" y="199"/>
                  </a:cubicBezTo>
                  <a:cubicBezTo>
                    <a:pt x="313" y="198"/>
                    <a:pt x="308" y="200"/>
                    <a:pt x="303" y="198"/>
                  </a:cubicBezTo>
                  <a:cubicBezTo>
                    <a:pt x="297" y="199"/>
                    <a:pt x="292" y="194"/>
                    <a:pt x="287" y="197"/>
                  </a:cubicBezTo>
                  <a:cubicBezTo>
                    <a:pt x="282" y="196"/>
                    <a:pt x="277" y="198"/>
                    <a:pt x="272" y="197"/>
                  </a:cubicBezTo>
                  <a:cubicBezTo>
                    <a:pt x="267" y="201"/>
                    <a:pt x="262" y="199"/>
                    <a:pt x="257" y="196"/>
                  </a:cubicBezTo>
                  <a:cubicBezTo>
                    <a:pt x="252" y="198"/>
                    <a:pt x="248" y="197"/>
                    <a:pt x="243" y="197"/>
                  </a:cubicBezTo>
                  <a:cubicBezTo>
                    <a:pt x="239" y="197"/>
                    <a:pt x="234" y="197"/>
                    <a:pt x="230" y="194"/>
                  </a:cubicBezTo>
                  <a:cubicBezTo>
                    <a:pt x="222" y="187"/>
                    <a:pt x="214" y="186"/>
                    <a:pt x="208" y="193"/>
                  </a:cubicBezTo>
                  <a:cubicBezTo>
                    <a:pt x="202" y="192"/>
                    <a:pt x="197" y="200"/>
                    <a:pt x="194" y="193"/>
                  </a:cubicBezTo>
                  <a:cubicBezTo>
                    <a:pt x="190" y="194"/>
                    <a:pt x="188" y="198"/>
                    <a:pt x="188" y="192"/>
                  </a:cubicBezTo>
                  <a:cubicBezTo>
                    <a:pt x="182" y="188"/>
                    <a:pt x="176" y="194"/>
                    <a:pt x="170" y="194"/>
                  </a:cubicBezTo>
                  <a:cubicBezTo>
                    <a:pt x="167" y="194"/>
                    <a:pt x="164" y="195"/>
                    <a:pt x="162" y="196"/>
                  </a:cubicBezTo>
                  <a:cubicBezTo>
                    <a:pt x="159" y="200"/>
                    <a:pt x="156" y="197"/>
                    <a:pt x="153" y="199"/>
                  </a:cubicBezTo>
                  <a:cubicBezTo>
                    <a:pt x="151" y="200"/>
                    <a:pt x="148" y="204"/>
                    <a:pt x="145" y="203"/>
                  </a:cubicBezTo>
                  <a:cubicBezTo>
                    <a:pt x="143" y="196"/>
                    <a:pt x="140" y="198"/>
                    <a:pt x="138" y="209"/>
                  </a:cubicBezTo>
                  <a:cubicBezTo>
                    <a:pt x="138" y="223"/>
                    <a:pt x="136" y="206"/>
                    <a:pt x="132" y="213"/>
                  </a:cubicBezTo>
                  <a:cubicBezTo>
                    <a:pt x="130" y="217"/>
                    <a:pt x="128" y="223"/>
                    <a:pt x="125" y="219"/>
                  </a:cubicBezTo>
                  <a:cubicBezTo>
                    <a:pt x="124" y="223"/>
                    <a:pt x="122" y="225"/>
                    <a:pt x="121" y="229"/>
                  </a:cubicBezTo>
                  <a:cubicBezTo>
                    <a:pt x="120" y="224"/>
                    <a:pt x="118" y="226"/>
                    <a:pt x="116" y="226"/>
                  </a:cubicBezTo>
                  <a:cubicBezTo>
                    <a:pt x="115" y="225"/>
                    <a:pt x="113" y="231"/>
                    <a:pt x="111" y="230"/>
                  </a:cubicBezTo>
                  <a:cubicBezTo>
                    <a:pt x="110" y="226"/>
                    <a:pt x="110" y="223"/>
                    <a:pt x="109" y="225"/>
                  </a:cubicBezTo>
                  <a:cubicBezTo>
                    <a:pt x="108" y="227"/>
                    <a:pt x="107" y="227"/>
                    <a:pt x="106" y="234"/>
                  </a:cubicBezTo>
                  <a:cubicBezTo>
                    <a:pt x="104" y="228"/>
                    <a:pt x="102" y="239"/>
                    <a:pt x="100" y="239"/>
                  </a:cubicBezTo>
                  <a:cubicBezTo>
                    <a:pt x="99" y="232"/>
                    <a:pt x="98" y="235"/>
                    <a:pt x="97" y="236"/>
                  </a:cubicBezTo>
                  <a:cubicBezTo>
                    <a:pt x="96" y="236"/>
                    <a:pt x="95" y="239"/>
                    <a:pt x="94" y="243"/>
                  </a:cubicBezTo>
                  <a:cubicBezTo>
                    <a:pt x="94" y="234"/>
                    <a:pt x="93" y="232"/>
                    <a:pt x="93" y="234"/>
                  </a:cubicBezTo>
                  <a:cubicBezTo>
                    <a:pt x="92" y="230"/>
                    <a:pt x="92" y="238"/>
                    <a:pt x="91" y="241"/>
                  </a:cubicBezTo>
                  <a:cubicBezTo>
                    <a:pt x="91" y="239"/>
                    <a:pt x="90" y="245"/>
                    <a:pt x="90" y="248"/>
                  </a:cubicBezTo>
                  <a:cubicBezTo>
                    <a:pt x="89" y="253"/>
                    <a:pt x="89" y="249"/>
                    <a:pt x="88" y="246"/>
                  </a:cubicBezTo>
                  <a:cubicBezTo>
                    <a:pt x="86" y="246"/>
                    <a:pt x="84" y="240"/>
                    <a:pt x="82" y="250"/>
                  </a:cubicBezTo>
                  <a:cubicBezTo>
                    <a:pt x="81" y="253"/>
                    <a:pt x="80" y="264"/>
                    <a:pt x="79" y="259"/>
                  </a:cubicBezTo>
                  <a:cubicBezTo>
                    <a:pt x="78" y="257"/>
                    <a:pt x="77" y="260"/>
                    <a:pt x="75" y="259"/>
                  </a:cubicBezTo>
                  <a:cubicBezTo>
                    <a:pt x="73" y="266"/>
                    <a:pt x="71" y="255"/>
                    <a:pt x="69" y="263"/>
                  </a:cubicBezTo>
                  <a:cubicBezTo>
                    <a:pt x="67" y="258"/>
                    <a:pt x="65" y="265"/>
                    <a:pt x="63" y="267"/>
                  </a:cubicBezTo>
                  <a:cubicBezTo>
                    <a:pt x="60" y="258"/>
                    <a:pt x="58" y="273"/>
                    <a:pt x="56" y="273"/>
                  </a:cubicBezTo>
                  <a:cubicBezTo>
                    <a:pt x="54" y="272"/>
                    <a:pt x="52" y="284"/>
                    <a:pt x="50" y="280"/>
                  </a:cubicBezTo>
                  <a:cubicBezTo>
                    <a:pt x="48" y="282"/>
                    <a:pt x="46" y="283"/>
                    <a:pt x="44" y="283"/>
                  </a:cubicBezTo>
                  <a:cubicBezTo>
                    <a:pt x="40" y="287"/>
                    <a:pt x="36" y="287"/>
                    <a:pt x="32" y="291"/>
                  </a:cubicBezTo>
                  <a:cubicBezTo>
                    <a:pt x="28" y="294"/>
                    <a:pt x="25" y="298"/>
                    <a:pt x="22" y="301"/>
                  </a:cubicBezTo>
                  <a:cubicBezTo>
                    <a:pt x="15" y="306"/>
                    <a:pt x="10" y="310"/>
                    <a:pt x="6" y="313"/>
                  </a:cubicBezTo>
                  <a:cubicBezTo>
                    <a:pt x="2" y="316"/>
                    <a:pt x="0" y="318"/>
                    <a:pt x="0" y="318"/>
                  </a:cubicBezTo>
                  <a:cubicBezTo>
                    <a:pt x="0" y="318"/>
                    <a:pt x="7" y="318"/>
                    <a:pt x="19" y="318"/>
                  </a:cubicBezTo>
                  <a:cubicBezTo>
                    <a:pt x="22" y="318"/>
                    <a:pt x="26" y="318"/>
                    <a:pt x="29" y="318"/>
                  </a:cubicBezTo>
                  <a:cubicBezTo>
                    <a:pt x="33" y="320"/>
                    <a:pt x="37" y="321"/>
                    <a:pt x="42" y="318"/>
                  </a:cubicBezTo>
                  <a:cubicBezTo>
                    <a:pt x="46" y="313"/>
                    <a:pt x="51" y="311"/>
                    <a:pt x="56" y="319"/>
                  </a:cubicBezTo>
                  <a:cubicBezTo>
                    <a:pt x="61" y="323"/>
                    <a:pt x="66" y="320"/>
                    <a:pt x="72" y="319"/>
                  </a:cubicBezTo>
                  <a:cubicBezTo>
                    <a:pt x="77" y="321"/>
                    <a:pt x="83" y="322"/>
                    <a:pt x="90" y="319"/>
                  </a:cubicBezTo>
                  <a:cubicBezTo>
                    <a:pt x="96" y="319"/>
                    <a:pt x="102" y="319"/>
                    <a:pt x="109" y="319"/>
                  </a:cubicBezTo>
                  <a:cubicBezTo>
                    <a:pt x="427" y="324"/>
                    <a:pt x="1335" y="337"/>
                    <a:pt x="1335" y="337"/>
                  </a:cubicBezTo>
                  <a:lnTo>
                    <a:pt x="13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11"/>
            <p:cNvSpPr/>
            <p:nvPr/>
          </p:nvSpPr>
          <p:spPr>
            <a:xfrm rot="-326705">
              <a:off x="-363970" y="3395349"/>
              <a:ext cx="4438837" cy="2462579"/>
            </a:xfrm>
            <a:custGeom>
              <a:avLst/>
              <a:gdLst/>
              <a:ahLst/>
              <a:cxnLst/>
              <a:rect l="l" t="t" r="r" b="b"/>
              <a:pathLst>
                <a:path w="916" h="449" extrusionOk="0">
                  <a:moveTo>
                    <a:pt x="911" y="323"/>
                  </a:moveTo>
                  <a:cubicBezTo>
                    <a:pt x="910" y="318"/>
                    <a:pt x="908" y="320"/>
                    <a:pt x="905" y="321"/>
                  </a:cubicBezTo>
                  <a:cubicBezTo>
                    <a:pt x="904" y="317"/>
                    <a:pt x="900" y="324"/>
                    <a:pt x="898" y="321"/>
                  </a:cubicBezTo>
                  <a:cubicBezTo>
                    <a:pt x="899" y="319"/>
                    <a:pt x="900" y="318"/>
                    <a:pt x="901" y="318"/>
                  </a:cubicBezTo>
                  <a:cubicBezTo>
                    <a:pt x="904" y="313"/>
                    <a:pt x="905" y="318"/>
                    <a:pt x="906" y="313"/>
                  </a:cubicBezTo>
                  <a:cubicBezTo>
                    <a:pt x="906" y="312"/>
                    <a:pt x="903" y="317"/>
                    <a:pt x="901" y="312"/>
                  </a:cubicBezTo>
                  <a:cubicBezTo>
                    <a:pt x="900" y="307"/>
                    <a:pt x="898" y="309"/>
                    <a:pt x="895" y="310"/>
                  </a:cubicBezTo>
                  <a:cubicBezTo>
                    <a:pt x="894" y="306"/>
                    <a:pt x="890" y="314"/>
                    <a:pt x="888" y="309"/>
                  </a:cubicBezTo>
                  <a:cubicBezTo>
                    <a:pt x="886" y="300"/>
                    <a:pt x="883" y="301"/>
                    <a:pt x="878" y="306"/>
                  </a:cubicBezTo>
                  <a:cubicBezTo>
                    <a:pt x="875" y="304"/>
                    <a:pt x="870" y="309"/>
                    <a:pt x="867" y="304"/>
                  </a:cubicBezTo>
                  <a:cubicBezTo>
                    <a:pt x="864" y="311"/>
                    <a:pt x="863" y="303"/>
                    <a:pt x="860" y="304"/>
                  </a:cubicBezTo>
                  <a:cubicBezTo>
                    <a:pt x="858" y="302"/>
                    <a:pt x="856" y="301"/>
                    <a:pt x="854" y="302"/>
                  </a:cubicBezTo>
                  <a:cubicBezTo>
                    <a:pt x="851" y="301"/>
                    <a:pt x="848" y="306"/>
                    <a:pt x="847" y="301"/>
                  </a:cubicBezTo>
                  <a:cubicBezTo>
                    <a:pt x="844" y="298"/>
                    <a:pt x="841" y="304"/>
                    <a:pt x="839" y="299"/>
                  </a:cubicBezTo>
                  <a:cubicBezTo>
                    <a:pt x="836" y="303"/>
                    <a:pt x="835" y="298"/>
                    <a:pt x="833" y="297"/>
                  </a:cubicBezTo>
                  <a:cubicBezTo>
                    <a:pt x="832" y="292"/>
                    <a:pt x="829" y="297"/>
                    <a:pt x="827" y="296"/>
                  </a:cubicBezTo>
                  <a:cubicBezTo>
                    <a:pt x="825" y="297"/>
                    <a:pt x="823" y="294"/>
                    <a:pt x="821" y="295"/>
                  </a:cubicBezTo>
                  <a:cubicBezTo>
                    <a:pt x="819" y="290"/>
                    <a:pt x="817" y="293"/>
                    <a:pt x="814" y="293"/>
                  </a:cubicBezTo>
                  <a:cubicBezTo>
                    <a:pt x="812" y="292"/>
                    <a:pt x="810" y="293"/>
                    <a:pt x="808" y="292"/>
                  </a:cubicBezTo>
                  <a:cubicBezTo>
                    <a:pt x="806" y="291"/>
                    <a:pt x="804" y="286"/>
                    <a:pt x="801" y="291"/>
                  </a:cubicBezTo>
                  <a:cubicBezTo>
                    <a:pt x="798" y="290"/>
                    <a:pt x="796" y="289"/>
                    <a:pt x="794" y="289"/>
                  </a:cubicBezTo>
                  <a:cubicBezTo>
                    <a:pt x="790" y="294"/>
                    <a:pt x="789" y="288"/>
                    <a:pt x="787" y="288"/>
                  </a:cubicBezTo>
                  <a:cubicBezTo>
                    <a:pt x="785" y="284"/>
                    <a:pt x="781" y="288"/>
                    <a:pt x="779" y="286"/>
                  </a:cubicBezTo>
                  <a:cubicBezTo>
                    <a:pt x="777" y="285"/>
                    <a:pt x="775" y="281"/>
                    <a:pt x="772" y="284"/>
                  </a:cubicBezTo>
                  <a:cubicBezTo>
                    <a:pt x="769" y="284"/>
                    <a:pt x="767" y="284"/>
                    <a:pt x="764" y="283"/>
                  </a:cubicBezTo>
                  <a:cubicBezTo>
                    <a:pt x="763" y="272"/>
                    <a:pt x="759" y="283"/>
                    <a:pt x="757" y="281"/>
                  </a:cubicBezTo>
                  <a:cubicBezTo>
                    <a:pt x="755" y="277"/>
                    <a:pt x="750" y="286"/>
                    <a:pt x="749" y="279"/>
                  </a:cubicBezTo>
                  <a:cubicBezTo>
                    <a:pt x="745" y="283"/>
                    <a:pt x="743" y="278"/>
                    <a:pt x="741" y="277"/>
                  </a:cubicBezTo>
                  <a:cubicBezTo>
                    <a:pt x="737" y="283"/>
                    <a:pt x="735" y="280"/>
                    <a:pt x="733" y="276"/>
                  </a:cubicBezTo>
                  <a:cubicBezTo>
                    <a:pt x="730" y="276"/>
                    <a:pt x="727" y="274"/>
                    <a:pt x="724" y="275"/>
                  </a:cubicBezTo>
                  <a:cubicBezTo>
                    <a:pt x="721" y="279"/>
                    <a:pt x="718" y="275"/>
                    <a:pt x="716" y="272"/>
                  </a:cubicBezTo>
                  <a:cubicBezTo>
                    <a:pt x="712" y="278"/>
                    <a:pt x="711" y="268"/>
                    <a:pt x="708" y="271"/>
                  </a:cubicBezTo>
                  <a:cubicBezTo>
                    <a:pt x="705" y="271"/>
                    <a:pt x="702" y="270"/>
                    <a:pt x="699" y="269"/>
                  </a:cubicBezTo>
                  <a:cubicBezTo>
                    <a:pt x="696" y="270"/>
                    <a:pt x="695" y="265"/>
                    <a:pt x="691" y="267"/>
                  </a:cubicBezTo>
                  <a:cubicBezTo>
                    <a:pt x="689" y="267"/>
                    <a:pt x="686" y="270"/>
                    <a:pt x="684" y="266"/>
                  </a:cubicBezTo>
                  <a:cubicBezTo>
                    <a:pt x="681" y="264"/>
                    <a:pt x="678" y="268"/>
                    <a:pt x="676" y="264"/>
                  </a:cubicBezTo>
                  <a:cubicBezTo>
                    <a:pt x="673" y="264"/>
                    <a:pt x="671" y="261"/>
                    <a:pt x="668" y="263"/>
                  </a:cubicBezTo>
                  <a:cubicBezTo>
                    <a:pt x="665" y="262"/>
                    <a:pt x="661" y="269"/>
                    <a:pt x="660" y="261"/>
                  </a:cubicBezTo>
                  <a:cubicBezTo>
                    <a:pt x="657" y="261"/>
                    <a:pt x="655" y="259"/>
                    <a:pt x="652" y="259"/>
                  </a:cubicBezTo>
                  <a:cubicBezTo>
                    <a:pt x="649" y="263"/>
                    <a:pt x="646" y="262"/>
                    <a:pt x="644" y="257"/>
                  </a:cubicBezTo>
                  <a:cubicBezTo>
                    <a:pt x="640" y="263"/>
                    <a:pt x="639" y="252"/>
                    <a:pt x="636" y="256"/>
                  </a:cubicBezTo>
                  <a:cubicBezTo>
                    <a:pt x="633" y="254"/>
                    <a:pt x="629" y="261"/>
                    <a:pt x="628" y="254"/>
                  </a:cubicBezTo>
                  <a:cubicBezTo>
                    <a:pt x="625" y="252"/>
                    <a:pt x="622" y="253"/>
                    <a:pt x="620" y="252"/>
                  </a:cubicBezTo>
                  <a:cubicBezTo>
                    <a:pt x="617" y="251"/>
                    <a:pt x="615" y="250"/>
                    <a:pt x="612" y="251"/>
                  </a:cubicBezTo>
                  <a:cubicBezTo>
                    <a:pt x="610" y="245"/>
                    <a:pt x="607" y="244"/>
                    <a:pt x="604" y="249"/>
                  </a:cubicBezTo>
                  <a:cubicBezTo>
                    <a:pt x="602" y="240"/>
                    <a:pt x="599" y="241"/>
                    <a:pt x="595" y="248"/>
                  </a:cubicBezTo>
                  <a:cubicBezTo>
                    <a:pt x="592" y="249"/>
                    <a:pt x="590" y="246"/>
                    <a:pt x="587" y="246"/>
                  </a:cubicBezTo>
                  <a:cubicBezTo>
                    <a:pt x="584" y="249"/>
                    <a:pt x="582" y="244"/>
                    <a:pt x="579" y="244"/>
                  </a:cubicBezTo>
                  <a:cubicBezTo>
                    <a:pt x="577" y="244"/>
                    <a:pt x="574" y="241"/>
                    <a:pt x="571" y="242"/>
                  </a:cubicBezTo>
                  <a:cubicBezTo>
                    <a:pt x="568" y="249"/>
                    <a:pt x="566" y="242"/>
                    <a:pt x="564" y="241"/>
                  </a:cubicBezTo>
                  <a:cubicBezTo>
                    <a:pt x="561" y="245"/>
                    <a:pt x="558" y="244"/>
                    <a:pt x="557" y="239"/>
                  </a:cubicBezTo>
                  <a:cubicBezTo>
                    <a:pt x="555" y="232"/>
                    <a:pt x="553" y="233"/>
                    <a:pt x="549" y="237"/>
                  </a:cubicBezTo>
                  <a:cubicBezTo>
                    <a:pt x="548" y="234"/>
                    <a:pt x="545" y="231"/>
                    <a:pt x="542" y="235"/>
                  </a:cubicBezTo>
                  <a:cubicBezTo>
                    <a:pt x="541" y="230"/>
                    <a:pt x="538" y="229"/>
                    <a:pt x="535" y="233"/>
                  </a:cubicBezTo>
                  <a:cubicBezTo>
                    <a:pt x="534" y="225"/>
                    <a:pt x="531" y="228"/>
                    <a:pt x="528" y="233"/>
                  </a:cubicBezTo>
                  <a:cubicBezTo>
                    <a:pt x="525" y="233"/>
                    <a:pt x="523" y="229"/>
                    <a:pt x="521" y="230"/>
                  </a:cubicBezTo>
                  <a:cubicBezTo>
                    <a:pt x="520" y="224"/>
                    <a:pt x="516" y="230"/>
                    <a:pt x="514" y="229"/>
                  </a:cubicBezTo>
                  <a:cubicBezTo>
                    <a:pt x="512" y="224"/>
                    <a:pt x="510" y="225"/>
                    <a:pt x="507" y="228"/>
                  </a:cubicBezTo>
                  <a:cubicBezTo>
                    <a:pt x="504" y="230"/>
                    <a:pt x="502" y="229"/>
                    <a:pt x="500" y="227"/>
                  </a:cubicBezTo>
                  <a:cubicBezTo>
                    <a:pt x="496" y="231"/>
                    <a:pt x="494" y="230"/>
                    <a:pt x="493" y="225"/>
                  </a:cubicBezTo>
                  <a:cubicBezTo>
                    <a:pt x="490" y="229"/>
                    <a:pt x="488" y="225"/>
                    <a:pt x="486" y="224"/>
                  </a:cubicBezTo>
                  <a:cubicBezTo>
                    <a:pt x="483" y="224"/>
                    <a:pt x="482" y="217"/>
                    <a:pt x="479" y="222"/>
                  </a:cubicBezTo>
                  <a:cubicBezTo>
                    <a:pt x="478" y="217"/>
                    <a:pt x="474" y="222"/>
                    <a:pt x="472" y="221"/>
                  </a:cubicBezTo>
                  <a:cubicBezTo>
                    <a:pt x="471" y="217"/>
                    <a:pt x="467" y="224"/>
                    <a:pt x="466" y="219"/>
                  </a:cubicBezTo>
                  <a:cubicBezTo>
                    <a:pt x="463" y="221"/>
                    <a:pt x="461" y="222"/>
                    <a:pt x="459" y="218"/>
                  </a:cubicBezTo>
                  <a:cubicBezTo>
                    <a:pt x="458" y="214"/>
                    <a:pt x="453" y="227"/>
                    <a:pt x="453" y="217"/>
                  </a:cubicBezTo>
                  <a:cubicBezTo>
                    <a:pt x="451" y="212"/>
                    <a:pt x="448" y="218"/>
                    <a:pt x="446" y="217"/>
                  </a:cubicBezTo>
                  <a:cubicBezTo>
                    <a:pt x="444" y="217"/>
                    <a:pt x="442" y="216"/>
                    <a:pt x="440" y="215"/>
                  </a:cubicBezTo>
                  <a:cubicBezTo>
                    <a:pt x="438" y="214"/>
                    <a:pt x="435" y="217"/>
                    <a:pt x="434" y="214"/>
                  </a:cubicBezTo>
                  <a:cubicBezTo>
                    <a:pt x="432" y="210"/>
                    <a:pt x="430" y="208"/>
                    <a:pt x="428" y="212"/>
                  </a:cubicBezTo>
                  <a:cubicBezTo>
                    <a:pt x="425" y="215"/>
                    <a:pt x="423" y="213"/>
                    <a:pt x="422" y="211"/>
                  </a:cubicBezTo>
                  <a:cubicBezTo>
                    <a:pt x="420" y="208"/>
                    <a:pt x="417" y="212"/>
                    <a:pt x="416" y="210"/>
                  </a:cubicBezTo>
                  <a:cubicBezTo>
                    <a:pt x="412" y="217"/>
                    <a:pt x="412" y="209"/>
                    <a:pt x="410" y="209"/>
                  </a:cubicBezTo>
                  <a:cubicBezTo>
                    <a:pt x="408" y="208"/>
                    <a:pt x="407" y="202"/>
                    <a:pt x="404" y="207"/>
                  </a:cubicBezTo>
                  <a:cubicBezTo>
                    <a:pt x="400" y="206"/>
                    <a:pt x="397" y="202"/>
                    <a:pt x="393" y="204"/>
                  </a:cubicBezTo>
                  <a:cubicBezTo>
                    <a:pt x="389" y="206"/>
                    <a:pt x="388" y="194"/>
                    <a:pt x="383" y="202"/>
                  </a:cubicBezTo>
                  <a:cubicBezTo>
                    <a:pt x="381" y="202"/>
                    <a:pt x="379" y="199"/>
                    <a:pt x="377" y="201"/>
                  </a:cubicBezTo>
                  <a:cubicBezTo>
                    <a:pt x="373" y="198"/>
                    <a:pt x="369" y="200"/>
                    <a:pt x="365" y="198"/>
                  </a:cubicBezTo>
                  <a:cubicBezTo>
                    <a:pt x="362" y="198"/>
                    <a:pt x="358" y="197"/>
                    <a:pt x="355" y="196"/>
                  </a:cubicBezTo>
                  <a:cubicBezTo>
                    <a:pt x="351" y="198"/>
                    <a:pt x="347" y="201"/>
                    <a:pt x="345" y="195"/>
                  </a:cubicBezTo>
                  <a:cubicBezTo>
                    <a:pt x="342" y="191"/>
                    <a:pt x="339" y="192"/>
                    <a:pt x="336" y="193"/>
                  </a:cubicBezTo>
                  <a:cubicBezTo>
                    <a:pt x="332" y="197"/>
                    <a:pt x="331" y="192"/>
                    <a:pt x="328" y="191"/>
                  </a:cubicBezTo>
                  <a:cubicBezTo>
                    <a:pt x="325" y="193"/>
                    <a:pt x="324" y="188"/>
                    <a:pt x="321" y="189"/>
                  </a:cubicBezTo>
                  <a:cubicBezTo>
                    <a:pt x="316" y="191"/>
                    <a:pt x="313" y="185"/>
                    <a:pt x="310" y="187"/>
                  </a:cubicBezTo>
                  <a:cubicBezTo>
                    <a:pt x="306" y="192"/>
                    <a:pt x="305" y="181"/>
                    <a:pt x="303" y="185"/>
                  </a:cubicBezTo>
                  <a:cubicBezTo>
                    <a:pt x="300" y="191"/>
                    <a:pt x="300" y="188"/>
                    <a:pt x="300" y="185"/>
                  </a:cubicBezTo>
                  <a:cubicBezTo>
                    <a:pt x="302" y="177"/>
                    <a:pt x="299" y="177"/>
                    <a:pt x="293" y="180"/>
                  </a:cubicBezTo>
                  <a:cubicBezTo>
                    <a:pt x="290" y="184"/>
                    <a:pt x="289" y="173"/>
                    <a:pt x="285" y="174"/>
                  </a:cubicBezTo>
                  <a:cubicBezTo>
                    <a:pt x="284" y="169"/>
                    <a:pt x="282" y="173"/>
                    <a:pt x="280" y="171"/>
                  </a:cubicBezTo>
                  <a:cubicBezTo>
                    <a:pt x="278" y="172"/>
                    <a:pt x="276" y="172"/>
                    <a:pt x="274" y="168"/>
                  </a:cubicBezTo>
                  <a:cubicBezTo>
                    <a:pt x="272" y="163"/>
                    <a:pt x="269" y="165"/>
                    <a:pt x="266" y="162"/>
                  </a:cubicBezTo>
                  <a:cubicBezTo>
                    <a:pt x="262" y="165"/>
                    <a:pt x="260" y="157"/>
                    <a:pt x="256" y="156"/>
                  </a:cubicBezTo>
                  <a:cubicBezTo>
                    <a:pt x="254" y="157"/>
                    <a:pt x="252" y="157"/>
                    <a:pt x="251" y="154"/>
                  </a:cubicBezTo>
                  <a:cubicBezTo>
                    <a:pt x="249" y="153"/>
                    <a:pt x="248" y="152"/>
                    <a:pt x="246" y="151"/>
                  </a:cubicBezTo>
                  <a:cubicBezTo>
                    <a:pt x="244" y="152"/>
                    <a:pt x="242" y="151"/>
                    <a:pt x="240" y="148"/>
                  </a:cubicBezTo>
                  <a:cubicBezTo>
                    <a:pt x="240" y="139"/>
                    <a:pt x="237" y="143"/>
                    <a:pt x="235" y="143"/>
                  </a:cubicBezTo>
                  <a:cubicBezTo>
                    <a:pt x="232" y="146"/>
                    <a:pt x="231" y="142"/>
                    <a:pt x="229" y="139"/>
                  </a:cubicBezTo>
                  <a:cubicBezTo>
                    <a:pt x="227" y="137"/>
                    <a:pt x="225" y="135"/>
                    <a:pt x="223" y="135"/>
                  </a:cubicBezTo>
                  <a:cubicBezTo>
                    <a:pt x="222" y="135"/>
                    <a:pt x="221" y="136"/>
                    <a:pt x="220" y="137"/>
                  </a:cubicBezTo>
                  <a:cubicBezTo>
                    <a:pt x="220" y="136"/>
                    <a:pt x="219" y="135"/>
                    <a:pt x="218" y="135"/>
                  </a:cubicBezTo>
                  <a:cubicBezTo>
                    <a:pt x="218" y="134"/>
                    <a:pt x="217" y="132"/>
                    <a:pt x="217" y="130"/>
                  </a:cubicBezTo>
                  <a:cubicBezTo>
                    <a:pt x="215" y="130"/>
                    <a:pt x="214" y="126"/>
                    <a:pt x="211" y="127"/>
                  </a:cubicBezTo>
                  <a:cubicBezTo>
                    <a:pt x="209" y="123"/>
                    <a:pt x="207" y="125"/>
                    <a:pt x="205" y="123"/>
                  </a:cubicBezTo>
                  <a:cubicBezTo>
                    <a:pt x="203" y="122"/>
                    <a:pt x="201" y="120"/>
                    <a:pt x="198" y="119"/>
                  </a:cubicBezTo>
                  <a:cubicBezTo>
                    <a:pt x="197" y="115"/>
                    <a:pt x="194" y="117"/>
                    <a:pt x="192" y="115"/>
                  </a:cubicBezTo>
                  <a:cubicBezTo>
                    <a:pt x="190" y="114"/>
                    <a:pt x="187" y="113"/>
                    <a:pt x="185" y="111"/>
                  </a:cubicBezTo>
                  <a:cubicBezTo>
                    <a:pt x="182" y="114"/>
                    <a:pt x="181" y="105"/>
                    <a:pt x="179" y="106"/>
                  </a:cubicBezTo>
                  <a:cubicBezTo>
                    <a:pt x="177" y="105"/>
                    <a:pt x="176" y="106"/>
                    <a:pt x="174" y="106"/>
                  </a:cubicBezTo>
                  <a:cubicBezTo>
                    <a:pt x="173" y="100"/>
                    <a:pt x="171" y="101"/>
                    <a:pt x="168" y="102"/>
                  </a:cubicBezTo>
                  <a:cubicBezTo>
                    <a:pt x="167" y="101"/>
                    <a:pt x="166" y="97"/>
                    <a:pt x="165" y="96"/>
                  </a:cubicBezTo>
                  <a:cubicBezTo>
                    <a:pt x="163" y="89"/>
                    <a:pt x="160" y="90"/>
                    <a:pt x="157" y="92"/>
                  </a:cubicBezTo>
                  <a:cubicBezTo>
                    <a:pt x="156" y="95"/>
                    <a:pt x="154" y="95"/>
                    <a:pt x="153" y="94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91"/>
                    <a:pt x="152" y="90"/>
                    <a:pt x="151" y="90"/>
                  </a:cubicBezTo>
                  <a:cubicBezTo>
                    <a:pt x="151" y="89"/>
                    <a:pt x="150" y="88"/>
                    <a:pt x="150" y="87"/>
                  </a:cubicBezTo>
                  <a:cubicBezTo>
                    <a:pt x="150" y="79"/>
                    <a:pt x="147" y="84"/>
                    <a:pt x="145" y="86"/>
                  </a:cubicBezTo>
                  <a:cubicBezTo>
                    <a:pt x="145" y="83"/>
                    <a:pt x="144" y="82"/>
                    <a:pt x="143" y="82"/>
                  </a:cubicBezTo>
                  <a:cubicBezTo>
                    <a:pt x="141" y="75"/>
                    <a:pt x="138" y="83"/>
                    <a:pt x="136" y="79"/>
                  </a:cubicBezTo>
                  <a:cubicBezTo>
                    <a:pt x="135" y="70"/>
                    <a:pt x="132" y="69"/>
                    <a:pt x="129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28" y="73"/>
                    <a:pt x="127" y="72"/>
                    <a:pt x="125" y="75"/>
                  </a:cubicBezTo>
                  <a:cubicBezTo>
                    <a:pt x="124" y="74"/>
                    <a:pt x="123" y="71"/>
                    <a:pt x="122" y="70"/>
                  </a:cubicBezTo>
                  <a:cubicBezTo>
                    <a:pt x="119" y="71"/>
                    <a:pt x="119" y="57"/>
                    <a:pt x="115" y="65"/>
                  </a:cubicBezTo>
                  <a:cubicBezTo>
                    <a:pt x="112" y="68"/>
                    <a:pt x="112" y="54"/>
                    <a:pt x="108" y="60"/>
                  </a:cubicBezTo>
                  <a:cubicBezTo>
                    <a:pt x="105" y="64"/>
                    <a:pt x="103" y="62"/>
                    <a:pt x="101" y="56"/>
                  </a:cubicBezTo>
                  <a:cubicBezTo>
                    <a:pt x="99" y="57"/>
                    <a:pt x="97" y="51"/>
                    <a:pt x="95" y="52"/>
                  </a:cubicBezTo>
                  <a:cubicBezTo>
                    <a:pt x="93" y="50"/>
                    <a:pt x="90" y="49"/>
                    <a:pt x="88" y="48"/>
                  </a:cubicBezTo>
                  <a:cubicBezTo>
                    <a:pt x="86" y="47"/>
                    <a:pt x="84" y="45"/>
                    <a:pt x="82" y="44"/>
                  </a:cubicBezTo>
                  <a:cubicBezTo>
                    <a:pt x="43" y="19"/>
                    <a:pt x="14" y="0"/>
                    <a:pt x="1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95"/>
                    <a:pt x="10" y="295"/>
                    <a:pt x="10" y="295"/>
                  </a:cubicBezTo>
                  <a:cubicBezTo>
                    <a:pt x="810" y="449"/>
                    <a:pt x="810" y="449"/>
                    <a:pt x="810" y="449"/>
                  </a:cubicBezTo>
                  <a:cubicBezTo>
                    <a:pt x="810" y="449"/>
                    <a:pt x="851" y="400"/>
                    <a:pt x="882" y="363"/>
                  </a:cubicBezTo>
                  <a:cubicBezTo>
                    <a:pt x="884" y="361"/>
                    <a:pt x="885" y="360"/>
                    <a:pt x="887" y="358"/>
                  </a:cubicBezTo>
                  <a:cubicBezTo>
                    <a:pt x="889" y="355"/>
                    <a:pt x="890" y="354"/>
                    <a:pt x="891" y="353"/>
                  </a:cubicBezTo>
                  <a:cubicBezTo>
                    <a:pt x="892" y="352"/>
                    <a:pt x="895" y="346"/>
                    <a:pt x="895" y="348"/>
                  </a:cubicBezTo>
                  <a:cubicBezTo>
                    <a:pt x="896" y="348"/>
                    <a:pt x="898" y="342"/>
                    <a:pt x="899" y="343"/>
                  </a:cubicBezTo>
                  <a:cubicBezTo>
                    <a:pt x="901" y="341"/>
                    <a:pt x="904" y="336"/>
                    <a:pt x="906" y="335"/>
                  </a:cubicBezTo>
                  <a:cubicBezTo>
                    <a:pt x="908" y="331"/>
                    <a:pt x="910" y="330"/>
                    <a:pt x="911" y="329"/>
                  </a:cubicBezTo>
                  <a:cubicBezTo>
                    <a:pt x="914" y="324"/>
                    <a:pt x="915" y="328"/>
                    <a:pt x="916" y="323"/>
                  </a:cubicBezTo>
                  <a:cubicBezTo>
                    <a:pt x="916" y="323"/>
                    <a:pt x="913" y="328"/>
                    <a:pt x="911" y="3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0" name="Google Shape;230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581250"/>
            <a:ext cx="6576000" cy="114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59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31" name="Google Shape;231;p11"/>
          <p:cNvSpPr txBox="1">
            <a:spLocks noGrp="1"/>
          </p:cNvSpPr>
          <p:nvPr>
            <p:ph type="subTitle" idx="1"/>
          </p:nvPr>
        </p:nvSpPr>
        <p:spPr>
          <a:xfrm>
            <a:off x="1284000" y="1648500"/>
            <a:ext cx="6576000" cy="374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232" name="Google Shape;232;p11"/>
          <p:cNvCxnSpPr>
            <a:stCxn id="230" idx="0"/>
          </p:cNvCxnSpPr>
          <p:nvPr/>
        </p:nvCxnSpPr>
        <p:spPr>
          <a:xfrm rot="10800000">
            <a:off x="4572000" y="-204750"/>
            <a:ext cx="0" cy="786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6"/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lata"/>
              <a:buNone/>
              <a:defRPr sz="32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a"/>
              <a:buNone/>
              <a:defRPr sz="30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a"/>
              <a:buNone/>
              <a:defRPr sz="30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a"/>
              <a:buNone/>
              <a:defRPr sz="30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a"/>
              <a:buNone/>
              <a:defRPr sz="30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a"/>
              <a:buNone/>
              <a:defRPr sz="30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a"/>
              <a:buNone/>
              <a:defRPr sz="30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a"/>
              <a:buNone/>
              <a:defRPr sz="30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lata"/>
              <a:buNone/>
              <a:defRPr sz="3000" b="1">
                <a:solidFill>
                  <a:schemeClr val="dk1"/>
                </a:solidFill>
                <a:latin typeface="Alata"/>
                <a:ea typeface="Alata"/>
                <a:cs typeface="Alata"/>
                <a:sym typeface="Alat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"/>
              <a:buChar char="●"/>
              <a:defRPr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"/>
              <a:buChar char="○"/>
              <a:defRPr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"/>
              <a:buChar char="■"/>
              <a:defRPr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"/>
              <a:buChar char="●"/>
              <a:defRPr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"/>
              <a:buChar char="○"/>
              <a:defRPr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"/>
              <a:buChar char="■"/>
              <a:defRPr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"/>
              <a:buChar char="●"/>
              <a:defRPr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"/>
              <a:buChar char="○"/>
              <a:defRPr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sistant"/>
              <a:buChar char="■"/>
              <a:defRPr>
                <a:solidFill>
                  <a:schemeClr val="dk1"/>
                </a:solidFill>
                <a:latin typeface="Assistant"/>
                <a:ea typeface="Assistant"/>
                <a:cs typeface="Assistant"/>
                <a:sym typeface="Assistan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-nUOvTW9vIE_ldOgto7AbMYu9TU52T7WwEKWCtup9lg/copy#gid=1051421447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8" name="Google Shape;758;p28"/>
          <p:cNvGrpSpPr/>
          <p:nvPr/>
        </p:nvGrpSpPr>
        <p:grpSpPr>
          <a:xfrm>
            <a:off x="-11" y="2542760"/>
            <a:ext cx="3218683" cy="2489268"/>
            <a:chOff x="836489" y="851335"/>
            <a:chExt cx="3218683" cy="2489268"/>
          </a:xfrm>
        </p:grpSpPr>
        <p:sp>
          <p:nvSpPr>
            <p:cNvPr id="759" name="Google Shape;759;p28"/>
            <p:cNvSpPr/>
            <p:nvPr/>
          </p:nvSpPr>
          <p:spPr>
            <a:xfrm>
              <a:off x="960540" y="1442181"/>
              <a:ext cx="3019315" cy="1306966"/>
            </a:xfrm>
            <a:custGeom>
              <a:avLst/>
              <a:gdLst/>
              <a:ahLst/>
              <a:cxnLst/>
              <a:rect l="l" t="t" r="r" b="b"/>
              <a:pathLst>
                <a:path w="1032" h="446" extrusionOk="0">
                  <a:moveTo>
                    <a:pt x="672" y="371"/>
                  </a:moveTo>
                  <a:cubicBezTo>
                    <a:pt x="1032" y="371"/>
                    <a:pt x="1032" y="371"/>
                    <a:pt x="1032" y="371"/>
                  </a:cubicBezTo>
                  <a:cubicBezTo>
                    <a:pt x="840" y="208"/>
                    <a:pt x="840" y="208"/>
                    <a:pt x="840" y="208"/>
                  </a:cubicBezTo>
                  <a:cubicBezTo>
                    <a:pt x="733" y="116"/>
                    <a:pt x="733" y="116"/>
                    <a:pt x="733" y="116"/>
                  </a:cubicBezTo>
                  <a:cubicBezTo>
                    <a:pt x="648" y="211"/>
                    <a:pt x="648" y="211"/>
                    <a:pt x="648" y="211"/>
                  </a:cubicBezTo>
                  <a:cubicBezTo>
                    <a:pt x="597" y="268"/>
                    <a:pt x="597" y="268"/>
                    <a:pt x="597" y="268"/>
                  </a:cubicBezTo>
                  <a:cubicBezTo>
                    <a:pt x="461" y="105"/>
                    <a:pt x="461" y="105"/>
                    <a:pt x="461" y="105"/>
                  </a:cubicBezTo>
                  <a:cubicBezTo>
                    <a:pt x="461" y="105"/>
                    <a:pt x="461" y="105"/>
                    <a:pt x="461" y="105"/>
                  </a:cubicBezTo>
                  <a:cubicBezTo>
                    <a:pt x="391" y="21"/>
                    <a:pt x="391" y="21"/>
                    <a:pt x="391" y="21"/>
                  </a:cubicBezTo>
                  <a:cubicBezTo>
                    <a:pt x="373" y="0"/>
                    <a:pt x="341" y="1"/>
                    <a:pt x="325" y="23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74" y="361"/>
                    <a:pt x="74" y="361"/>
                    <a:pt x="74" y="361"/>
                  </a:cubicBezTo>
                  <a:cubicBezTo>
                    <a:pt x="73" y="362"/>
                    <a:pt x="72" y="362"/>
                    <a:pt x="71" y="363"/>
                  </a:cubicBezTo>
                  <a:cubicBezTo>
                    <a:pt x="53" y="372"/>
                    <a:pt x="31" y="379"/>
                    <a:pt x="17" y="396"/>
                  </a:cubicBezTo>
                  <a:cubicBezTo>
                    <a:pt x="9" y="407"/>
                    <a:pt x="0" y="430"/>
                    <a:pt x="16" y="438"/>
                  </a:cubicBezTo>
                  <a:cubicBezTo>
                    <a:pt x="34" y="446"/>
                    <a:pt x="46" y="426"/>
                    <a:pt x="61" y="421"/>
                  </a:cubicBezTo>
                  <a:cubicBezTo>
                    <a:pt x="74" y="417"/>
                    <a:pt x="89" y="421"/>
                    <a:pt x="105" y="425"/>
                  </a:cubicBezTo>
                  <a:cubicBezTo>
                    <a:pt x="117" y="428"/>
                    <a:pt x="129" y="432"/>
                    <a:pt x="139" y="431"/>
                  </a:cubicBezTo>
                  <a:cubicBezTo>
                    <a:pt x="166" y="428"/>
                    <a:pt x="179" y="431"/>
                    <a:pt x="201" y="428"/>
                  </a:cubicBezTo>
                  <a:cubicBezTo>
                    <a:pt x="212" y="426"/>
                    <a:pt x="248" y="430"/>
                    <a:pt x="262" y="431"/>
                  </a:cubicBezTo>
                  <a:cubicBezTo>
                    <a:pt x="286" y="434"/>
                    <a:pt x="342" y="433"/>
                    <a:pt x="366" y="425"/>
                  </a:cubicBezTo>
                  <a:cubicBezTo>
                    <a:pt x="418" y="407"/>
                    <a:pt x="454" y="385"/>
                    <a:pt x="509" y="394"/>
                  </a:cubicBezTo>
                  <a:cubicBezTo>
                    <a:pt x="536" y="399"/>
                    <a:pt x="562" y="406"/>
                    <a:pt x="589" y="409"/>
                  </a:cubicBezTo>
                  <a:cubicBezTo>
                    <a:pt x="605" y="411"/>
                    <a:pt x="628" y="414"/>
                    <a:pt x="640" y="401"/>
                  </a:cubicBezTo>
                  <a:cubicBezTo>
                    <a:pt x="644" y="403"/>
                    <a:pt x="649" y="403"/>
                    <a:pt x="655" y="402"/>
                  </a:cubicBezTo>
                  <a:cubicBezTo>
                    <a:pt x="667" y="400"/>
                    <a:pt x="677" y="389"/>
                    <a:pt x="674" y="377"/>
                  </a:cubicBezTo>
                  <a:cubicBezTo>
                    <a:pt x="674" y="375"/>
                    <a:pt x="673" y="373"/>
                    <a:pt x="672" y="3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0" name="Google Shape;760;p28"/>
            <p:cNvSpPr/>
            <p:nvPr/>
          </p:nvSpPr>
          <p:spPr>
            <a:xfrm>
              <a:off x="1966721" y="851335"/>
              <a:ext cx="1190801" cy="764545"/>
            </a:xfrm>
            <a:custGeom>
              <a:avLst/>
              <a:gdLst/>
              <a:ahLst/>
              <a:cxnLst/>
              <a:rect l="l" t="t" r="r" b="b"/>
              <a:pathLst>
                <a:path w="656" h="421" extrusionOk="0">
                  <a:moveTo>
                    <a:pt x="652" y="44"/>
                  </a:moveTo>
                  <a:cubicBezTo>
                    <a:pt x="651" y="31"/>
                    <a:pt x="647" y="17"/>
                    <a:pt x="636" y="9"/>
                  </a:cubicBezTo>
                  <a:cubicBezTo>
                    <a:pt x="623" y="0"/>
                    <a:pt x="602" y="4"/>
                    <a:pt x="587" y="6"/>
                  </a:cubicBezTo>
                  <a:cubicBezTo>
                    <a:pt x="569" y="8"/>
                    <a:pt x="550" y="13"/>
                    <a:pt x="533" y="20"/>
                  </a:cubicBezTo>
                  <a:cubicBezTo>
                    <a:pt x="514" y="29"/>
                    <a:pt x="493" y="47"/>
                    <a:pt x="470" y="44"/>
                  </a:cubicBezTo>
                  <a:cubicBezTo>
                    <a:pt x="439" y="40"/>
                    <a:pt x="414" y="10"/>
                    <a:pt x="382" y="29"/>
                  </a:cubicBezTo>
                  <a:cubicBezTo>
                    <a:pt x="368" y="37"/>
                    <a:pt x="359" y="51"/>
                    <a:pt x="346" y="59"/>
                  </a:cubicBezTo>
                  <a:cubicBezTo>
                    <a:pt x="328" y="71"/>
                    <a:pt x="307" y="74"/>
                    <a:pt x="286" y="79"/>
                  </a:cubicBezTo>
                  <a:cubicBezTo>
                    <a:pt x="256" y="85"/>
                    <a:pt x="224" y="91"/>
                    <a:pt x="202" y="114"/>
                  </a:cubicBezTo>
                  <a:cubicBezTo>
                    <a:pt x="192" y="124"/>
                    <a:pt x="186" y="136"/>
                    <a:pt x="184" y="151"/>
                  </a:cubicBezTo>
                  <a:cubicBezTo>
                    <a:pt x="182" y="163"/>
                    <a:pt x="184" y="178"/>
                    <a:pt x="174" y="187"/>
                  </a:cubicBezTo>
                  <a:cubicBezTo>
                    <a:pt x="167" y="193"/>
                    <a:pt x="157" y="195"/>
                    <a:pt x="149" y="196"/>
                  </a:cubicBezTo>
                  <a:cubicBezTo>
                    <a:pt x="119" y="202"/>
                    <a:pt x="90" y="204"/>
                    <a:pt x="79" y="238"/>
                  </a:cubicBezTo>
                  <a:cubicBezTo>
                    <a:pt x="74" y="255"/>
                    <a:pt x="76" y="274"/>
                    <a:pt x="67" y="289"/>
                  </a:cubicBezTo>
                  <a:cubicBezTo>
                    <a:pt x="58" y="306"/>
                    <a:pt x="47" y="303"/>
                    <a:pt x="31" y="303"/>
                  </a:cubicBezTo>
                  <a:cubicBezTo>
                    <a:pt x="26" y="304"/>
                    <a:pt x="20" y="305"/>
                    <a:pt x="15" y="309"/>
                  </a:cubicBezTo>
                  <a:cubicBezTo>
                    <a:pt x="2" y="321"/>
                    <a:pt x="10" y="339"/>
                    <a:pt x="13" y="356"/>
                  </a:cubicBezTo>
                  <a:cubicBezTo>
                    <a:pt x="3" y="371"/>
                    <a:pt x="1" y="391"/>
                    <a:pt x="0" y="408"/>
                  </a:cubicBezTo>
                  <a:cubicBezTo>
                    <a:pt x="0" y="418"/>
                    <a:pt x="16" y="421"/>
                    <a:pt x="17" y="410"/>
                  </a:cubicBezTo>
                  <a:cubicBezTo>
                    <a:pt x="17" y="402"/>
                    <a:pt x="18" y="392"/>
                    <a:pt x="20" y="384"/>
                  </a:cubicBezTo>
                  <a:cubicBezTo>
                    <a:pt x="24" y="379"/>
                    <a:pt x="41" y="381"/>
                    <a:pt x="42" y="379"/>
                  </a:cubicBezTo>
                  <a:cubicBezTo>
                    <a:pt x="49" y="351"/>
                    <a:pt x="69" y="355"/>
                    <a:pt x="89" y="354"/>
                  </a:cubicBezTo>
                  <a:cubicBezTo>
                    <a:pt x="102" y="354"/>
                    <a:pt x="115" y="350"/>
                    <a:pt x="124" y="341"/>
                  </a:cubicBezTo>
                  <a:cubicBezTo>
                    <a:pt x="136" y="329"/>
                    <a:pt x="130" y="316"/>
                    <a:pt x="131" y="302"/>
                  </a:cubicBezTo>
                  <a:cubicBezTo>
                    <a:pt x="132" y="285"/>
                    <a:pt x="144" y="296"/>
                    <a:pt x="151" y="302"/>
                  </a:cubicBezTo>
                  <a:cubicBezTo>
                    <a:pt x="156" y="306"/>
                    <a:pt x="161" y="310"/>
                    <a:pt x="167" y="312"/>
                  </a:cubicBezTo>
                  <a:cubicBezTo>
                    <a:pt x="180" y="317"/>
                    <a:pt x="195" y="315"/>
                    <a:pt x="206" y="309"/>
                  </a:cubicBezTo>
                  <a:cubicBezTo>
                    <a:pt x="219" y="301"/>
                    <a:pt x="224" y="289"/>
                    <a:pt x="228" y="276"/>
                  </a:cubicBezTo>
                  <a:cubicBezTo>
                    <a:pt x="231" y="267"/>
                    <a:pt x="236" y="248"/>
                    <a:pt x="250" y="258"/>
                  </a:cubicBezTo>
                  <a:cubicBezTo>
                    <a:pt x="256" y="262"/>
                    <a:pt x="261" y="271"/>
                    <a:pt x="267" y="276"/>
                  </a:cubicBezTo>
                  <a:cubicBezTo>
                    <a:pt x="321" y="319"/>
                    <a:pt x="392" y="279"/>
                    <a:pt x="416" y="224"/>
                  </a:cubicBezTo>
                  <a:cubicBezTo>
                    <a:pt x="421" y="211"/>
                    <a:pt x="423" y="184"/>
                    <a:pt x="437" y="178"/>
                  </a:cubicBezTo>
                  <a:cubicBezTo>
                    <a:pt x="448" y="172"/>
                    <a:pt x="462" y="184"/>
                    <a:pt x="471" y="190"/>
                  </a:cubicBezTo>
                  <a:cubicBezTo>
                    <a:pt x="488" y="201"/>
                    <a:pt x="510" y="216"/>
                    <a:pt x="530" y="202"/>
                  </a:cubicBezTo>
                  <a:cubicBezTo>
                    <a:pt x="539" y="195"/>
                    <a:pt x="543" y="184"/>
                    <a:pt x="545" y="174"/>
                  </a:cubicBezTo>
                  <a:cubicBezTo>
                    <a:pt x="548" y="160"/>
                    <a:pt x="545" y="136"/>
                    <a:pt x="563" y="133"/>
                  </a:cubicBezTo>
                  <a:cubicBezTo>
                    <a:pt x="571" y="132"/>
                    <a:pt x="579" y="133"/>
                    <a:pt x="588" y="135"/>
                  </a:cubicBezTo>
                  <a:cubicBezTo>
                    <a:pt x="596" y="137"/>
                    <a:pt x="604" y="138"/>
                    <a:pt x="612" y="137"/>
                  </a:cubicBezTo>
                  <a:cubicBezTo>
                    <a:pt x="624" y="136"/>
                    <a:pt x="634" y="129"/>
                    <a:pt x="641" y="120"/>
                  </a:cubicBezTo>
                  <a:cubicBezTo>
                    <a:pt x="656" y="99"/>
                    <a:pt x="656" y="68"/>
                    <a:pt x="652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1" name="Google Shape;761;p28"/>
            <p:cNvSpPr/>
            <p:nvPr/>
          </p:nvSpPr>
          <p:spPr>
            <a:xfrm>
              <a:off x="1944472" y="947344"/>
              <a:ext cx="845662" cy="554158"/>
            </a:xfrm>
            <a:custGeom>
              <a:avLst/>
              <a:gdLst/>
              <a:ahLst/>
              <a:cxnLst/>
              <a:rect l="l" t="t" r="r" b="b"/>
              <a:pathLst>
                <a:path w="466" h="305" extrusionOk="0">
                  <a:moveTo>
                    <a:pt x="463" y="30"/>
                  </a:moveTo>
                  <a:cubicBezTo>
                    <a:pt x="462" y="21"/>
                    <a:pt x="460" y="11"/>
                    <a:pt x="452" y="6"/>
                  </a:cubicBezTo>
                  <a:cubicBezTo>
                    <a:pt x="442" y="0"/>
                    <a:pt x="427" y="2"/>
                    <a:pt x="417" y="3"/>
                  </a:cubicBezTo>
                  <a:cubicBezTo>
                    <a:pt x="404" y="5"/>
                    <a:pt x="391" y="9"/>
                    <a:pt x="379" y="14"/>
                  </a:cubicBezTo>
                  <a:cubicBezTo>
                    <a:pt x="365" y="20"/>
                    <a:pt x="350" y="32"/>
                    <a:pt x="334" y="30"/>
                  </a:cubicBezTo>
                  <a:cubicBezTo>
                    <a:pt x="312" y="28"/>
                    <a:pt x="294" y="6"/>
                    <a:pt x="271" y="20"/>
                  </a:cubicBezTo>
                  <a:cubicBezTo>
                    <a:pt x="261" y="25"/>
                    <a:pt x="255" y="35"/>
                    <a:pt x="246" y="41"/>
                  </a:cubicBezTo>
                  <a:cubicBezTo>
                    <a:pt x="233" y="49"/>
                    <a:pt x="218" y="52"/>
                    <a:pt x="203" y="55"/>
                  </a:cubicBezTo>
                  <a:cubicBezTo>
                    <a:pt x="182" y="59"/>
                    <a:pt x="159" y="64"/>
                    <a:pt x="144" y="80"/>
                  </a:cubicBezTo>
                  <a:cubicBezTo>
                    <a:pt x="137" y="87"/>
                    <a:pt x="132" y="96"/>
                    <a:pt x="131" y="106"/>
                  </a:cubicBezTo>
                  <a:cubicBezTo>
                    <a:pt x="130" y="115"/>
                    <a:pt x="131" y="125"/>
                    <a:pt x="124" y="132"/>
                  </a:cubicBezTo>
                  <a:cubicBezTo>
                    <a:pt x="119" y="136"/>
                    <a:pt x="112" y="137"/>
                    <a:pt x="106" y="139"/>
                  </a:cubicBezTo>
                  <a:cubicBezTo>
                    <a:pt x="85" y="142"/>
                    <a:pt x="64" y="144"/>
                    <a:pt x="57" y="168"/>
                  </a:cubicBezTo>
                  <a:cubicBezTo>
                    <a:pt x="53" y="180"/>
                    <a:pt x="54" y="193"/>
                    <a:pt x="48" y="205"/>
                  </a:cubicBezTo>
                  <a:cubicBezTo>
                    <a:pt x="41" y="216"/>
                    <a:pt x="34" y="214"/>
                    <a:pt x="23" y="215"/>
                  </a:cubicBezTo>
                  <a:cubicBezTo>
                    <a:pt x="18" y="215"/>
                    <a:pt x="14" y="216"/>
                    <a:pt x="11" y="219"/>
                  </a:cubicBezTo>
                  <a:cubicBezTo>
                    <a:pt x="7" y="223"/>
                    <a:pt x="6" y="228"/>
                    <a:pt x="6" y="234"/>
                  </a:cubicBezTo>
                  <a:cubicBezTo>
                    <a:pt x="6" y="237"/>
                    <a:pt x="7" y="239"/>
                    <a:pt x="7" y="242"/>
                  </a:cubicBezTo>
                  <a:cubicBezTo>
                    <a:pt x="8" y="245"/>
                    <a:pt x="9" y="248"/>
                    <a:pt x="9" y="251"/>
                  </a:cubicBezTo>
                  <a:cubicBezTo>
                    <a:pt x="8" y="254"/>
                    <a:pt x="7" y="257"/>
                    <a:pt x="6" y="259"/>
                  </a:cubicBezTo>
                  <a:cubicBezTo>
                    <a:pt x="5" y="262"/>
                    <a:pt x="4" y="265"/>
                    <a:pt x="3" y="268"/>
                  </a:cubicBezTo>
                  <a:cubicBezTo>
                    <a:pt x="2" y="275"/>
                    <a:pt x="1" y="282"/>
                    <a:pt x="1" y="289"/>
                  </a:cubicBezTo>
                  <a:cubicBezTo>
                    <a:pt x="0" y="296"/>
                    <a:pt x="22" y="305"/>
                    <a:pt x="23" y="297"/>
                  </a:cubicBezTo>
                  <a:cubicBezTo>
                    <a:pt x="24" y="288"/>
                    <a:pt x="19" y="274"/>
                    <a:pt x="22" y="266"/>
                  </a:cubicBezTo>
                  <a:cubicBezTo>
                    <a:pt x="25" y="258"/>
                    <a:pt x="25" y="251"/>
                    <a:pt x="33" y="249"/>
                  </a:cubicBezTo>
                  <a:cubicBezTo>
                    <a:pt x="43" y="247"/>
                    <a:pt x="54" y="251"/>
                    <a:pt x="64" y="250"/>
                  </a:cubicBezTo>
                  <a:cubicBezTo>
                    <a:pt x="73" y="250"/>
                    <a:pt x="82" y="248"/>
                    <a:pt x="88" y="241"/>
                  </a:cubicBezTo>
                  <a:cubicBezTo>
                    <a:pt x="97" y="232"/>
                    <a:pt x="93" y="224"/>
                    <a:pt x="93" y="213"/>
                  </a:cubicBezTo>
                  <a:cubicBezTo>
                    <a:pt x="94" y="202"/>
                    <a:pt x="103" y="209"/>
                    <a:pt x="107" y="213"/>
                  </a:cubicBezTo>
                  <a:cubicBezTo>
                    <a:pt x="111" y="216"/>
                    <a:pt x="115" y="219"/>
                    <a:pt x="119" y="221"/>
                  </a:cubicBezTo>
                  <a:cubicBezTo>
                    <a:pt x="128" y="224"/>
                    <a:pt x="138" y="223"/>
                    <a:pt x="147" y="218"/>
                  </a:cubicBezTo>
                  <a:cubicBezTo>
                    <a:pt x="155" y="213"/>
                    <a:pt x="159" y="205"/>
                    <a:pt x="162" y="195"/>
                  </a:cubicBezTo>
                  <a:cubicBezTo>
                    <a:pt x="164" y="188"/>
                    <a:pt x="168" y="175"/>
                    <a:pt x="178" y="182"/>
                  </a:cubicBezTo>
                  <a:cubicBezTo>
                    <a:pt x="182" y="185"/>
                    <a:pt x="185" y="192"/>
                    <a:pt x="190" y="195"/>
                  </a:cubicBezTo>
                  <a:cubicBezTo>
                    <a:pt x="228" y="225"/>
                    <a:pt x="278" y="197"/>
                    <a:pt x="295" y="158"/>
                  </a:cubicBezTo>
                  <a:cubicBezTo>
                    <a:pt x="299" y="149"/>
                    <a:pt x="300" y="130"/>
                    <a:pt x="310" y="125"/>
                  </a:cubicBezTo>
                  <a:cubicBezTo>
                    <a:pt x="318" y="121"/>
                    <a:pt x="328" y="130"/>
                    <a:pt x="335" y="134"/>
                  </a:cubicBezTo>
                  <a:cubicBezTo>
                    <a:pt x="347" y="142"/>
                    <a:pt x="362" y="152"/>
                    <a:pt x="377" y="142"/>
                  </a:cubicBezTo>
                  <a:cubicBezTo>
                    <a:pt x="383" y="138"/>
                    <a:pt x="386" y="130"/>
                    <a:pt x="387" y="122"/>
                  </a:cubicBezTo>
                  <a:cubicBezTo>
                    <a:pt x="389" y="113"/>
                    <a:pt x="387" y="96"/>
                    <a:pt x="400" y="94"/>
                  </a:cubicBezTo>
                  <a:cubicBezTo>
                    <a:pt x="411" y="92"/>
                    <a:pt x="423" y="98"/>
                    <a:pt x="434" y="97"/>
                  </a:cubicBezTo>
                  <a:cubicBezTo>
                    <a:pt x="443" y="96"/>
                    <a:pt x="450" y="91"/>
                    <a:pt x="455" y="84"/>
                  </a:cubicBezTo>
                  <a:cubicBezTo>
                    <a:pt x="466" y="69"/>
                    <a:pt x="466" y="47"/>
                    <a:pt x="463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2" name="Google Shape;762;p28"/>
            <p:cNvSpPr/>
            <p:nvPr/>
          </p:nvSpPr>
          <p:spPr>
            <a:xfrm>
              <a:off x="1713707" y="1417172"/>
              <a:ext cx="618041" cy="575951"/>
            </a:xfrm>
            <a:custGeom>
              <a:avLst/>
              <a:gdLst/>
              <a:ahLst/>
              <a:cxnLst/>
              <a:rect l="l" t="t" r="r" b="b"/>
              <a:pathLst>
                <a:path w="212" h="197" extrusionOk="0">
                  <a:moveTo>
                    <a:pt x="195" y="152"/>
                  </a:moveTo>
                  <a:cubicBezTo>
                    <a:pt x="196" y="154"/>
                    <a:pt x="197" y="156"/>
                    <a:pt x="197" y="159"/>
                  </a:cubicBezTo>
                  <a:cubicBezTo>
                    <a:pt x="203" y="179"/>
                    <a:pt x="179" y="197"/>
                    <a:pt x="164" y="179"/>
                  </a:cubicBezTo>
                  <a:cubicBezTo>
                    <a:pt x="155" y="169"/>
                    <a:pt x="148" y="16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7" y="169"/>
                    <a:pt x="118" y="180"/>
                    <a:pt x="108" y="166"/>
                  </a:cubicBezTo>
                  <a:cubicBezTo>
                    <a:pt x="99" y="154"/>
                    <a:pt x="94" y="140"/>
                    <a:pt x="92" y="126"/>
                  </a:cubicBezTo>
                  <a:cubicBezTo>
                    <a:pt x="91" y="127"/>
                    <a:pt x="90" y="128"/>
                    <a:pt x="90" y="130"/>
                  </a:cubicBezTo>
                  <a:cubicBezTo>
                    <a:pt x="82" y="143"/>
                    <a:pt x="59" y="136"/>
                    <a:pt x="57" y="122"/>
                  </a:cubicBezTo>
                  <a:cubicBezTo>
                    <a:pt x="51" y="131"/>
                    <a:pt x="44" y="141"/>
                    <a:pt x="36" y="149"/>
                  </a:cubicBezTo>
                  <a:cubicBezTo>
                    <a:pt x="27" y="158"/>
                    <a:pt x="7" y="161"/>
                    <a:pt x="2" y="145"/>
                  </a:cubicBezTo>
                  <a:cubicBezTo>
                    <a:pt x="0" y="139"/>
                    <a:pt x="0" y="132"/>
                    <a:pt x="1" y="126"/>
                  </a:cubicBezTo>
                  <a:cubicBezTo>
                    <a:pt x="1" y="126"/>
                    <a:pt x="1" y="126"/>
                    <a:pt x="1" y="126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4" y="0"/>
                    <a:pt x="105" y="0"/>
                    <a:pt x="111" y="6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6" y="121"/>
                    <a:pt x="207" y="123"/>
                    <a:pt x="208" y="126"/>
                  </a:cubicBezTo>
                  <a:cubicBezTo>
                    <a:pt x="212" y="139"/>
                    <a:pt x="205" y="149"/>
                    <a:pt x="195" y="15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3" name="Google Shape;763;p28"/>
            <p:cNvSpPr/>
            <p:nvPr/>
          </p:nvSpPr>
          <p:spPr>
            <a:xfrm>
              <a:off x="2856749" y="1753882"/>
              <a:ext cx="560446" cy="474052"/>
            </a:xfrm>
            <a:custGeom>
              <a:avLst/>
              <a:gdLst/>
              <a:ahLst/>
              <a:cxnLst/>
              <a:rect l="l" t="t" r="r" b="b"/>
              <a:pathLst>
                <a:path w="192" h="162" extrusionOk="0">
                  <a:moveTo>
                    <a:pt x="192" y="106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92" y="0"/>
                    <a:pt x="79" y="1"/>
                    <a:pt x="72" y="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10" y="119"/>
                    <a:pt x="29" y="118"/>
                    <a:pt x="41" y="112"/>
                  </a:cubicBezTo>
                  <a:cubicBezTo>
                    <a:pt x="48" y="108"/>
                    <a:pt x="53" y="102"/>
                    <a:pt x="57" y="96"/>
                  </a:cubicBezTo>
                  <a:cubicBezTo>
                    <a:pt x="61" y="105"/>
                    <a:pt x="70" y="110"/>
                    <a:pt x="80" y="108"/>
                  </a:cubicBezTo>
                  <a:cubicBezTo>
                    <a:pt x="88" y="107"/>
                    <a:pt x="91" y="103"/>
                    <a:pt x="99" y="106"/>
                  </a:cubicBezTo>
                  <a:cubicBezTo>
                    <a:pt x="106" y="107"/>
                    <a:pt x="111" y="113"/>
                    <a:pt x="117" y="116"/>
                  </a:cubicBezTo>
                  <a:cubicBezTo>
                    <a:pt x="121" y="118"/>
                    <a:pt x="124" y="119"/>
                    <a:pt x="128" y="119"/>
                  </a:cubicBezTo>
                  <a:cubicBezTo>
                    <a:pt x="136" y="133"/>
                    <a:pt x="146" y="145"/>
                    <a:pt x="159" y="154"/>
                  </a:cubicBezTo>
                  <a:cubicBezTo>
                    <a:pt x="170" y="162"/>
                    <a:pt x="186" y="153"/>
                    <a:pt x="184" y="140"/>
                  </a:cubicBezTo>
                  <a:cubicBezTo>
                    <a:pt x="183" y="131"/>
                    <a:pt x="181" y="122"/>
                    <a:pt x="177" y="114"/>
                  </a:cubicBezTo>
                  <a:cubicBezTo>
                    <a:pt x="184" y="115"/>
                    <a:pt x="189" y="111"/>
                    <a:pt x="192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1709277" y="1386800"/>
              <a:ext cx="1922793" cy="1953803"/>
            </a:xfrm>
            <a:custGeom>
              <a:avLst/>
              <a:gdLst/>
              <a:ahLst/>
              <a:cxnLst/>
              <a:rect l="l" t="t" r="r" b="b"/>
              <a:pathLst>
                <a:path w="657" h="667" extrusionOk="0">
                  <a:moveTo>
                    <a:pt x="640" y="597"/>
                  </a:moveTo>
                  <a:cubicBezTo>
                    <a:pt x="637" y="595"/>
                    <a:pt x="633" y="592"/>
                    <a:pt x="628" y="590"/>
                  </a:cubicBezTo>
                  <a:cubicBezTo>
                    <a:pt x="626" y="588"/>
                    <a:pt x="624" y="586"/>
                    <a:pt x="620" y="586"/>
                  </a:cubicBezTo>
                  <a:cubicBezTo>
                    <a:pt x="553" y="581"/>
                    <a:pt x="525" y="509"/>
                    <a:pt x="466" y="484"/>
                  </a:cubicBezTo>
                  <a:cubicBezTo>
                    <a:pt x="439" y="473"/>
                    <a:pt x="410" y="469"/>
                    <a:pt x="382" y="460"/>
                  </a:cubicBezTo>
                  <a:cubicBezTo>
                    <a:pt x="369" y="456"/>
                    <a:pt x="356" y="451"/>
                    <a:pt x="345" y="442"/>
                  </a:cubicBezTo>
                  <a:cubicBezTo>
                    <a:pt x="332" y="433"/>
                    <a:pt x="322" y="419"/>
                    <a:pt x="310" y="408"/>
                  </a:cubicBezTo>
                  <a:cubicBezTo>
                    <a:pt x="288" y="389"/>
                    <a:pt x="260" y="380"/>
                    <a:pt x="232" y="377"/>
                  </a:cubicBezTo>
                  <a:cubicBezTo>
                    <a:pt x="216" y="375"/>
                    <a:pt x="199" y="376"/>
                    <a:pt x="183" y="377"/>
                  </a:cubicBezTo>
                  <a:cubicBezTo>
                    <a:pt x="167" y="377"/>
                    <a:pt x="152" y="378"/>
                    <a:pt x="137" y="377"/>
                  </a:cubicBezTo>
                  <a:cubicBezTo>
                    <a:pt x="101" y="373"/>
                    <a:pt x="74" y="348"/>
                    <a:pt x="87" y="311"/>
                  </a:cubicBezTo>
                  <a:cubicBezTo>
                    <a:pt x="98" y="280"/>
                    <a:pt x="128" y="262"/>
                    <a:pt x="149" y="239"/>
                  </a:cubicBezTo>
                  <a:cubicBezTo>
                    <a:pt x="169" y="217"/>
                    <a:pt x="183" y="188"/>
                    <a:pt x="165" y="161"/>
                  </a:cubicBezTo>
                  <a:cubicBezTo>
                    <a:pt x="155" y="146"/>
                    <a:pt x="145" y="133"/>
                    <a:pt x="139" y="116"/>
                  </a:cubicBezTo>
                  <a:cubicBezTo>
                    <a:pt x="133" y="103"/>
                    <a:pt x="131" y="88"/>
                    <a:pt x="130" y="74"/>
                  </a:cubicBezTo>
                  <a:cubicBezTo>
                    <a:pt x="137" y="79"/>
                    <a:pt x="143" y="90"/>
                    <a:pt x="148" y="95"/>
                  </a:cubicBezTo>
                  <a:cubicBezTo>
                    <a:pt x="156" y="101"/>
                    <a:pt x="164" y="104"/>
                    <a:pt x="174" y="103"/>
                  </a:cubicBezTo>
                  <a:cubicBezTo>
                    <a:pt x="182" y="103"/>
                    <a:pt x="186" y="95"/>
                    <a:pt x="185" y="89"/>
                  </a:cubicBezTo>
                  <a:cubicBezTo>
                    <a:pt x="184" y="66"/>
                    <a:pt x="171" y="46"/>
                    <a:pt x="158" y="28"/>
                  </a:cubicBezTo>
                  <a:cubicBezTo>
                    <a:pt x="150" y="18"/>
                    <a:pt x="142" y="9"/>
                    <a:pt x="131" y="3"/>
                  </a:cubicBezTo>
                  <a:cubicBezTo>
                    <a:pt x="126" y="0"/>
                    <a:pt x="121" y="0"/>
                    <a:pt x="116" y="3"/>
                  </a:cubicBezTo>
                  <a:cubicBezTo>
                    <a:pt x="112" y="6"/>
                    <a:pt x="106" y="8"/>
                    <a:pt x="99" y="8"/>
                  </a:cubicBezTo>
                  <a:cubicBezTo>
                    <a:pt x="95" y="8"/>
                    <a:pt x="91" y="7"/>
                    <a:pt x="88" y="6"/>
                  </a:cubicBezTo>
                  <a:cubicBezTo>
                    <a:pt x="83" y="4"/>
                    <a:pt x="76" y="5"/>
                    <a:pt x="72" y="10"/>
                  </a:cubicBezTo>
                  <a:cubicBezTo>
                    <a:pt x="71" y="11"/>
                    <a:pt x="70" y="13"/>
                    <a:pt x="68" y="15"/>
                  </a:cubicBezTo>
                  <a:cubicBezTo>
                    <a:pt x="62" y="25"/>
                    <a:pt x="57" y="35"/>
                    <a:pt x="53" y="46"/>
                  </a:cubicBezTo>
                  <a:cubicBezTo>
                    <a:pt x="50" y="51"/>
                    <a:pt x="48" y="57"/>
                    <a:pt x="46" y="62"/>
                  </a:cubicBezTo>
                  <a:cubicBezTo>
                    <a:pt x="44" y="68"/>
                    <a:pt x="41" y="75"/>
                    <a:pt x="39" y="81"/>
                  </a:cubicBezTo>
                  <a:cubicBezTo>
                    <a:pt x="37" y="86"/>
                    <a:pt x="33" y="93"/>
                    <a:pt x="37" y="98"/>
                  </a:cubicBezTo>
                  <a:cubicBezTo>
                    <a:pt x="36" y="100"/>
                    <a:pt x="36" y="101"/>
                    <a:pt x="36" y="103"/>
                  </a:cubicBezTo>
                  <a:cubicBezTo>
                    <a:pt x="36" y="108"/>
                    <a:pt x="39" y="111"/>
                    <a:pt x="43" y="112"/>
                  </a:cubicBezTo>
                  <a:cubicBezTo>
                    <a:pt x="53" y="114"/>
                    <a:pt x="59" y="110"/>
                    <a:pt x="67" y="104"/>
                  </a:cubicBezTo>
                  <a:cubicBezTo>
                    <a:pt x="70" y="101"/>
                    <a:pt x="75" y="92"/>
                    <a:pt x="81" y="97"/>
                  </a:cubicBezTo>
                  <a:cubicBezTo>
                    <a:pt x="84" y="99"/>
                    <a:pt x="75" y="116"/>
                    <a:pt x="73" y="120"/>
                  </a:cubicBezTo>
                  <a:cubicBezTo>
                    <a:pt x="72" y="123"/>
                    <a:pt x="73" y="129"/>
                    <a:pt x="77" y="131"/>
                  </a:cubicBezTo>
                  <a:cubicBezTo>
                    <a:pt x="82" y="134"/>
                    <a:pt x="87" y="136"/>
                    <a:pt x="94" y="133"/>
                  </a:cubicBezTo>
                  <a:cubicBezTo>
                    <a:pt x="99" y="130"/>
                    <a:pt x="101" y="124"/>
                    <a:pt x="108" y="127"/>
                  </a:cubicBezTo>
                  <a:cubicBezTo>
                    <a:pt x="112" y="128"/>
                    <a:pt x="115" y="137"/>
                    <a:pt x="117" y="140"/>
                  </a:cubicBezTo>
                  <a:cubicBezTo>
                    <a:pt x="119" y="148"/>
                    <a:pt x="120" y="157"/>
                    <a:pt x="122" y="166"/>
                  </a:cubicBezTo>
                  <a:cubicBezTo>
                    <a:pt x="125" y="180"/>
                    <a:pt x="120" y="194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95" y="213"/>
                    <a:pt x="82" y="224"/>
                    <a:pt x="69" y="236"/>
                  </a:cubicBezTo>
                  <a:cubicBezTo>
                    <a:pt x="48" y="256"/>
                    <a:pt x="24" y="277"/>
                    <a:pt x="11" y="304"/>
                  </a:cubicBezTo>
                  <a:cubicBezTo>
                    <a:pt x="0" y="327"/>
                    <a:pt x="2" y="353"/>
                    <a:pt x="21" y="371"/>
                  </a:cubicBezTo>
                  <a:cubicBezTo>
                    <a:pt x="40" y="390"/>
                    <a:pt x="74" y="395"/>
                    <a:pt x="80" y="423"/>
                  </a:cubicBezTo>
                  <a:cubicBezTo>
                    <a:pt x="83" y="434"/>
                    <a:pt x="86" y="441"/>
                    <a:pt x="97" y="445"/>
                  </a:cubicBezTo>
                  <a:cubicBezTo>
                    <a:pt x="111" y="451"/>
                    <a:pt x="129" y="452"/>
                    <a:pt x="145" y="454"/>
                  </a:cubicBezTo>
                  <a:cubicBezTo>
                    <a:pt x="160" y="455"/>
                    <a:pt x="175" y="455"/>
                    <a:pt x="190" y="455"/>
                  </a:cubicBezTo>
                  <a:cubicBezTo>
                    <a:pt x="207" y="454"/>
                    <a:pt x="225" y="452"/>
                    <a:pt x="238" y="464"/>
                  </a:cubicBezTo>
                  <a:cubicBezTo>
                    <a:pt x="247" y="472"/>
                    <a:pt x="253" y="484"/>
                    <a:pt x="262" y="493"/>
                  </a:cubicBezTo>
                  <a:cubicBezTo>
                    <a:pt x="272" y="502"/>
                    <a:pt x="284" y="508"/>
                    <a:pt x="298" y="512"/>
                  </a:cubicBezTo>
                  <a:cubicBezTo>
                    <a:pt x="324" y="519"/>
                    <a:pt x="352" y="517"/>
                    <a:pt x="377" y="528"/>
                  </a:cubicBezTo>
                  <a:cubicBezTo>
                    <a:pt x="391" y="535"/>
                    <a:pt x="403" y="545"/>
                    <a:pt x="412" y="557"/>
                  </a:cubicBezTo>
                  <a:cubicBezTo>
                    <a:pt x="421" y="570"/>
                    <a:pt x="425" y="586"/>
                    <a:pt x="433" y="599"/>
                  </a:cubicBezTo>
                  <a:cubicBezTo>
                    <a:pt x="441" y="611"/>
                    <a:pt x="453" y="619"/>
                    <a:pt x="466" y="622"/>
                  </a:cubicBezTo>
                  <a:cubicBezTo>
                    <a:pt x="475" y="630"/>
                    <a:pt x="488" y="635"/>
                    <a:pt x="499" y="638"/>
                  </a:cubicBezTo>
                  <a:cubicBezTo>
                    <a:pt x="515" y="642"/>
                    <a:pt x="532" y="642"/>
                    <a:pt x="548" y="645"/>
                  </a:cubicBezTo>
                  <a:cubicBezTo>
                    <a:pt x="565" y="648"/>
                    <a:pt x="581" y="658"/>
                    <a:pt x="598" y="662"/>
                  </a:cubicBezTo>
                  <a:cubicBezTo>
                    <a:pt x="623" y="667"/>
                    <a:pt x="652" y="657"/>
                    <a:pt x="655" y="629"/>
                  </a:cubicBezTo>
                  <a:cubicBezTo>
                    <a:pt x="657" y="616"/>
                    <a:pt x="651" y="604"/>
                    <a:pt x="640" y="59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5" name="Google Shape;765;p28"/>
            <p:cNvSpPr/>
            <p:nvPr/>
          </p:nvSpPr>
          <p:spPr>
            <a:xfrm>
              <a:off x="2145670" y="2611805"/>
              <a:ext cx="64241" cy="19937"/>
            </a:xfrm>
            <a:custGeom>
              <a:avLst/>
              <a:gdLst/>
              <a:ahLst/>
              <a:cxnLst/>
              <a:rect l="l" t="t" r="r" b="b"/>
              <a:pathLst>
                <a:path w="22" h="7" extrusionOk="0">
                  <a:moveTo>
                    <a:pt x="18" y="1"/>
                  </a:moveTo>
                  <a:cubicBezTo>
                    <a:pt x="13" y="0"/>
                    <a:pt x="9" y="1"/>
                    <a:pt x="4" y="1"/>
                  </a:cubicBezTo>
                  <a:cubicBezTo>
                    <a:pt x="0" y="1"/>
                    <a:pt x="0" y="6"/>
                    <a:pt x="4" y="6"/>
                  </a:cubicBezTo>
                  <a:cubicBezTo>
                    <a:pt x="9" y="7"/>
                    <a:pt x="13" y="7"/>
                    <a:pt x="18" y="6"/>
                  </a:cubicBezTo>
                  <a:cubicBezTo>
                    <a:pt x="22" y="6"/>
                    <a:pt x="22" y="2"/>
                    <a:pt x="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6" name="Google Shape;766;p28"/>
            <p:cNvSpPr/>
            <p:nvPr/>
          </p:nvSpPr>
          <p:spPr>
            <a:xfrm>
              <a:off x="2285228" y="2563070"/>
              <a:ext cx="68672" cy="17722"/>
            </a:xfrm>
            <a:custGeom>
              <a:avLst/>
              <a:gdLst/>
              <a:ahLst/>
              <a:cxnLst/>
              <a:rect l="l" t="t" r="r" b="b"/>
              <a:pathLst>
                <a:path w="23" h="6" extrusionOk="0">
                  <a:moveTo>
                    <a:pt x="18" y="0"/>
                  </a:moveTo>
                  <a:cubicBezTo>
                    <a:pt x="14" y="0"/>
                    <a:pt x="9" y="0"/>
                    <a:pt x="5" y="0"/>
                  </a:cubicBezTo>
                  <a:cubicBezTo>
                    <a:pt x="0" y="0"/>
                    <a:pt x="0" y="5"/>
                    <a:pt x="5" y="6"/>
                  </a:cubicBezTo>
                  <a:cubicBezTo>
                    <a:pt x="9" y="6"/>
                    <a:pt x="14" y="6"/>
                    <a:pt x="18" y="6"/>
                  </a:cubicBezTo>
                  <a:cubicBezTo>
                    <a:pt x="23" y="5"/>
                    <a:pt x="23" y="1"/>
                    <a:pt x="1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7" name="Google Shape;767;p28"/>
            <p:cNvSpPr/>
            <p:nvPr/>
          </p:nvSpPr>
          <p:spPr>
            <a:xfrm>
              <a:off x="2438076" y="2662754"/>
              <a:ext cx="64241" cy="22152"/>
            </a:xfrm>
            <a:custGeom>
              <a:avLst/>
              <a:gdLst/>
              <a:ahLst/>
              <a:cxnLst/>
              <a:rect l="l" t="t" r="r" b="b"/>
              <a:pathLst>
                <a:path w="22" h="7" extrusionOk="0">
                  <a:moveTo>
                    <a:pt x="18" y="1"/>
                  </a:moveTo>
                  <a:cubicBezTo>
                    <a:pt x="13" y="0"/>
                    <a:pt x="9" y="0"/>
                    <a:pt x="4" y="1"/>
                  </a:cubicBezTo>
                  <a:cubicBezTo>
                    <a:pt x="0" y="1"/>
                    <a:pt x="0" y="6"/>
                    <a:pt x="4" y="6"/>
                  </a:cubicBezTo>
                  <a:cubicBezTo>
                    <a:pt x="9" y="6"/>
                    <a:pt x="13" y="7"/>
                    <a:pt x="18" y="6"/>
                  </a:cubicBezTo>
                  <a:cubicBezTo>
                    <a:pt x="22" y="6"/>
                    <a:pt x="22" y="1"/>
                    <a:pt x="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8" name="Google Shape;768;p28"/>
            <p:cNvSpPr/>
            <p:nvPr/>
          </p:nvSpPr>
          <p:spPr>
            <a:xfrm>
              <a:off x="2553267" y="2611805"/>
              <a:ext cx="66456" cy="19937"/>
            </a:xfrm>
            <a:custGeom>
              <a:avLst/>
              <a:gdLst/>
              <a:ahLst/>
              <a:cxnLst/>
              <a:rect l="l" t="t" r="r" b="b"/>
              <a:pathLst>
                <a:path w="23" h="7" extrusionOk="0">
                  <a:moveTo>
                    <a:pt x="18" y="1"/>
                  </a:moveTo>
                  <a:cubicBezTo>
                    <a:pt x="14" y="0"/>
                    <a:pt x="9" y="1"/>
                    <a:pt x="4" y="1"/>
                  </a:cubicBezTo>
                  <a:cubicBezTo>
                    <a:pt x="0" y="1"/>
                    <a:pt x="0" y="6"/>
                    <a:pt x="5" y="6"/>
                  </a:cubicBezTo>
                  <a:cubicBezTo>
                    <a:pt x="9" y="7"/>
                    <a:pt x="14" y="7"/>
                    <a:pt x="18" y="6"/>
                  </a:cubicBezTo>
                  <a:cubicBezTo>
                    <a:pt x="23" y="6"/>
                    <a:pt x="23" y="2"/>
                    <a:pt x="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9" name="Google Shape;769;p28"/>
            <p:cNvSpPr/>
            <p:nvPr/>
          </p:nvSpPr>
          <p:spPr>
            <a:xfrm>
              <a:off x="2528900" y="2800096"/>
              <a:ext cx="66456" cy="17722"/>
            </a:xfrm>
            <a:custGeom>
              <a:avLst/>
              <a:gdLst/>
              <a:ahLst/>
              <a:cxnLst/>
              <a:rect l="l" t="t" r="r" b="b"/>
              <a:pathLst>
                <a:path w="23" h="6" extrusionOk="0">
                  <a:moveTo>
                    <a:pt x="18" y="0"/>
                  </a:moveTo>
                  <a:cubicBezTo>
                    <a:pt x="14" y="0"/>
                    <a:pt x="9" y="0"/>
                    <a:pt x="5" y="0"/>
                  </a:cubicBezTo>
                  <a:cubicBezTo>
                    <a:pt x="0" y="0"/>
                    <a:pt x="0" y="5"/>
                    <a:pt x="5" y="6"/>
                  </a:cubicBezTo>
                  <a:cubicBezTo>
                    <a:pt x="9" y="6"/>
                    <a:pt x="14" y="6"/>
                    <a:pt x="18" y="6"/>
                  </a:cubicBezTo>
                  <a:cubicBezTo>
                    <a:pt x="23" y="5"/>
                    <a:pt x="23" y="1"/>
                    <a:pt x="1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0" name="Google Shape;770;p28"/>
            <p:cNvSpPr/>
            <p:nvPr/>
          </p:nvSpPr>
          <p:spPr>
            <a:xfrm>
              <a:off x="3002952" y="2897565"/>
              <a:ext cx="64241" cy="19937"/>
            </a:xfrm>
            <a:custGeom>
              <a:avLst/>
              <a:gdLst/>
              <a:ahLst/>
              <a:cxnLst/>
              <a:rect l="l" t="t" r="r" b="b"/>
              <a:pathLst>
                <a:path w="22" h="7" extrusionOk="0">
                  <a:moveTo>
                    <a:pt x="18" y="1"/>
                  </a:moveTo>
                  <a:cubicBezTo>
                    <a:pt x="13" y="0"/>
                    <a:pt x="9" y="0"/>
                    <a:pt x="4" y="1"/>
                  </a:cubicBezTo>
                  <a:cubicBezTo>
                    <a:pt x="0" y="1"/>
                    <a:pt x="0" y="6"/>
                    <a:pt x="4" y="6"/>
                  </a:cubicBezTo>
                  <a:cubicBezTo>
                    <a:pt x="9" y="6"/>
                    <a:pt x="13" y="7"/>
                    <a:pt x="18" y="6"/>
                  </a:cubicBezTo>
                  <a:cubicBezTo>
                    <a:pt x="22" y="6"/>
                    <a:pt x="22" y="1"/>
                    <a:pt x="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1" name="Google Shape;771;p28"/>
            <p:cNvSpPr/>
            <p:nvPr/>
          </p:nvSpPr>
          <p:spPr>
            <a:xfrm>
              <a:off x="3257699" y="3125731"/>
              <a:ext cx="66456" cy="19937"/>
            </a:xfrm>
            <a:custGeom>
              <a:avLst/>
              <a:gdLst/>
              <a:ahLst/>
              <a:cxnLst/>
              <a:rect l="l" t="t" r="r" b="b"/>
              <a:pathLst>
                <a:path w="23" h="7" extrusionOk="0">
                  <a:moveTo>
                    <a:pt x="18" y="1"/>
                  </a:moveTo>
                  <a:cubicBezTo>
                    <a:pt x="14" y="0"/>
                    <a:pt x="9" y="1"/>
                    <a:pt x="5" y="1"/>
                  </a:cubicBezTo>
                  <a:cubicBezTo>
                    <a:pt x="0" y="1"/>
                    <a:pt x="0" y="6"/>
                    <a:pt x="5" y="6"/>
                  </a:cubicBezTo>
                  <a:cubicBezTo>
                    <a:pt x="9" y="7"/>
                    <a:pt x="14" y="7"/>
                    <a:pt x="18" y="6"/>
                  </a:cubicBezTo>
                  <a:cubicBezTo>
                    <a:pt x="23" y="6"/>
                    <a:pt x="23" y="2"/>
                    <a:pt x="1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2" name="Google Shape;772;p28"/>
            <p:cNvSpPr/>
            <p:nvPr/>
          </p:nvSpPr>
          <p:spPr>
            <a:xfrm>
              <a:off x="2952002" y="2815603"/>
              <a:ext cx="68672" cy="17722"/>
            </a:xfrm>
            <a:custGeom>
              <a:avLst/>
              <a:gdLst/>
              <a:ahLst/>
              <a:cxnLst/>
              <a:rect l="l" t="t" r="r" b="b"/>
              <a:pathLst>
                <a:path w="23" h="6" extrusionOk="0">
                  <a:moveTo>
                    <a:pt x="13" y="0"/>
                  </a:moveTo>
                  <a:cubicBezTo>
                    <a:pt x="10" y="0"/>
                    <a:pt x="7" y="0"/>
                    <a:pt x="5" y="0"/>
                  </a:cubicBezTo>
                  <a:cubicBezTo>
                    <a:pt x="0" y="0"/>
                    <a:pt x="0" y="5"/>
                    <a:pt x="5" y="6"/>
                  </a:cubicBezTo>
                  <a:cubicBezTo>
                    <a:pt x="7" y="6"/>
                    <a:pt x="10" y="6"/>
                    <a:pt x="13" y="6"/>
                  </a:cubicBezTo>
                  <a:cubicBezTo>
                    <a:pt x="15" y="6"/>
                    <a:pt x="17" y="6"/>
                    <a:pt x="19" y="6"/>
                  </a:cubicBezTo>
                  <a:cubicBezTo>
                    <a:pt x="23" y="5"/>
                    <a:pt x="23" y="1"/>
                    <a:pt x="18" y="0"/>
                  </a:cubicBezTo>
                  <a:cubicBezTo>
                    <a:pt x="17" y="0"/>
                    <a:pt x="15" y="0"/>
                    <a:pt x="13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3" name="Google Shape;773;p28"/>
            <p:cNvSpPr/>
            <p:nvPr/>
          </p:nvSpPr>
          <p:spPr>
            <a:xfrm>
              <a:off x="3146939" y="2913072"/>
              <a:ext cx="66456" cy="17722"/>
            </a:xfrm>
            <a:custGeom>
              <a:avLst/>
              <a:gdLst/>
              <a:ahLst/>
              <a:cxnLst/>
              <a:rect l="l" t="t" r="r" b="b"/>
              <a:pathLst>
                <a:path w="23" h="6" extrusionOk="0">
                  <a:moveTo>
                    <a:pt x="12" y="0"/>
                  </a:moveTo>
                  <a:cubicBezTo>
                    <a:pt x="10" y="0"/>
                    <a:pt x="7" y="0"/>
                    <a:pt x="5" y="0"/>
                  </a:cubicBezTo>
                  <a:cubicBezTo>
                    <a:pt x="0" y="0"/>
                    <a:pt x="0" y="5"/>
                    <a:pt x="5" y="6"/>
                  </a:cubicBezTo>
                  <a:cubicBezTo>
                    <a:pt x="7" y="6"/>
                    <a:pt x="10" y="6"/>
                    <a:pt x="12" y="6"/>
                  </a:cubicBezTo>
                  <a:cubicBezTo>
                    <a:pt x="14" y="6"/>
                    <a:pt x="16" y="6"/>
                    <a:pt x="18" y="6"/>
                  </a:cubicBezTo>
                  <a:cubicBezTo>
                    <a:pt x="23" y="5"/>
                    <a:pt x="23" y="1"/>
                    <a:pt x="18" y="0"/>
                  </a:cubicBezTo>
                  <a:cubicBezTo>
                    <a:pt x="16" y="0"/>
                    <a:pt x="14" y="0"/>
                    <a:pt x="1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4" name="Google Shape;774;p28"/>
            <p:cNvSpPr/>
            <p:nvPr/>
          </p:nvSpPr>
          <p:spPr>
            <a:xfrm>
              <a:off x="3499157" y="3214339"/>
              <a:ext cx="68672" cy="17722"/>
            </a:xfrm>
            <a:custGeom>
              <a:avLst/>
              <a:gdLst/>
              <a:ahLst/>
              <a:cxnLst/>
              <a:rect l="l" t="t" r="r" b="b"/>
              <a:pathLst>
                <a:path w="23" h="6" extrusionOk="0">
                  <a:moveTo>
                    <a:pt x="13" y="0"/>
                  </a:moveTo>
                  <a:cubicBezTo>
                    <a:pt x="10" y="0"/>
                    <a:pt x="8" y="0"/>
                    <a:pt x="5" y="0"/>
                  </a:cubicBezTo>
                  <a:cubicBezTo>
                    <a:pt x="0" y="1"/>
                    <a:pt x="0" y="6"/>
                    <a:pt x="5" y="6"/>
                  </a:cubicBezTo>
                  <a:cubicBezTo>
                    <a:pt x="8" y="6"/>
                    <a:pt x="10" y="6"/>
                    <a:pt x="13" y="6"/>
                  </a:cubicBezTo>
                  <a:cubicBezTo>
                    <a:pt x="15" y="6"/>
                    <a:pt x="17" y="6"/>
                    <a:pt x="19" y="6"/>
                  </a:cubicBezTo>
                  <a:cubicBezTo>
                    <a:pt x="23" y="5"/>
                    <a:pt x="23" y="1"/>
                    <a:pt x="19" y="0"/>
                  </a:cubicBezTo>
                  <a:cubicBezTo>
                    <a:pt x="17" y="0"/>
                    <a:pt x="15" y="0"/>
                    <a:pt x="13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5" name="Google Shape;775;p28"/>
            <p:cNvSpPr/>
            <p:nvPr/>
          </p:nvSpPr>
          <p:spPr>
            <a:xfrm>
              <a:off x="1870986" y="1441539"/>
              <a:ext cx="356647" cy="363292"/>
            </a:xfrm>
            <a:custGeom>
              <a:avLst/>
              <a:gdLst/>
              <a:ahLst/>
              <a:cxnLst/>
              <a:rect l="l" t="t" r="r" b="b"/>
              <a:pathLst>
                <a:path w="122" h="124" extrusionOk="0">
                  <a:moveTo>
                    <a:pt x="74" y="0"/>
                  </a:moveTo>
                  <a:cubicBezTo>
                    <a:pt x="71" y="0"/>
                    <a:pt x="69" y="1"/>
                    <a:pt x="67" y="3"/>
                  </a:cubicBezTo>
                  <a:cubicBezTo>
                    <a:pt x="64" y="6"/>
                    <a:pt x="63" y="10"/>
                    <a:pt x="62" y="13"/>
                  </a:cubicBezTo>
                  <a:cubicBezTo>
                    <a:pt x="61" y="14"/>
                    <a:pt x="61" y="16"/>
                    <a:pt x="59" y="17"/>
                  </a:cubicBezTo>
                  <a:cubicBezTo>
                    <a:pt x="56" y="13"/>
                    <a:pt x="52" y="9"/>
                    <a:pt x="47" y="9"/>
                  </a:cubicBezTo>
                  <a:cubicBezTo>
                    <a:pt x="47" y="9"/>
                    <a:pt x="47" y="9"/>
                    <a:pt x="46" y="9"/>
                  </a:cubicBezTo>
                  <a:cubicBezTo>
                    <a:pt x="42" y="9"/>
                    <a:pt x="38" y="12"/>
                    <a:pt x="38" y="16"/>
                  </a:cubicBezTo>
                  <a:cubicBezTo>
                    <a:pt x="35" y="15"/>
                    <a:pt x="32" y="12"/>
                    <a:pt x="31" y="9"/>
                  </a:cubicBezTo>
                  <a:cubicBezTo>
                    <a:pt x="31" y="9"/>
                    <a:pt x="31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4" y="9"/>
                    <a:pt x="19" y="12"/>
                    <a:pt x="17" y="17"/>
                  </a:cubicBezTo>
                  <a:cubicBezTo>
                    <a:pt x="16" y="18"/>
                    <a:pt x="17" y="18"/>
                    <a:pt x="17" y="18"/>
                  </a:cubicBezTo>
                  <a:cubicBezTo>
                    <a:pt x="16" y="20"/>
                    <a:pt x="15" y="22"/>
                    <a:pt x="14" y="24"/>
                  </a:cubicBezTo>
                  <a:cubicBezTo>
                    <a:pt x="12" y="32"/>
                    <a:pt x="10" y="39"/>
                    <a:pt x="7" y="47"/>
                  </a:cubicBezTo>
                  <a:cubicBezTo>
                    <a:pt x="5" y="55"/>
                    <a:pt x="2" y="63"/>
                    <a:pt x="0" y="70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1" y="73"/>
                    <a:pt x="1" y="73"/>
                    <a:pt x="2" y="73"/>
                  </a:cubicBezTo>
                  <a:cubicBezTo>
                    <a:pt x="3" y="74"/>
                    <a:pt x="4" y="74"/>
                    <a:pt x="5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8" y="74"/>
                    <a:pt x="11" y="73"/>
                    <a:pt x="13" y="71"/>
                  </a:cubicBezTo>
                  <a:cubicBezTo>
                    <a:pt x="16" y="69"/>
                    <a:pt x="18" y="67"/>
                    <a:pt x="21" y="65"/>
                  </a:cubicBezTo>
                  <a:cubicBezTo>
                    <a:pt x="22" y="65"/>
                    <a:pt x="24" y="64"/>
                    <a:pt x="26" y="64"/>
                  </a:cubicBezTo>
                  <a:cubicBezTo>
                    <a:pt x="27" y="64"/>
                    <a:pt x="29" y="64"/>
                    <a:pt x="30" y="66"/>
                  </a:cubicBezTo>
                  <a:cubicBezTo>
                    <a:pt x="32" y="68"/>
                    <a:pt x="32" y="71"/>
                    <a:pt x="32" y="74"/>
                  </a:cubicBezTo>
                  <a:cubicBezTo>
                    <a:pt x="31" y="77"/>
                    <a:pt x="29" y="81"/>
                    <a:pt x="29" y="84"/>
                  </a:cubicBezTo>
                  <a:cubicBezTo>
                    <a:pt x="28" y="86"/>
                    <a:pt x="28" y="89"/>
                    <a:pt x="30" y="91"/>
                  </a:cubicBezTo>
                  <a:cubicBezTo>
                    <a:pt x="31" y="93"/>
                    <a:pt x="32" y="93"/>
                    <a:pt x="34" y="93"/>
                  </a:cubicBezTo>
                  <a:cubicBezTo>
                    <a:pt x="34" y="93"/>
                    <a:pt x="35" y="93"/>
                    <a:pt x="35" y="93"/>
                  </a:cubicBezTo>
                  <a:cubicBezTo>
                    <a:pt x="39" y="92"/>
                    <a:pt x="40" y="87"/>
                    <a:pt x="43" y="84"/>
                  </a:cubicBezTo>
                  <a:cubicBezTo>
                    <a:pt x="43" y="83"/>
                    <a:pt x="44" y="83"/>
                    <a:pt x="45" y="83"/>
                  </a:cubicBezTo>
                  <a:cubicBezTo>
                    <a:pt x="47" y="83"/>
                    <a:pt x="48" y="84"/>
                    <a:pt x="49" y="85"/>
                  </a:cubicBezTo>
                  <a:cubicBezTo>
                    <a:pt x="51" y="88"/>
                    <a:pt x="51" y="91"/>
                    <a:pt x="52" y="94"/>
                  </a:cubicBezTo>
                  <a:cubicBezTo>
                    <a:pt x="52" y="97"/>
                    <a:pt x="53" y="100"/>
                    <a:pt x="55" y="102"/>
                  </a:cubicBezTo>
                  <a:cubicBezTo>
                    <a:pt x="56" y="103"/>
                    <a:pt x="58" y="103"/>
                    <a:pt x="60" y="103"/>
                  </a:cubicBezTo>
                  <a:cubicBezTo>
                    <a:pt x="60" y="103"/>
                    <a:pt x="61" y="103"/>
                    <a:pt x="62" y="103"/>
                  </a:cubicBezTo>
                  <a:cubicBezTo>
                    <a:pt x="62" y="103"/>
                    <a:pt x="62" y="103"/>
                    <a:pt x="63" y="102"/>
                  </a:cubicBezTo>
                  <a:cubicBezTo>
                    <a:pt x="65" y="107"/>
                    <a:pt x="66" y="112"/>
                    <a:pt x="68" y="117"/>
                  </a:cubicBezTo>
                  <a:cubicBezTo>
                    <a:pt x="69" y="119"/>
                    <a:pt x="69" y="120"/>
                    <a:pt x="70" y="121"/>
                  </a:cubicBezTo>
                  <a:cubicBezTo>
                    <a:pt x="70" y="122"/>
                    <a:pt x="71" y="123"/>
                    <a:pt x="72" y="124"/>
                  </a:cubicBezTo>
                  <a:cubicBezTo>
                    <a:pt x="72" y="124"/>
                    <a:pt x="73" y="124"/>
                    <a:pt x="74" y="124"/>
                  </a:cubicBezTo>
                  <a:cubicBezTo>
                    <a:pt x="75" y="124"/>
                    <a:pt x="76" y="124"/>
                    <a:pt x="76" y="124"/>
                  </a:cubicBezTo>
                  <a:cubicBezTo>
                    <a:pt x="81" y="121"/>
                    <a:pt x="79" y="116"/>
                    <a:pt x="78" y="112"/>
                  </a:cubicBezTo>
                  <a:cubicBezTo>
                    <a:pt x="76" y="106"/>
                    <a:pt x="75" y="101"/>
                    <a:pt x="73" y="95"/>
                  </a:cubicBezTo>
                  <a:cubicBezTo>
                    <a:pt x="71" y="84"/>
                    <a:pt x="69" y="73"/>
                    <a:pt x="67" y="61"/>
                  </a:cubicBezTo>
                  <a:cubicBezTo>
                    <a:pt x="67" y="58"/>
                    <a:pt x="67" y="52"/>
                    <a:pt x="71" y="50"/>
                  </a:cubicBezTo>
                  <a:cubicBezTo>
                    <a:pt x="72" y="49"/>
                    <a:pt x="73" y="49"/>
                    <a:pt x="74" y="49"/>
                  </a:cubicBezTo>
                  <a:cubicBezTo>
                    <a:pt x="77" y="49"/>
                    <a:pt x="80" y="51"/>
                    <a:pt x="82" y="54"/>
                  </a:cubicBezTo>
                  <a:cubicBezTo>
                    <a:pt x="88" y="61"/>
                    <a:pt x="88" y="72"/>
                    <a:pt x="97" y="76"/>
                  </a:cubicBezTo>
                  <a:cubicBezTo>
                    <a:pt x="99" y="77"/>
                    <a:pt x="101" y="78"/>
                    <a:pt x="103" y="78"/>
                  </a:cubicBezTo>
                  <a:cubicBezTo>
                    <a:pt x="108" y="78"/>
                    <a:pt x="114" y="75"/>
                    <a:pt x="117" y="70"/>
                  </a:cubicBezTo>
                  <a:cubicBezTo>
                    <a:pt x="122" y="62"/>
                    <a:pt x="120" y="52"/>
                    <a:pt x="113" y="45"/>
                  </a:cubicBezTo>
                  <a:cubicBezTo>
                    <a:pt x="110" y="41"/>
                    <a:pt x="106" y="38"/>
                    <a:pt x="102" y="35"/>
                  </a:cubicBezTo>
                  <a:cubicBezTo>
                    <a:pt x="99" y="31"/>
                    <a:pt x="96" y="26"/>
                    <a:pt x="94" y="22"/>
                  </a:cubicBezTo>
                  <a:cubicBezTo>
                    <a:pt x="90" y="14"/>
                    <a:pt x="87" y="3"/>
                    <a:pt x="78" y="0"/>
                  </a:cubicBezTo>
                  <a:cubicBezTo>
                    <a:pt x="77" y="0"/>
                    <a:pt x="75" y="0"/>
                    <a:pt x="7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6" name="Google Shape;776;p28"/>
            <p:cNvSpPr/>
            <p:nvPr/>
          </p:nvSpPr>
          <p:spPr>
            <a:xfrm>
              <a:off x="2019405" y="1820337"/>
              <a:ext cx="137342" cy="250318"/>
            </a:xfrm>
            <a:custGeom>
              <a:avLst/>
              <a:gdLst/>
              <a:ahLst/>
              <a:cxnLst/>
              <a:rect l="l" t="t" r="r" b="b"/>
              <a:pathLst>
                <a:path w="47" h="85" extrusionOk="0">
                  <a:moveTo>
                    <a:pt x="34" y="0"/>
                  </a:moveTo>
                  <a:cubicBezTo>
                    <a:pt x="32" y="0"/>
                    <a:pt x="31" y="2"/>
                    <a:pt x="29" y="3"/>
                  </a:cubicBezTo>
                  <a:cubicBezTo>
                    <a:pt x="27" y="6"/>
                    <a:pt x="28" y="10"/>
                    <a:pt x="28" y="14"/>
                  </a:cubicBezTo>
                  <a:cubicBezTo>
                    <a:pt x="28" y="18"/>
                    <a:pt x="28" y="22"/>
                    <a:pt x="28" y="26"/>
                  </a:cubicBezTo>
                  <a:cubicBezTo>
                    <a:pt x="29" y="31"/>
                    <a:pt x="29" y="37"/>
                    <a:pt x="27" y="42"/>
                  </a:cubicBezTo>
                  <a:cubicBezTo>
                    <a:pt x="24" y="47"/>
                    <a:pt x="19" y="50"/>
                    <a:pt x="15" y="54"/>
                  </a:cubicBezTo>
                  <a:cubicBezTo>
                    <a:pt x="11" y="58"/>
                    <a:pt x="8" y="62"/>
                    <a:pt x="6" y="67"/>
                  </a:cubicBezTo>
                  <a:cubicBezTo>
                    <a:pt x="3" y="72"/>
                    <a:pt x="1" y="78"/>
                    <a:pt x="0" y="84"/>
                  </a:cubicBezTo>
                  <a:cubicBezTo>
                    <a:pt x="0" y="85"/>
                    <a:pt x="0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5" y="85"/>
                    <a:pt x="9" y="84"/>
                    <a:pt x="12" y="82"/>
                  </a:cubicBezTo>
                  <a:cubicBezTo>
                    <a:pt x="14" y="81"/>
                    <a:pt x="16" y="79"/>
                    <a:pt x="17" y="78"/>
                  </a:cubicBezTo>
                  <a:cubicBezTo>
                    <a:pt x="18" y="76"/>
                    <a:pt x="19" y="74"/>
                    <a:pt x="20" y="72"/>
                  </a:cubicBezTo>
                  <a:cubicBezTo>
                    <a:pt x="21" y="69"/>
                    <a:pt x="22" y="67"/>
                    <a:pt x="24" y="66"/>
                  </a:cubicBezTo>
                  <a:cubicBezTo>
                    <a:pt x="25" y="64"/>
                    <a:pt x="27" y="63"/>
                    <a:pt x="28" y="62"/>
                  </a:cubicBezTo>
                  <a:cubicBezTo>
                    <a:pt x="32" y="60"/>
                    <a:pt x="36" y="58"/>
                    <a:pt x="38" y="56"/>
                  </a:cubicBezTo>
                  <a:cubicBezTo>
                    <a:pt x="42" y="53"/>
                    <a:pt x="44" y="49"/>
                    <a:pt x="45" y="45"/>
                  </a:cubicBezTo>
                  <a:cubicBezTo>
                    <a:pt x="45" y="43"/>
                    <a:pt x="46" y="40"/>
                    <a:pt x="46" y="38"/>
                  </a:cubicBezTo>
                  <a:cubicBezTo>
                    <a:pt x="47" y="36"/>
                    <a:pt x="47" y="33"/>
                    <a:pt x="47" y="31"/>
                  </a:cubicBezTo>
                  <a:cubicBezTo>
                    <a:pt x="46" y="29"/>
                    <a:pt x="45" y="27"/>
                    <a:pt x="44" y="25"/>
                  </a:cubicBezTo>
                  <a:cubicBezTo>
                    <a:pt x="43" y="23"/>
                    <a:pt x="42" y="20"/>
                    <a:pt x="41" y="18"/>
                  </a:cubicBezTo>
                  <a:cubicBezTo>
                    <a:pt x="40" y="13"/>
                    <a:pt x="42" y="8"/>
                    <a:pt x="40" y="4"/>
                  </a:cubicBezTo>
                  <a:cubicBezTo>
                    <a:pt x="38" y="2"/>
                    <a:pt x="37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7" name="Google Shape;777;p28"/>
            <p:cNvSpPr/>
            <p:nvPr/>
          </p:nvSpPr>
          <p:spPr>
            <a:xfrm>
              <a:off x="1964024" y="2571931"/>
              <a:ext cx="53165" cy="8861"/>
            </a:xfrm>
            <a:custGeom>
              <a:avLst/>
              <a:gdLst/>
              <a:ahLst/>
              <a:cxnLst/>
              <a:rect l="l" t="t" r="r" b="b"/>
              <a:pathLst>
                <a:path w="18" h="3" extrusionOk="0">
                  <a:moveTo>
                    <a:pt x="17" y="0"/>
                  </a:moveTo>
                  <a:cubicBezTo>
                    <a:pt x="14" y="0"/>
                    <a:pt x="11" y="0"/>
                    <a:pt x="9" y="0"/>
                  </a:cubicBezTo>
                  <a:cubicBezTo>
                    <a:pt x="6" y="0"/>
                    <a:pt x="4" y="0"/>
                    <a:pt x="1" y="0"/>
                  </a:cubicBezTo>
                  <a:cubicBezTo>
                    <a:pt x="0" y="0"/>
                    <a:pt x="0" y="3"/>
                    <a:pt x="1" y="3"/>
                  </a:cubicBezTo>
                  <a:cubicBezTo>
                    <a:pt x="4" y="3"/>
                    <a:pt x="6" y="3"/>
                    <a:pt x="9" y="3"/>
                  </a:cubicBezTo>
                  <a:cubicBezTo>
                    <a:pt x="11" y="3"/>
                    <a:pt x="14" y="3"/>
                    <a:pt x="17" y="3"/>
                  </a:cubicBezTo>
                  <a:cubicBezTo>
                    <a:pt x="18" y="3"/>
                    <a:pt x="18" y="0"/>
                    <a:pt x="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8" name="Google Shape;778;p28"/>
            <p:cNvSpPr/>
            <p:nvPr/>
          </p:nvSpPr>
          <p:spPr>
            <a:xfrm>
              <a:off x="2083645" y="2516551"/>
              <a:ext cx="24368" cy="13291"/>
            </a:xfrm>
            <a:custGeom>
              <a:avLst/>
              <a:gdLst/>
              <a:ahLst/>
              <a:cxnLst/>
              <a:rect l="l" t="t" r="r" b="b"/>
              <a:pathLst>
                <a:path w="8" h="4" extrusionOk="0"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3" y="4"/>
                    <a:pt x="5" y="4"/>
                    <a:pt x="7" y="3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9" name="Google Shape;779;p28"/>
            <p:cNvSpPr/>
            <p:nvPr/>
          </p:nvSpPr>
          <p:spPr>
            <a:xfrm>
              <a:off x="2105797" y="2529201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583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0" name="Google Shape;780;p28"/>
            <p:cNvSpPr/>
            <p:nvPr/>
          </p:nvSpPr>
          <p:spPr>
            <a:xfrm>
              <a:off x="2108013" y="2520981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1" name="Google Shape;781;p28"/>
            <p:cNvSpPr/>
            <p:nvPr/>
          </p:nvSpPr>
          <p:spPr>
            <a:xfrm>
              <a:off x="2438076" y="2585222"/>
              <a:ext cx="37659" cy="8861"/>
            </a:xfrm>
            <a:custGeom>
              <a:avLst/>
              <a:gdLst/>
              <a:ahLst/>
              <a:cxnLst/>
              <a:rect l="l" t="t" r="r" b="b"/>
              <a:pathLst>
                <a:path w="13" h="3" extrusionOk="0">
                  <a:moveTo>
                    <a:pt x="12" y="1"/>
                  </a:moveTo>
                  <a:cubicBezTo>
                    <a:pt x="10" y="0"/>
                    <a:pt x="8" y="0"/>
                    <a:pt x="6" y="0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10" y="3"/>
                    <a:pt x="12" y="3"/>
                  </a:cubicBezTo>
                  <a:cubicBezTo>
                    <a:pt x="13" y="3"/>
                    <a:pt x="13" y="1"/>
                    <a:pt x="1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2" name="Google Shape;782;p28"/>
            <p:cNvSpPr/>
            <p:nvPr/>
          </p:nvSpPr>
          <p:spPr>
            <a:xfrm>
              <a:off x="2666242" y="2693766"/>
              <a:ext cx="26582" cy="8861"/>
            </a:xfrm>
            <a:custGeom>
              <a:avLst/>
              <a:gdLst/>
              <a:ahLst/>
              <a:cxnLst/>
              <a:rect l="l" t="t" r="r" b="b"/>
              <a:pathLst>
                <a:path w="9" h="3" extrusionOk="0">
                  <a:moveTo>
                    <a:pt x="9" y="1"/>
                  </a:moveTo>
                  <a:cubicBezTo>
                    <a:pt x="8" y="1"/>
                    <a:pt x="8" y="0"/>
                    <a:pt x="8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3"/>
                    <a:pt x="3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9" y="2"/>
                    <a:pt x="9" y="1"/>
                    <a:pt x="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3" name="Google Shape;783;p28"/>
            <p:cNvSpPr/>
            <p:nvPr/>
          </p:nvSpPr>
          <p:spPr>
            <a:xfrm>
              <a:off x="2728268" y="2780160"/>
              <a:ext cx="46520" cy="8861"/>
            </a:xfrm>
            <a:custGeom>
              <a:avLst/>
              <a:gdLst/>
              <a:ahLst/>
              <a:cxnLst/>
              <a:rect l="l" t="t" r="r" b="b"/>
              <a:pathLst>
                <a:path w="16" h="3" extrusionOk="0">
                  <a:moveTo>
                    <a:pt x="15" y="0"/>
                  </a:moveTo>
                  <a:cubicBezTo>
                    <a:pt x="11" y="0"/>
                    <a:pt x="6" y="0"/>
                    <a:pt x="1" y="1"/>
                  </a:cubicBezTo>
                  <a:cubicBezTo>
                    <a:pt x="0" y="1"/>
                    <a:pt x="0" y="3"/>
                    <a:pt x="2" y="3"/>
                  </a:cubicBezTo>
                  <a:cubicBezTo>
                    <a:pt x="4" y="3"/>
                    <a:pt x="6" y="2"/>
                    <a:pt x="8" y="2"/>
                  </a:cubicBezTo>
                  <a:cubicBezTo>
                    <a:pt x="11" y="2"/>
                    <a:pt x="13" y="2"/>
                    <a:pt x="15" y="2"/>
                  </a:cubicBezTo>
                  <a:cubicBezTo>
                    <a:pt x="16" y="2"/>
                    <a:pt x="16" y="2"/>
                    <a:pt x="16" y="1"/>
                  </a:cubicBezTo>
                  <a:cubicBezTo>
                    <a:pt x="16" y="1"/>
                    <a:pt x="16" y="0"/>
                    <a:pt x="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4" name="Google Shape;784;p28"/>
            <p:cNvSpPr/>
            <p:nvPr/>
          </p:nvSpPr>
          <p:spPr>
            <a:xfrm>
              <a:off x="2819090" y="2844400"/>
              <a:ext cx="19937" cy="6646"/>
            </a:xfrm>
            <a:custGeom>
              <a:avLst/>
              <a:gdLst/>
              <a:ahLst/>
              <a:cxnLst/>
              <a:rect l="l" t="t" r="r" b="b"/>
              <a:pathLst>
                <a:path w="7" h="2" extrusionOk="0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2" y="1"/>
                    <a:pt x="3" y="1"/>
                    <a:pt x="3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6" y="2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5" name="Google Shape;785;p28"/>
            <p:cNvSpPr/>
            <p:nvPr/>
          </p:nvSpPr>
          <p:spPr>
            <a:xfrm>
              <a:off x="2723837" y="2365917"/>
              <a:ext cx="1331335" cy="287976"/>
            </a:xfrm>
            <a:custGeom>
              <a:avLst/>
              <a:gdLst/>
              <a:ahLst/>
              <a:cxnLst/>
              <a:rect l="l" t="t" r="r" b="b"/>
              <a:pathLst>
                <a:path w="455" h="99" extrusionOk="0">
                  <a:moveTo>
                    <a:pt x="442" y="54"/>
                  </a:moveTo>
                  <a:cubicBezTo>
                    <a:pt x="439" y="54"/>
                    <a:pt x="436" y="54"/>
                    <a:pt x="433" y="54"/>
                  </a:cubicBezTo>
                  <a:cubicBezTo>
                    <a:pt x="431" y="53"/>
                    <a:pt x="430" y="52"/>
                    <a:pt x="428" y="51"/>
                  </a:cubicBezTo>
                  <a:cubicBezTo>
                    <a:pt x="420" y="48"/>
                    <a:pt x="412" y="47"/>
                    <a:pt x="404" y="46"/>
                  </a:cubicBezTo>
                  <a:cubicBezTo>
                    <a:pt x="402" y="40"/>
                    <a:pt x="396" y="35"/>
                    <a:pt x="390" y="36"/>
                  </a:cubicBezTo>
                  <a:cubicBezTo>
                    <a:pt x="376" y="39"/>
                    <a:pt x="362" y="43"/>
                    <a:pt x="349" y="48"/>
                  </a:cubicBezTo>
                  <a:cubicBezTo>
                    <a:pt x="348" y="45"/>
                    <a:pt x="344" y="42"/>
                    <a:pt x="338" y="41"/>
                  </a:cubicBezTo>
                  <a:cubicBezTo>
                    <a:pt x="328" y="38"/>
                    <a:pt x="315" y="45"/>
                    <a:pt x="304" y="54"/>
                  </a:cubicBezTo>
                  <a:cubicBezTo>
                    <a:pt x="300" y="45"/>
                    <a:pt x="292" y="37"/>
                    <a:pt x="283" y="34"/>
                  </a:cubicBezTo>
                  <a:cubicBezTo>
                    <a:pt x="270" y="29"/>
                    <a:pt x="254" y="30"/>
                    <a:pt x="240" y="31"/>
                  </a:cubicBezTo>
                  <a:cubicBezTo>
                    <a:pt x="240" y="31"/>
                    <a:pt x="240" y="31"/>
                    <a:pt x="240" y="31"/>
                  </a:cubicBezTo>
                  <a:cubicBezTo>
                    <a:pt x="238" y="11"/>
                    <a:pt x="221" y="3"/>
                    <a:pt x="203" y="3"/>
                  </a:cubicBezTo>
                  <a:cubicBezTo>
                    <a:pt x="184" y="2"/>
                    <a:pt x="154" y="2"/>
                    <a:pt x="132" y="11"/>
                  </a:cubicBezTo>
                  <a:cubicBezTo>
                    <a:pt x="129" y="4"/>
                    <a:pt x="123" y="0"/>
                    <a:pt x="115" y="1"/>
                  </a:cubicBezTo>
                  <a:cubicBezTo>
                    <a:pt x="104" y="3"/>
                    <a:pt x="92" y="7"/>
                    <a:pt x="82" y="15"/>
                  </a:cubicBezTo>
                  <a:cubicBezTo>
                    <a:pt x="67" y="19"/>
                    <a:pt x="52" y="26"/>
                    <a:pt x="40" y="36"/>
                  </a:cubicBezTo>
                  <a:cubicBezTo>
                    <a:pt x="23" y="49"/>
                    <a:pt x="0" y="77"/>
                    <a:pt x="17" y="95"/>
                  </a:cubicBezTo>
                  <a:cubicBezTo>
                    <a:pt x="325" y="95"/>
                    <a:pt x="325" y="95"/>
                    <a:pt x="325" y="95"/>
                  </a:cubicBezTo>
                  <a:cubicBezTo>
                    <a:pt x="330" y="94"/>
                    <a:pt x="335" y="93"/>
                    <a:pt x="340" y="92"/>
                  </a:cubicBezTo>
                  <a:cubicBezTo>
                    <a:pt x="355" y="92"/>
                    <a:pt x="370" y="92"/>
                    <a:pt x="386" y="94"/>
                  </a:cubicBezTo>
                  <a:cubicBezTo>
                    <a:pt x="411" y="98"/>
                    <a:pt x="436" y="99"/>
                    <a:pt x="451" y="75"/>
                  </a:cubicBezTo>
                  <a:cubicBezTo>
                    <a:pt x="455" y="67"/>
                    <a:pt x="452" y="55"/>
                    <a:pt x="442" y="5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6" name="Google Shape;786;p28"/>
            <p:cNvSpPr/>
            <p:nvPr/>
          </p:nvSpPr>
          <p:spPr>
            <a:xfrm>
              <a:off x="2779217" y="2388069"/>
              <a:ext cx="615825" cy="219305"/>
            </a:xfrm>
            <a:custGeom>
              <a:avLst/>
              <a:gdLst/>
              <a:ahLst/>
              <a:cxnLst/>
              <a:rect l="l" t="t" r="r" b="b"/>
              <a:pathLst>
                <a:path w="210" h="75" extrusionOk="0">
                  <a:moveTo>
                    <a:pt x="200" y="3"/>
                  </a:moveTo>
                  <a:cubicBezTo>
                    <a:pt x="189" y="1"/>
                    <a:pt x="177" y="1"/>
                    <a:pt x="166" y="0"/>
                  </a:cubicBezTo>
                  <a:cubicBezTo>
                    <a:pt x="161" y="0"/>
                    <a:pt x="157" y="0"/>
                    <a:pt x="152" y="1"/>
                  </a:cubicBezTo>
                  <a:cubicBezTo>
                    <a:pt x="148" y="3"/>
                    <a:pt x="144" y="5"/>
                    <a:pt x="140" y="7"/>
                  </a:cubicBezTo>
                  <a:cubicBezTo>
                    <a:pt x="130" y="10"/>
                    <a:pt x="118" y="12"/>
                    <a:pt x="107" y="12"/>
                  </a:cubicBezTo>
                  <a:cubicBezTo>
                    <a:pt x="101" y="13"/>
                    <a:pt x="98" y="12"/>
                    <a:pt x="92" y="9"/>
                  </a:cubicBezTo>
                  <a:cubicBezTo>
                    <a:pt x="89" y="7"/>
                    <a:pt x="85" y="6"/>
                    <a:pt x="81" y="6"/>
                  </a:cubicBezTo>
                  <a:cubicBezTo>
                    <a:pt x="77" y="6"/>
                    <a:pt x="73" y="7"/>
                    <a:pt x="70" y="9"/>
                  </a:cubicBezTo>
                  <a:cubicBezTo>
                    <a:pt x="67" y="11"/>
                    <a:pt x="64" y="15"/>
                    <a:pt x="61" y="16"/>
                  </a:cubicBezTo>
                  <a:cubicBezTo>
                    <a:pt x="56" y="17"/>
                    <a:pt x="52" y="16"/>
                    <a:pt x="48" y="18"/>
                  </a:cubicBezTo>
                  <a:cubicBezTo>
                    <a:pt x="43" y="19"/>
                    <a:pt x="40" y="22"/>
                    <a:pt x="36" y="24"/>
                  </a:cubicBezTo>
                  <a:cubicBezTo>
                    <a:pt x="22" y="35"/>
                    <a:pt x="7" y="48"/>
                    <a:pt x="2" y="65"/>
                  </a:cubicBezTo>
                  <a:cubicBezTo>
                    <a:pt x="0" y="71"/>
                    <a:pt x="9" y="75"/>
                    <a:pt x="12" y="69"/>
                  </a:cubicBezTo>
                  <a:cubicBezTo>
                    <a:pt x="18" y="54"/>
                    <a:pt x="34" y="42"/>
                    <a:pt x="48" y="34"/>
                  </a:cubicBezTo>
                  <a:cubicBezTo>
                    <a:pt x="55" y="30"/>
                    <a:pt x="64" y="33"/>
                    <a:pt x="71" y="29"/>
                  </a:cubicBezTo>
                  <a:cubicBezTo>
                    <a:pt x="74" y="26"/>
                    <a:pt x="75" y="23"/>
                    <a:pt x="79" y="22"/>
                  </a:cubicBezTo>
                  <a:cubicBezTo>
                    <a:pt x="84" y="21"/>
                    <a:pt x="86" y="24"/>
                    <a:pt x="90" y="26"/>
                  </a:cubicBezTo>
                  <a:cubicBezTo>
                    <a:pt x="98" y="30"/>
                    <a:pt x="108" y="29"/>
                    <a:pt x="116" y="29"/>
                  </a:cubicBezTo>
                  <a:cubicBezTo>
                    <a:pt x="126" y="28"/>
                    <a:pt x="135" y="26"/>
                    <a:pt x="144" y="23"/>
                  </a:cubicBezTo>
                  <a:cubicBezTo>
                    <a:pt x="148" y="22"/>
                    <a:pt x="152" y="20"/>
                    <a:pt x="155" y="18"/>
                  </a:cubicBezTo>
                  <a:cubicBezTo>
                    <a:pt x="160" y="16"/>
                    <a:pt x="164" y="16"/>
                    <a:pt x="169" y="17"/>
                  </a:cubicBezTo>
                  <a:cubicBezTo>
                    <a:pt x="179" y="18"/>
                    <a:pt x="190" y="20"/>
                    <a:pt x="200" y="20"/>
                  </a:cubicBezTo>
                  <a:cubicBezTo>
                    <a:pt x="210" y="20"/>
                    <a:pt x="208" y="5"/>
                    <a:pt x="200" y="3"/>
                  </a:cubicBezTo>
                  <a:close/>
                </a:path>
              </a:pathLst>
            </a:cu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28"/>
            <p:cNvSpPr/>
            <p:nvPr/>
          </p:nvSpPr>
          <p:spPr>
            <a:xfrm>
              <a:off x="3049471" y="2472247"/>
              <a:ext cx="551585" cy="115190"/>
            </a:xfrm>
            <a:custGeom>
              <a:avLst/>
              <a:gdLst/>
              <a:ahLst/>
              <a:cxnLst/>
              <a:rect l="l" t="t" r="r" b="b"/>
              <a:pathLst>
                <a:path w="189" h="39" extrusionOk="0">
                  <a:moveTo>
                    <a:pt x="183" y="4"/>
                  </a:moveTo>
                  <a:cubicBezTo>
                    <a:pt x="177" y="1"/>
                    <a:pt x="172" y="6"/>
                    <a:pt x="165" y="5"/>
                  </a:cubicBezTo>
                  <a:cubicBezTo>
                    <a:pt x="159" y="3"/>
                    <a:pt x="156" y="0"/>
                    <a:pt x="150" y="1"/>
                  </a:cubicBezTo>
                  <a:cubicBezTo>
                    <a:pt x="147" y="1"/>
                    <a:pt x="145" y="4"/>
                    <a:pt x="142" y="4"/>
                  </a:cubicBezTo>
                  <a:cubicBezTo>
                    <a:pt x="144" y="4"/>
                    <a:pt x="136" y="3"/>
                    <a:pt x="137" y="3"/>
                  </a:cubicBezTo>
                  <a:cubicBezTo>
                    <a:pt x="131" y="2"/>
                    <a:pt x="125" y="2"/>
                    <a:pt x="120" y="6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1" y="10"/>
                    <a:pt x="102" y="5"/>
                    <a:pt x="94" y="5"/>
                  </a:cubicBezTo>
                  <a:cubicBezTo>
                    <a:pt x="91" y="5"/>
                    <a:pt x="89" y="6"/>
                    <a:pt x="87" y="8"/>
                  </a:cubicBezTo>
                  <a:cubicBezTo>
                    <a:pt x="82" y="8"/>
                    <a:pt x="77" y="8"/>
                    <a:pt x="73" y="10"/>
                  </a:cubicBezTo>
                  <a:cubicBezTo>
                    <a:pt x="69" y="11"/>
                    <a:pt x="66" y="13"/>
                    <a:pt x="64" y="15"/>
                  </a:cubicBezTo>
                  <a:cubicBezTo>
                    <a:pt x="63" y="16"/>
                    <a:pt x="62" y="17"/>
                    <a:pt x="61" y="18"/>
                  </a:cubicBezTo>
                  <a:cubicBezTo>
                    <a:pt x="58" y="16"/>
                    <a:pt x="56" y="14"/>
                    <a:pt x="52" y="14"/>
                  </a:cubicBezTo>
                  <a:cubicBezTo>
                    <a:pt x="46" y="12"/>
                    <a:pt x="43" y="16"/>
                    <a:pt x="37" y="16"/>
                  </a:cubicBezTo>
                  <a:cubicBezTo>
                    <a:pt x="31" y="17"/>
                    <a:pt x="25" y="13"/>
                    <a:pt x="19" y="13"/>
                  </a:cubicBezTo>
                  <a:cubicBezTo>
                    <a:pt x="13" y="13"/>
                    <a:pt x="7" y="15"/>
                    <a:pt x="3" y="19"/>
                  </a:cubicBezTo>
                  <a:cubicBezTo>
                    <a:pt x="0" y="21"/>
                    <a:pt x="1" y="27"/>
                    <a:pt x="5" y="28"/>
                  </a:cubicBezTo>
                  <a:cubicBezTo>
                    <a:pt x="10" y="28"/>
                    <a:pt x="15" y="27"/>
                    <a:pt x="20" y="28"/>
                  </a:cubicBezTo>
                  <a:cubicBezTo>
                    <a:pt x="24" y="29"/>
                    <a:pt x="28" y="32"/>
                    <a:pt x="33" y="32"/>
                  </a:cubicBezTo>
                  <a:cubicBezTo>
                    <a:pt x="37" y="33"/>
                    <a:pt x="40" y="33"/>
                    <a:pt x="44" y="32"/>
                  </a:cubicBezTo>
                  <a:cubicBezTo>
                    <a:pt x="47" y="31"/>
                    <a:pt x="48" y="30"/>
                    <a:pt x="51" y="31"/>
                  </a:cubicBezTo>
                  <a:cubicBezTo>
                    <a:pt x="53" y="32"/>
                    <a:pt x="55" y="34"/>
                    <a:pt x="56" y="35"/>
                  </a:cubicBezTo>
                  <a:cubicBezTo>
                    <a:pt x="63" y="39"/>
                    <a:pt x="68" y="37"/>
                    <a:pt x="72" y="31"/>
                  </a:cubicBezTo>
                  <a:cubicBezTo>
                    <a:pt x="79" y="22"/>
                    <a:pt x="89" y="24"/>
                    <a:pt x="99" y="26"/>
                  </a:cubicBezTo>
                  <a:cubicBezTo>
                    <a:pt x="104" y="26"/>
                    <a:pt x="107" y="23"/>
                    <a:pt x="107" y="20"/>
                  </a:cubicBezTo>
                  <a:cubicBezTo>
                    <a:pt x="108" y="20"/>
                    <a:pt x="110" y="20"/>
                    <a:pt x="111" y="20"/>
                  </a:cubicBezTo>
                  <a:cubicBezTo>
                    <a:pt x="116" y="20"/>
                    <a:pt x="121" y="20"/>
                    <a:pt x="125" y="17"/>
                  </a:cubicBezTo>
                  <a:cubicBezTo>
                    <a:pt x="126" y="16"/>
                    <a:pt x="126" y="15"/>
                    <a:pt x="126" y="14"/>
                  </a:cubicBezTo>
                  <a:cubicBezTo>
                    <a:pt x="131" y="16"/>
                    <a:pt x="135" y="16"/>
                    <a:pt x="139" y="17"/>
                  </a:cubicBezTo>
                  <a:cubicBezTo>
                    <a:pt x="144" y="18"/>
                    <a:pt x="146" y="17"/>
                    <a:pt x="150" y="15"/>
                  </a:cubicBezTo>
                  <a:cubicBezTo>
                    <a:pt x="156" y="12"/>
                    <a:pt x="160" y="18"/>
                    <a:pt x="166" y="18"/>
                  </a:cubicBezTo>
                  <a:cubicBezTo>
                    <a:pt x="171" y="18"/>
                    <a:pt x="177" y="16"/>
                    <a:pt x="182" y="15"/>
                  </a:cubicBezTo>
                  <a:cubicBezTo>
                    <a:pt x="188" y="14"/>
                    <a:pt x="189" y="6"/>
                    <a:pt x="183" y="4"/>
                  </a:cubicBezTo>
                  <a:close/>
                </a:path>
              </a:pathLst>
            </a:cu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Google Shape;788;p28"/>
            <p:cNvSpPr/>
            <p:nvPr/>
          </p:nvSpPr>
          <p:spPr>
            <a:xfrm>
              <a:off x="3499157" y="2525411"/>
              <a:ext cx="409813" cy="68672"/>
            </a:xfrm>
            <a:custGeom>
              <a:avLst/>
              <a:gdLst/>
              <a:ahLst/>
              <a:cxnLst/>
              <a:rect l="l" t="t" r="r" b="b"/>
              <a:pathLst>
                <a:path w="140" h="23" extrusionOk="0">
                  <a:moveTo>
                    <a:pt x="136" y="5"/>
                  </a:moveTo>
                  <a:cubicBezTo>
                    <a:pt x="131" y="2"/>
                    <a:pt x="126" y="3"/>
                    <a:pt x="120" y="3"/>
                  </a:cubicBezTo>
                  <a:cubicBezTo>
                    <a:pt x="113" y="3"/>
                    <a:pt x="106" y="3"/>
                    <a:pt x="99" y="3"/>
                  </a:cubicBezTo>
                  <a:cubicBezTo>
                    <a:pt x="93" y="3"/>
                    <a:pt x="86" y="3"/>
                    <a:pt x="79" y="3"/>
                  </a:cubicBezTo>
                  <a:cubicBezTo>
                    <a:pt x="74" y="2"/>
                    <a:pt x="68" y="1"/>
                    <a:pt x="63" y="1"/>
                  </a:cubicBezTo>
                  <a:cubicBezTo>
                    <a:pt x="58" y="1"/>
                    <a:pt x="53" y="2"/>
                    <a:pt x="48" y="4"/>
                  </a:cubicBezTo>
                  <a:cubicBezTo>
                    <a:pt x="42" y="6"/>
                    <a:pt x="39" y="7"/>
                    <a:pt x="32" y="4"/>
                  </a:cubicBezTo>
                  <a:cubicBezTo>
                    <a:pt x="22" y="0"/>
                    <a:pt x="16" y="5"/>
                    <a:pt x="6" y="6"/>
                  </a:cubicBezTo>
                  <a:cubicBezTo>
                    <a:pt x="1" y="6"/>
                    <a:pt x="0" y="12"/>
                    <a:pt x="3" y="14"/>
                  </a:cubicBezTo>
                  <a:cubicBezTo>
                    <a:pt x="7" y="17"/>
                    <a:pt x="11" y="17"/>
                    <a:pt x="15" y="16"/>
                  </a:cubicBezTo>
                  <a:cubicBezTo>
                    <a:pt x="19" y="16"/>
                    <a:pt x="21" y="14"/>
                    <a:pt x="25" y="15"/>
                  </a:cubicBezTo>
                  <a:cubicBezTo>
                    <a:pt x="27" y="15"/>
                    <a:pt x="29" y="17"/>
                    <a:pt x="31" y="18"/>
                  </a:cubicBezTo>
                  <a:cubicBezTo>
                    <a:pt x="42" y="23"/>
                    <a:pt x="51" y="16"/>
                    <a:pt x="61" y="15"/>
                  </a:cubicBezTo>
                  <a:cubicBezTo>
                    <a:pt x="67" y="14"/>
                    <a:pt x="74" y="16"/>
                    <a:pt x="81" y="17"/>
                  </a:cubicBezTo>
                  <a:cubicBezTo>
                    <a:pt x="87" y="17"/>
                    <a:pt x="94" y="17"/>
                    <a:pt x="101" y="17"/>
                  </a:cubicBezTo>
                  <a:cubicBezTo>
                    <a:pt x="111" y="17"/>
                    <a:pt x="128" y="20"/>
                    <a:pt x="137" y="13"/>
                  </a:cubicBezTo>
                  <a:cubicBezTo>
                    <a:pt x="140" y="10"/>
                    <a:pt x="139" y="6"/>
                    <a:pt x="136" y="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9" name="Google Shape;789;p28"/>
            <p:cNvSpPr/>
            <p:nvPr/>
          </p:nvSpPr>
          <p:spPr>
            <a:xfrm>
              <a:off x="3386181" y="2538703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0" name="Google Shape;790;p28"/>
            <p:cNvSpPr/>
            <p:nvPr/>
          </p:nvSpPr>
          <p:spPr>
            <a:xfrm>
              <a:off x="3432701" y="2509265"/>
              <a:ext cx="15507" cy="11077"/>
            </a:xfrm>
            <a:custGeom>
              <a:avLst/>
              <a:gdLst/>
              <a:ahLst/>
              <a:cxnLst/>
              <a:rect l="l" t="t" r="r" b="b"/>
              <a:pathLst>
                <a:path w="5" h="4" extrusionOk="0">
                  <a:moveTo>
                    <a:pt x="5" y="0"/>
                  </a:moveTo>
                  <a:cubicBezTo>
                    <a:pt x="4" y="1"/>
                    <a:pt x="3" y="1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7F7C4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1" name="Google Shape;791;p28"/>
            <p:cNvSpPr/>
            <p:nvPr/>
          </p:nvSpPr>
          <p:spPr>
            <a:xfrm>
              <a:off x="884228" y="2496620"/>
              <a:ext cx="1151408" cy="250325"/>
            </a:xfrm>
            <a:custGeom>
              <a:avLst/>
              <a:gdLst/>
              <a:ahLst/>
              <a:cxnLst/>
              <a:rect l="l" t="t" r="r" b="b"/>
              <a:pathLst>
                <a:path w="227" h="49" extrusionOk="0">
                  <a:moveTo>
                    <a:pt x="220" y="27"/>
                  </a:moveTo>
                  <a:cubicBezTo>
                    <a:pt x="219" y="27"/>
                    <a:pt x="217" y="27"/>
                    <a:pt x="216" y="27"/>
                  </a:cubicBezTo>
                  <a:cubicBezTo>
                    <a:pt x="215" y="26"/>
                    <a:pt x="214" y="26"/>
                    <a:pt x="213" y="25"/>
                  </a:cubicBezTo>
                  <a:cubicBezTo>
                    <a:pt x="209" y="24"/>
                    <a:pt x="205" y="23"/>
                    <a:pt x="201" y="23"/>
                  </a:cubicBezTo>
                  <a:cubicBezTo>
                    <a:pt x="201" y="20"/>
                    <a:pt x="197" y="17"/>
                    <a:pt x="194" y="18"/>
                  </a:cubicBezTo>
                  <a:cubicBezTo>
                    <a:pt x="187" y="19"/>
                    <a:pt x="181" y="21"/>
                    <a:pt x="174" y="24"/>
                  </a:cubicBezTo>
                  <a:cubicBezTo>
                    <a:pt x="173" y="22"/>
                    <a:pt x="172" y="21"/>
                    <a:pt x="169" y="20"/>
                  </a:cubicBezTo>
                  <a:cubicBezTo>
                    <a:pt x="163" y="19"/>
                    <a:pt x="157" y="22"/>
                    <a:pt x="151" y="27"/>
                  </a:cubicBezTo>
                  <a:cubicBezTo>
                    <a:pt x="149" y="22"/>
                    <a:pt x="146" y="18"/>
                    <a:pt x="141" y="17"/>
                  </a:cubicBezTo>
                  <a:cubicBezTo>
                    <a:pt x="135" y="14"/>
                    <a:pt x="127" y="15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19" y="5"/>
                    <a:pt x="110" y="1"/>
                    <a:pt x="101" y="1"/>
                  </a:cubicBezTo>
                  <a:cubicBezTo>
                    <a:pt x="91" y="1"/>
                    <a:pt x="77" y="1"/>
                    <a:pt x="66" y="5"/>
                  </a:cubicBezTo>
                  <a:cubicBezTo>
                    <a:pt x="64" y="2"/>
                    <a:pt x="61" y="0"/>
                    <a:pt x="57" y="0"/>
                  </a:cubicBezTo>
                  <a:cubicBezTo>
                    <a:pt x="51" y="1"/>
                    <a:pt x="46" y="3"/>
                    <a:pt x="41" y="7"/>
                  </a:cubicBezTo>
                  <a:cubicBezTo>
                    <a:pt x="33" y="9"/>
                    <a:pt x="26" y="13"/>
                    <a:pt x="20" y="18"/>
                  </a:cubicBezTo>
                  <a:cubicBezTo>
                    <a:pt x="11" y="24"/>
                    <a:pt x="0" y="38"/>
                    <a:pt x="8" y="47"/>
                  </a:cubicBezTo>
                  <a:cubicBezTo>
                    <a:pt x="162" y="47"/>
                    <a:pt x="162" y="47"/>
                    <a:pt x="162" y="47"/>
                  </a:cubicBezTo>
                  <a:cubicBezTo>
                    <a:pt x="164" y="47"/>
                    <a:pt x="167" y="46"/>
                    <a:pt x="169" y="46"/>
                  </a:cubicBezTo>
                  <a:cubicBezTo>
                    <a:pt x="177" y="46"/>
                    <a:pt x="185" y="46"/>
                    <a:pt x="192" y="47"/>
                  </a:cubicBezTo>
                  <a:cubicBezTo>
                    <a:pt x="205" y="49"/>
                    <a:pt x="217" y="49"/>
                    <a:pt x="225" y="37"/>
                  </a:cubicBezTo>
                  <a:cubicBezTo>
                    <a:pt x="227" y="33"/>
                    <a:pt x="226" y="27"/>
                    <a:pt x="220" y="2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2" name="Google Shape;792;p28"/>
            <p:cNvSpPr/>
            <p:nvPr/>
          </p:nvSpPr>
          <p:spPr>
            <a:xfrm>
              <a:off x="836489" y="2624455"/>
              <a:ext cx="553799" cy="90824"/>
            </a:xfrm>
            <a:custGeom>
              <a:avLst/>
              <a:gdLst/>
              <a:ahLst/>
              <a:cxnLst/>
              <a:rect l="l" t="t" r="r" b="b"/>
              <a:pathLst>
                <a:path w="190" h="31" extrusionOk="0">
                  <a:moveTo>
                    <a:pt x="184" y="6"/>
                  </a:moveTo>
                  <a:cubicBezTo>
                    <a:pt x="178" y="2"/>
                    <a:pt x="173" y="7"/>
                    <a:pt x="166" y="5"/>
                  </a:cubicBezTo>
                  <a:cubicBezTo>
                    <a:pt x="161" y="4"/>
                    <a:pt x="158" y="0"/>
                    <a:pt x="151" y="1"/>
                  </a:cubicBezTo>
                  <a:cubicBezTo>
                    <a:pt x="148" y="1"/>
                    <a:pt x="146" y="3"/>
                    <a:pt x="143" y="3"/>
                  </a:cubicBezTo>
                  <a:cubicBezTo>
                    <a:pt x="145" y="3"/>
                    <a:pt x="138" y="1"/>
                    <a:pt x="138" y="2"/>
                  </a:cubicBezTo>
                  <a:cubicBezTo>
                    <a:pt x="132" y="0"/>
                    <a:pt x="126" y="0"/>
                    <a:pt x="121" y="3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12" y="7"/>
                    <a:pt x="103" y="1"/>
                    <a:pt x="95" y="0"/>
                  </a:cubicBezTo>
                  <a:cubicBezTo>
                    <a:pt x="93" y="0"/>
                    <a:pt x="90" y="1"/>
                    <a:pt x="88" y="2"/>
                  </a:cubicBezTo>
                  <a:cubicBezTo>
                    <a:pt x="83" y="2"/>
                    <a:pt x="79" y="2"/>
                    <a:pt x="74" y="3"/>
                  </a:cubicBezTo>
                  <a:cubicBezTo>
                    <a:pt x="70" y="4"/>
                    <a:pt x="67" y="6"/>
                    <a:pt x="64" y="8"/>
                  </a:cubicBezTo>
                  <a:cubicBezTo>
                    <a:pt x="63" y="9"/>
                    <a:pt x="62" y="9"/>
                    <a:pt x="61" y="10"/>
                  </a:cubicBezTo>
                  <a:cubicBezTo>
                    <a:pt x="59" y="8"/>
                    <a:pt x="56" y="6"/>
                    <a:pt x="53" y="5"/>
                  </a:cubicBezTo>
                  <a:cubicBezTo>
                    <a:pt x="47" y="3"/>
                    <a:pt x="43" y="6"/>
                    <a:pt x="37" y="7"/>
                  </a:cubicBezTo>
                  <a:cubicBezTo>
                    <a:pt x="31" y="7"/>
                    <a:pt x="26" y="3"/>
                    <a:pt x="20" y="2"/>
                  </a:cubicBezTo>
                  <a:cubicBezTo>
                    <a:pt x="14" y="2"/>
                    <a:pt x="8" y="3"/>
                    <a:pt x="3" y="6"/>
                  </a:cubicBezTo>
                  <a:cubicBezTo>
                    <a:pt x="0" y="9"/>
                    <a:pt x="0" y="15"/>
                    <a:pt x="5" y="15"/>
                  </a:cubicBezTo>
                  <a:cubicBezTo>
                    <a:pt x="10" y="16"/>
                    <a:pt x="15" y="16"/>
                    <a:pt x="20" y="17"/>
                  </a:cubicBezTo>
                  <a:cubicBezTo>
                    <a:pt x="24" y="19"/>
                    <a:pt x="28" y="21"/>
                    <a:pt x="32" y="22"/>
                  </a:cubicBezTo>
                  <a:cubicBezTo>
                    <a:pt x="36" y="24"/>
                    <a:pt x="39" y="24"/>
                    <a:pt x="43" y="23"/>
                  </a:cubicBezTo>
                  <a:cubicBezTo>
                    <a:pt x="46" y="22"/>
                    <a:pt x="47" y="22"/>
                    <a:pt x="50" y="23"/>
                  </a:cubicBezTo>
                  <a:cubicBezTo>
                    <a:pt x="52" y="24"/>
                    <a:pt x="54" y="26"/>
                    <a:pt x="55" y="27"/>
                  </a:cubicBezTo>
                  <a:cubicBezTo>
                    <a:pt x="62" y="31"/>
                    <a:pt x="67" y="30"/>
                    <a:pt x="72" y="24"/>
                  </a:cubicBezTo>
                  <a:cubicBezTo>
                    <a:pt x="79" y="16"/>
                    <a:pt x="88" y="18"/>
                    <a:pt x="98" y="21"/>
                  </a:cubicBezTo>
                  <a:cubicBezTo>
                    <a:pt x="103" y="22"/>
                    <a:pt x="106" y="19"/>
                    <a:pt x="107" y="16"/>
                  </a:cubicBezTo>
                  <a:cubicBezTo>
                    <a:pt x="109" y="16"/>
                    <a:pt x="110" y="16"/>
                    <a:pt x="111" y="16"/>
                  </a:cubicBezTo>
                  <a:cubicBezTo>
                    <a:pt x="116" y="17"/>
                    <a:pt x="121" y="17"/>
                    <a:pt x="125" y="14"/>
                  </a:cubicBezTo>
                  <a:cubicBezTo>
                    <a:pt x="126" y="14"/>
                    <a:pt x="127" y="13"/>
                    <a:pt x="127" y="12"/>
                  </a:cubicBezTo>
                  <a:cubicBezTo>
                    <a:pt x="131" y="14"/>
                    <a:pt x="135" y="14"/>
                    <a:pt x="139" y="16"/>
                  </a:cubicBezTo>
                  <a:cubicBezTo>
                    <a:pt x="144" y="17"/>
                    <a:pt x="146" y="16"/>
                    <a:pt x="150" y="15"/>
                  </a:cubicBezTo>
                  <a:cubicBezTo>
                    <a:pt x="157" y="12"/>
                    <a:pt x="160" y="18"/>
                    <a:pt x="166" y="19"/>
                  </a:cubicBezTo>
                  <a:cubicBezTo>
                    <a:pt x="171" y="19"/>
                    <a:pt x="177" y="18"/>
                    <a:pt x="182" y="17"/>
                  </a:cubicBezTo>
                  <a:cubicBezTo>
                    <a:pt x="188" y="17"/>
                    <a:pt x="190" y="9"/>
                    <a:pt x="184" y="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28"/>
            <p:cNvSpPr/>
            <p:nvPr/>
          </p:nvSpPr>
          <p:spPr>
            <a:xfrm>
              <a:off x="1304791" y="2646146"/>
              <a:ext cx="553799" cy="104115"/>
            </a:xfrm>
            <a:custGeom>
              <a:avLst/>
              <a:gdLst/>
              <a:ahLst/>
              <a:cxnLst/>
              <a:rect l="l" t="t" r="r" b="b"/>
              <a:pathLst>
                <a:path w="189" h="35" extrusionOk="0">
                  <a:moveTo>
                    <a:pt x="184" y="7"/>
                  </a:moveTo>
                  <a:cubicBezTo>
                    <a:pt x="178" y="3"/>
                    <a:pt x="172" y="8"/>
                    <a:pt x="166" y="6"/>
                  </a:cubicBezTo>
                  <a:cubicBezTo>
                    <a:pt x="161" y="4"/>
                    <a:pt x="158" y="0"/>
                    <a:pt x="151" y="1"/>
                  </a:cubicBezTo>
                  <a:cubicBezTo>
                    <a:pt x="148" y="1"/>
                    <a:pt x="146" y="4"/>
                    <a:pt x="143" y="4"/>
                  </a:cubicBezTo>
                  <a:cubicBezTo>
                    <a:pt x="145" y="4"/>
                    <a:pt x="138" y="2"/>
                    <a:pt x="138" y="2"/>
                  </a:cubicBezTo>
                  <a:cubicBezTo>
                    <a:pt x="132" y="1"/>
                    <a:pt x="126" y="0"/>
                    <a:pt x="121" y="4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12" y="8"/>
                    <a:pt x="103" y="2"/>
                    <a:pt x="95" y="1"/>
                  </a:cubicBezTo>
                  <a:cubicBezTo>
                    <a:pt x="93" y="1"/>
                    <a:pt x="90" y="2"/>
                    <a:pt x="88" y="3"/>
                  </a:cubicBezTo>
                  <a:cubicBezTo>
                    <a:pt x="83" y="3"/>
                    <a:pt x="78" y="3"/>
                    <a:pt x="74" y="4"/>
                  </a:cubicBezTo>
                  <a:cubicBezTo>
                    <a:pt x="70" y="6"/>
                    <a:pt x="67" y="7"/>
                    <a:pt x="64" y="10"/>
                  </a:cubicBezTo>
                  <a:cubicBezTo>
                    <a:pt x="63" y="11"/>
                    <a:pt x="62" y="12"/>
                    <a:pt x="61" y="13"/>
                  </a:cubicBezTo>
                  <a:cubicBezTo>
                    <a:pt x="59" y="10"/>
                    <a:pt x="56" y="8"/>
                    <a:pt x="53" y="7"/>
                  </a:cubicBezTo>
                  <a:cubicBezTo>
                    <a:pt x="47" y="5"/>
                    <a:pt x="43" y="8"/>
                    <a:pt x="37" y="9"/>
                  </a:cubicBezTo>
                  <a:cubicBezTo>
                    <a:pt x="31" y="9"/>
                    <a:pt x="25" y="4"/>
                    <a:pt x="20" y="4"/>
                  </a:cubicBezTo>
                  <a:cubicBezTo>
                    <a:pt x="14" y="3"/>
                    <a:pt x="8" y="4"/>
                    <a:pt x="3" y="9"/>
                  </a:cubicBezTo>
                  <a:cubicBezTo>
                    <a:pt x="0" y="11"/>
                    <a:pt x="0" y="18"/>
                    <a:pt x="5" y="19"/>
                  </a:cubicBezTo>
                  <a:cubicBezTo>
                    <a:pt x="10" y="19"/>
                    <a:pt x="15" y="19"/>
                    <a:pt x="19" y="21"/>
                  </a:cubicBezTo>
                  <a:cubicBezTo>
                    <a:pt x="24" y="22"/>
                    <a:pt x="27" y="25"/>
                    <a:pt x="32" y="26"/>
                  </a:cubicBezTo>
                  <a:cubicBezTo>
                    <a:pt x="36" y="27"/>
                    <a:pt x="39" y="27"/>
                    <a:pt x="43" y="26"/>
                  </a:cubicBezTo>
                  <a:cubicBezTo>
                    <a:pt x="46" y="26"/>
                    <a:pt x="47" y="25"/>
                    <a:pt x="50" y="26"/>
                  </a:cubicBezTo>
                  <a:cubicBezTo>
                    <a:pt x="52" y="27"/>
                    <a:pt x="53" y="29"/>
                    <a:pt x="55" y="31"/>
                  </a:cubicBezTo>
                  <a:cubicBezTo>
                    <a:pt x="61" y="35"/>
                    <a:pt x="64" y="31"/>
                    <a:pt x="71" y="28"/>
                  </a:cubicBezTo>
                  <a:cubicBezTo>
                    <a:pt x="81" y="24"/>
                    <a:pt x="88" y="21"/>
                    <a:pt x="98" y="24"/>
                  </a:cubicBezTo>
                  <a:cubicBezTo>
                    <a:pt x="103" y="25"/>
                    <a:pt x="106" y="22"/>
                    <a:pt x="107" y="18"/>
                  </a:cubicBezTo>
                  <a:cubicBezTo>
                    <a:pt x="108" y="18"/>
                    <a:pt x="110" y="19"/>
                    <a:pt x="111" y="19"/>
                  </a:cubicBezTo>
                  <a:cubicBezTo>
                    <a:pt x="116" y="20"/>
                    <a:pt x="121" y="20"/>
                    <a:pt x="125" y="16"/>
                  </a:cubicBezTo>
                  <a:cubicBezTo>
                    <a:pt x="126" y="16"/>
                    <a:pt x="126" y="15"/>
                    <a:pt x="127" y="14"/>
                  </a:cubicBezTo>
                  <a:cubicBezTo>
                    <a:pt x="131" y="15"/>
                    <a:pt x="135" y="16"/>
                    <a:pt x="139" y="18"/>
                  </a:cubicBezTo>
                  <a:cubicBezTo>
                    <a:pt x="144" y="20"/>
                    <a:pt x="146" y="18"/>
                    <a:pt x="150" y="17"/>
                  </a:cubicBezTo>
                  <a:cubicBezTo>
                    <a:pt x="157" y="14"/>
                    <a:pt x="160" y="20"/>
                    <a:pt x="166" y="21"/>
                  </a:cubicBezTo>
                  <a:cubicBezTo>
                    <a:pt x="171" y="21"/>
                    <a:pt x="177" y="20"/>
                    <a:pt x="182" y="19"/>
                  </a:cubicBezTo>
                  <a:cubicBezTo>
                    <a:pt x="188" y="18"/>
                    <a:pt x="189" y="10"/>
                    <a:pt x="184" y="7"/>
                  </a:cubicBezTo>
                  <a:close/>
                </a:path>
              </a:pathLst>
            </a:cu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4" name="Google Shape;794;p28"/>
            <p:cNvSpPr/>
            <p:nvPr/>
          </p:nvSpPr>
          <p:spPr>
            <a:xfrm>
              <a:off x="1014181" y="2571928"/>
              <a:ext cx="556015" cy="90824"/>
            </a:xfrm>
            <a:custGeom>
              <a:avLst/>
              <a:gdLst/>
              <a:ahLst/>
              <a:cxnLst/>
              <a:rect l="l" t="t" r="r" b="b"/>
              <a:pathLst>
                <a:path w="190" h="31" extrusionOk="0">
                  <a:moveTo>
                    <a:pt x="185" y="6"/>
                  </a:moveTo>
                  <a:cubicBezTo>
                    <a:pt x="178" y="2"/>
                    <a:pt x="173" y="8"/>
                    <a:pt x="166" y="6"/>
                  </a:cubicBezTo>
                  <a:cubicBezTo>
                    <a:pt x="161" y="4"/>
                    <a:pt x="158" y="0"/>
                    <a:pt x="152" y="1"/>
                  </a:cubicBezTo>
                  <a:cubicBezTo>
                    <a:pt x="149" y="1"/>
                    <a:pt x="146" y="3"/>
                    <a:pt x="144" y="4"/>
                  </a:cubicBezTo>
                  <a:cubicBezTo>
                    <a:pt x="146" y="3"/>
                    <a:pt x="138" y="2"/>
                    <a:pt x="139" y="2"/>
                  </a:cubicBezTo>
                  <a:cubicBezTo>
                    <a:pt x="133" y="0"/>
                    <a:pt x="127" y="0"/>
                    <a:pt x="121" y="3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12" y="7"/>
                    <a:pt x="104" y="1"/>
                    <a:pt x="95" y="1"/>
                  </a:cubicBezTo>
                  <a:cubicBezTo>
                    <a:pt x="93" y="0"/>
                    <a:pt x="90" y="1"/>
                    <a:pt x="88" y="3"/>
                  </a:cubicBezTo>
                  <a:cubicBezTo>
                    <a:pt x="84" y="2"/>
                    <a:pt x="79" y="2"/>
                    <a:pt x="74" y="3"/>
                  </a:cubicBezTo>
                  <a:cubicBezTo>
                    <a:pt x="70" y="4"/>
                    <a:pt x="67" y="6"/>
                    <a:pt x="64" y="8"/>
                  </a:cubicBezTo>
                  <a:cubicBezTo>
                    <a:pt x="63" y="9"/>
                    <a:pt x="62" y="10"/>
                    <a:pt x="61" y="11"/>
                  </a:cubicBezTo>
                  <a:cubicBezTo>
                    <a:pt x="59" y="9"/>
                    <a:pt x="57" y="7"/>
                    <a:pt x="53" y="6"/>
                  </a:cubicBezTo>
                  <a:cubicBezTo>
                    <a:pt x="47" y="4"/>
                    <a:pt x="44" y="7"/>
                    <a:pt x="38" y="7"/>
                  </a:cubicBezTo>
                  <a:cubicBezTo>
                    <a:pt x="32" y="7"/>
                    <a:pt x="26" y="3"/>
                    <a:pt x="20" y="2"/>
                  </a:cubicBezTo>
                  <a:cubicBezTo>
                    <a:pt x="14" y="2"/>
                    <a:pt x="8" y="3"/>
                    <a:pt x="3" y="7"/>
                  </a:cubicBezTo>
                  <a:cubicBezTo>
                    <a:pt x="0" y="9"/>
                    <a:pt x="1" y="15"/>
                    <a:pt x="5" y="16"/>
                  </a:cubicBezTo>
                  <a:cubicBezTo>
                    <a:pt x="10" y="17"/>
                    <a:pt x="15" y="16"/>
                    <a:pt x="20" y="18"/>
                  </a:cubicBezTo>
                  <a:cubicBezTo>
                    <a:pt x="24" y="19"/>
                    <a:pt x="28" y="21"/>
                    <a:pt x="32" y="23"/>
                  </a:cubicBezTo>
                  <a:cubicBezTo>
                    <a:pt x="36" y="24"/>
                    <a:pt x="40" y="24"/>
                    <a:pt x="44" y="23"/>
                  </a:cubicBezTo>
                  <a:cubicBezTo>
                    <a:pt x="46" y="23"/>
                    <a:pt x="48" y="22"/>
                    <a:pt x="50" y="23"/>
                  </a:cubicBezTo>
                  <a:cubicBezTo>
                    <a:pt x="52" y="24"/>
                    <a:pt x="54" y="26"/>
                    <a:pt x="56" y="27"/>
                  </a:cubicBezTo>
                  <a:cubicBezTo>
                    <a:pt x="62" y="31"/>
                    <a:pt x="67" y="30"/>
                    <a:pt x="72" y="25"/>
                  </a:cubicBezTo>
                  <a:cubicBezTo>
                    <a:pt x="79" y="16"/>
                    <a:pt x="89" y="19"/>
                    <a:pt x="99" y="21"/>
                  </a:cubicBezTo>
                  <a:cubicBezTo>
                    <a:pt x="103" y="22"/>
                    <a:pt x="107" y="20"/>
                    <a:pt x="108" y="16"/>
                  </a:cubicBezTo>
                  <a:cubicBezTo>
                    <a:pt x="109" y="16"/>
                    <a:pt x="110" y="16"/>
                    <a:pt x="111" y="17"/>
                  </a:cubicBezTo>
                  <a:cubicBezTo>
                    <a:pt x="116" y="17"/>
                    <a:pt x="121" y="17"/>
                    <a:pt x="125" y="14"/>
                  </a:cubicBezTo>
                  <a:cubicBezTo>
                    <a:pt x="126" y="14"/>
                    <a:pt x="127" y="13"/>
                    <a:pt x="127" y="12"/>
                  </a:cubicBezTo>
                  <a:cubicBezTo>
                    <a:pt x="131" y="14"/>
                    <a:pt x="136" y="15"/>
                    <a:pt x="139" y="16"/>
                  </a:cubicBezTo>
                  <a:cubicBezTo>
                    <a:pt x="144" y="18"/>
                    <a:pt x="146" y="17"/>
                    <a:pt x="150" y="15"/>
                  </a:cubicBezTo>
                  <a:cubicBezTo>
                    <a:pt x="157" y="13"/>
                    <a:pt x="160" y="18"/>
                    <a:pt x="167" y="19"/>
                  </a:cubicBezTo>
                  <a:cubicBezTo>
                    <a:pt x="172" y="19"/>
                    <a:pt x="177" y="18"/>
                    <a:pt x="182" y="17"/>
                  </a:cubicBezTo>
                  <a:cubicBezTo>
                    <a:pt x="188" y="17"/>
                    <a:pt x="190" y="9"/>
                    <a:pt x="185" y="6"/>
                  </a:cubicBezTo>
                  <a:close/>
                </a:path>
              </a:pathLst>
            </a:cu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5" name="Google Shape;795;p28"/>
            <p:cNvSpPr/>
            <p:nvPr/>
          </p:nvSpPr>
          <p:spPr>
            <a:xfrm>
              <a:off x="2347254" y="1835845"/>
              <a:ext cx="527217" cy="646838"/>
            </a:xfrm>
            <a:custGeom>
              <a:avLst/>
              <a:gdLst/>
              <a:ahLst/>
              <a:cxnLst/>
              <a:rect l="l" t="t" r="r" b="b"/>
              <a:pathLst>
                <a:path w="180" h="221" extrusionOk="0">
                  <a:moveTo>
                    <a:pt x="172" y="182"/>
                  </a:moveTo>
                  <a:cubicBezTo>
                    <a:pt x="169" y="186"/>
                    <a:pt x="166" y="189"/>
                    <a:pt x="164" y="193"/>
                  </a:cubicBezTo>
                  <a:cubicBezTo>
                    <a:pt x="160" y="188"/>
                    <a:pt x="157" y="183"/>
                    <a:pt x="153" y="178"/>
                  </a:cubicBezTo>
                  <a:cubicBezTo>
                    <a:pt x="147" y="169"/>
                    <a:pt x="140" y="160"/>
                    <a:pt x="133" y="151"/>
                  </a:cubicBezTo>
                  <a:cubicBezTo>
                    <a:pt x="120" y="133"/>
                    <a:pt x="106" y="116"/>
                    <a:pt x="92" y="99"/>
                  </a:cubicBezTo>
                  <a:cubicBezTo>
                    <a:pt x="78" y="82"/>
                    <a:pt x="64" y="63"/>
                    <a:pt x="48" y="48"/>
                  </a:cubicBezTo>
                  <a:cubicBezTo>
                    <a:pt x="33" y="33"/>
                    <a:pt x="19" y="16"/>
                    <a:pt x="2" y="1"/>
                  </a:cubicBezTo>
                  <a:cubicBezTo>
                    <a:pt x="1" y="0"/>
                    <a:pt x="0" y="2"/>
                    <a:pt x="1" y="3"/>
                  </a:cubicBezTo>
                  <a:cubicBezTo>
                    <a:pt x="16" y="19"/>
                    <a:pt x="28" y="37"/>
                    <a:pt x="39" y="56"/>
                  </a:cubicBezTo>
                  <a:cubicBezTo>
                    <a:pt x="50" y="74"/>
                    <a:pt x="66" y="92"/>
                    <a:pt x="79" y="109"/>
                  </a:cubicBezTo>
                  <a:cubicBezTo>
                    <a:pt x="93" y="126"/>
                    <a:pt x="106" y="143"/>
                    <a:pt x="119" y="160"/>
                  </a:cubicBezTo>
                  <a:cubicBezTo>
                    <a:pt x="125" y="168"/>
                    <a:pt x="132" y="177"/>
                    <a:pt x="138" y="186"/>
                  </a:cubicBezTo>
                  <a:cubicBezTo>
                    <a:pt x="144" y="195"/>
                    <a:pt x="150" y="206"/>
                    <a:pt x="157" y="214"/>
                  </a:cubicBezTo>
                  <a:cubicBezTo>
                    <a:pt x="163" y="221"/>
                    <a:pt x="175" y="214"/>
                    <a:pt x="171" y="206"/>
                  </a:cubicBezTo>
                  <a:cubicBezTo>
                    <a:pt x="170" y="203"/>
                    <a:pt x="168" y="200"/>
                    <a:pt x="167" y="198"/>
                  </a:cubicBezTo>
                  <a:cubicBezTo>
                    <a:pt x="170" y="194"/>
                    <a:pt x="174" y="191"/>
                    <a:pt x="177" y="187"/>
                  </a:cubicBezTo>
                  <a:cubicBezTo>
                    <a:pt x="180" y="183"/>
                    <a:pt x="175" y="179"/>
                    <a:pt x="172" y="18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6" name="Google Shape;796;p28"/>
            <p:cNvSpPr/>
            <p:nvPr/>
          </p:nvSpPr>
          <p:spPr>
            <a:xfrm>
              <a:off x="1312756" y="1984262"/>
              <a:ext cx="449686" cy="544939"/>
            </a:xfrm>
            <a:custGeom>
              <a:avLst/>
              <a:gdLst/>
              <a:ahLst/>
              <a:cxnLst/>
              <a:rect l="l" t="t" r="r" b="b"/>
              <a:pathLst>
                <a:path w="154" h="186" extrusionOk="0">
                  <a:moveTo>
                    <a:pt x="148" y="3"/>
                  </a:moveTo>
                  <a:cubicBezTo>
                    <a:pt x="138" y="17"/>
                    <a:pt x="117" y="22"/>
                    <a:pt x="110" y="39"/>
                  </a:cubicBezTo>
                  <a:cubicBezTo>
                    <a:pt x="105" y="50"/>
                    <a:pt x="109" y="61"/>
                    <a:pt x="102" y="71"/>
                  </a:cubicBezTo>
                  <a:cubicBezTo>
                    <a:pt x="96" y="78"/>
                    <a:pt x="87" y="83"/>
                    <a:pt x="79" y="88"/>
                  </a:cubicBezTo>
                  <a:cubicBezTo>
                    <a:pt x="72" y="94"/>
                    <a:pt x="66" y="100"/>
                    <a:pt x="63" y="108"/>
                  </a:cubicBezTo>
                  <a:cubicBezTo>
                    <a:pt x="58" y="118"/>
                    <a:pt x="58" y="130"/>
                    <a:pt x="47" y="135"/>
                  </a:cubicBezTo>
                  <a:cubicBezTo>
                    <a:pt x="37" y="139"/>
                    <a:pt x="30" y="143"/>
                    <a:pt x="24" y="152"/>
                  </a:cubicBezTo>
                  <a:cubicBezTo>
                    <a:pt x="21" y="155"/>
                    <a:pt x="18" y="159"/>
                    <a:pt x="15" y="163"/>
                  </a:cubicBezTo>
                  <a:cubicBezTo>
                    <a:pt x="11" y="167"/>
                    <a:pt x="7" y="170"/>
                    <a:pt x="4" y="174"/>
                  </a:cubicBezTo>
                  <a:cubicBezTo>
                    <a:pt x="0" y="179"/>
                    <a:pt x="6" y="186"/>
                    <a:pt x="11" y="183"/>
                  </a:cubicBezTo>
                  <a:cubicBezTo>
                    <a:pt x="20" y="180"/>
                    <a:pt x="26" y="169"/>
                    <a:pt x="32" y="161"/>
                  </a:cubicBezTo>
                  <a:cubicBezTo>
                    <a:pt x="35" y="157"/>
                    <a:pt x="38" y="154"/>
                    <a:pt x="42" y="151"/>
                  </a:cubicBezTo>
                  <a:cubicBezTo>
                    <a:pt x="47" y="148"/>
                    <a:pt x="53" y="147"/>
                    <a:pt x="58" y="143"/>
                  </a:cubicBezTo>
                  <a:cubicBezTo>
                    <a:pt x="66" y="138"/>
                    <a:pt x="68" y="128"/>
                    <a:pt x="71" y="119"/>
                  </a:cubicBezTo>
                  <a:cubicBezTo>
                    <a:pt x="74" y="109"/>
                    <a:pt x="80" y="102"/>
                    <a:pt x="89" y="95"/>
                  </a:cubicBezTo>
                  <a:cubicBezTo>
                    <a:pt x="96" y="89"/>
                    <a:pt x="103" y="84"/>
                    <a:pt x="109" y="76"/>
                  </a:cubicBezTo>
                  <a:cubicBezTo>
                    <a:pt x="116" y="68"/>
                    <a:pt x="116" y="60"/>
                    <a:pt x="118" y="49"/>
                  </a:cubicBezTo>
                  <a:cubicBezTo>
                    <a:pt x="120" y="38"/>
                    <a:pt x="128" y="32"/>
                    <a:pt x="136" y="26"/>
                  </a:cubicBezTo>
                  <a:cubicBezTo>
                    <a:pt x="144" y="20"/>
                    <a:pt x="149" y="15"/>
                    <a:pt x="153" y="5"/>
                  </a:cubicBezTo>
                  <a:cubicBezTo>
                    <a:pt x="154" y="3"/>
                    <a:pt x="150" y="0"/>
                    <a:pt x="148" y="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28"/>
            <p:cNvSpPr/>
            <p:nvPr/>
          </p:nvSpPr>
          <p:spPr>
            <a:xfrm>
              <a:off x="2331747" y="2062436"/>
              <a:ext cx="341140" cy="533863"/>
            </a:xfrm>
            <a:custGeom>
              <a:avLst/>
              <a:gdLst/>
              <a:ahLst/>
              <a:cxnLst/>
              <a:rect l="l" t="t" r="r" b="b"/>
              <a:pathLst>
                <a:path w="116" h="182" extrusionOk="0">
                  <a:moveTo>
                    <a:pt x="107" y="150"/>
                  </a:moveTo>
                  <a:cubicBezTo>
                    <a:pt x="102" y="141"/>
                    <a:pt x="97" y="133"/>
                    <a:pt x="90" y="125"/>
                  </a:cubicBezTo>
                  <a:cubicBezTo>
                    <a:pt x="78" y="111"/>
                    <a:pt x="63" y="98"/>
                    <a:pt x="47" y="88"/>
                  </a:cubicBezTo>
                  <a:cubicBezTo>
                    <a:pt x="48" y="82"/>
                    <a:pt x="48" y="75"/>
                    <a:pt x="45" y="69"/>
                  </a:cubicBezTo>
                  <a:cubicBezTo>
                    <a:pt x="42" y="61"/>
                    <a:pt x="36" y="60"/>
                    <a:pt x="29" y="57"/>
                  </a:cubicBezTo>
                  <a:cubicBezTo>
                    <a:pt x="20" y="53"/>
                    <a:pt x="19" y="37"/>
                    <a:pt x="17" y="28"/>
                  </a:cubicBezTo>
                  <a:cubicBezTo>
                    <a:pt x="16" y="22"/>
                    <a:pt x="14" y="16"/>
                    <a:pt x="13" y="10"/>
                  </a:cubicBezTo>
                  <a:cubicBezTo>
                    <a:pt x="12" y="5"/>
                    <a:pt x="12" y="3"/>
                    <a:pt x="8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0" y="7"/>
                    <a:pt x="5" y="19"/>
                    <a:pt x="6" y="26"/>
                  </a:cubicBezTo>
                  <a:cubicBezTo>
                    <a:pt x="8" y="35"/>
                    <a:pt x="9" y="45"/>
                    <a:pt x="13" y="54"/>
                  </a:cubicBezTo>
                  <a:cubicBezTo>
                    <a:pt x="15" y="61"/>
                    <a:pt x="20" y="65"/>
                    <a:pt x="26" y="67"/>
                  </a:cubicBezTo>
                  <a:cubicBezTo>
                    <a:pt x="32" y="69"/>
                    <a:pt x="35" y="70"/>
                    <a:pt x="36" y="76"/>
                  </a:cubicBezTo>
                  <a:cubicBezTo>
                    <a:pt x="37" y="81"/>
                    <a:pt x="37" y="85"/>
                    <a:pt x="36" y="90"/>
                  </a:cubicBezTo>
                  <a:cubicBezTo>
                    <a:pt x="36" y="92"/>
                    <a:pt x="37" y="94"/>
                    <a:pt x="38" y="95"/>
                  </a:cubicBezTo>
                  <a:cubicBezTo>
                    <a:pt x="54" y="105"/>
                    <a:pt x="68" y="117"/>
                    <a:pt x="79" y="132"/>
                  </a:cubicBezTo>
                  <a:cubicBezTo>
                    <a:pt x="85" y="139"/>
                    <a:pt x="90" y="147"/>
                    <a:pt x="94" y="155"/>
                  </a:cubicBezTo>
                  <a:cubicBezTo>
                    <a:pt x="98" y="163"/>
                    <a:pt x="101" y="172"/>
                    <a:pt x="107" y="179"/>
                  </a:cubicBezTo>
                  <a:cubicBezTo>
                    <a:pt x="109" y="182"/>
                    <a:pt x="116" y="181"/>
                    <a:pt x="116" y="176"/>
                  </a:cubicBezTo>
                  <a:cubicBezTo>
                    <a:pt x="116" y="167"/>
                    <a:pt x="112" y="158"/>
                    <a:pt x="107" y="15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8" name="Google Shape;798;p28"/>
            <p:cNvSpPr/>
            <p:nvPr/>
          </p:nvSpPr>
          <p:spPr>
            <a:xfrm>
              <a:off x="2803585" y="2114959"/>
              <a:ext cx="181646" cy="197153"/>
            </a:xfrm>
            <a:custGeom>
              <a:avLst/>
              <a:gdLst/>
              <a:ahLst/>
              <a:cxnLst/>
              <a:rect l="l" t="t" r="r" b="b"/>
              <a:pathLst>
                <a:path w="62" h="68" extrusionOk="0">
                  <a:moveTo>
                    <a:pt x="50" y="5"/>
                  </a:moveTo>
                  <a:cubicBezTo>
                    <a:pt x="41" y="13"/>
                    <a:pt x="32" y="22"/>
                    <a:pt x="24" y="32"/>
                  </a:cubicBezTo>
                  <a:cubicBezTo>
                    <a:pt x="20" y="37"/>
                    <a:pt x="18" y="43"/>
                    <a:pt x="13" y="49"/>
                  </a:cubicBezTo>
                  <a:cubicBezTo>
                    <a:pt x="10" y="54"/>
                    <a:pt x="5" y="58"/>
                    <a:pt x="2" y="63"/>
                  </a:cubicBezTo>
                  <a:cubicBezTo>
                    <a:pt x="0" y="65"/>
                    <a:pt x="3" y="68"/>
                    <a:pt x="5" y="66"/>
                  </a:cubicBezTo>
                  <a:cubicBezTo>
                    <a:pt x="8" y="61"/>
                    <a:pt x="12" y="55"/>
                    <a:pt x="16" y="51"/>
                  </a:cubicBezTo>
                  <a:cubicBezTo>
                    <a:pt x="20" y="46"/>
                    <a:pt x="26" y="43"/>
                    <a:pt x="30" y="39"/>
                  </a:cubicBezTo>
                  <a:cubicBezTo>
                    <a:pt x="39" y="30"/>
                    <a:pt x="48" y="22"/>
                    <a:pt x="57" y="13"/>
                  </a:cubicBezTo>
                  <a:cubicBezTo>
                    <a:pt x="62" y="9"/>
                    <a:pt x="55" y="0"/>
                    <a:pt x="50" y="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9" name="Google Shape;799;p28"/>
            <p:cNvSpPr/>
            <p:nvPr/>
          </p:nvSpPr>
          <p:spPr>
            <a:xfrm>
              <a:off x="2867825" y="2265593"/>
              <a:ext cx="90824" cy="97469"/>
            </a:xfrm>
            <a:custGeom>
              <a:avLst/>
              <a:gdLst/>
              <a:ahLst/>
              <a:cxnLst/>
              <a:rect l="l" t="t" r="r" b="b"/>
              <a:pathLst>
                <a:path w="31" h="33" extrusionOk="0">
                  <a:moveTo>
                    <a:pt x="30" y="3"/>
                  </a:moveTo>
                  <a:cubicBezTo>
                    <a:pt x="30" y="2"/>
                    <a:pt x="29" y="1"/>
                    <a:pt x="28" y="1"/>
                  </a:cubicBezTo>
                  <a:cubicBezTo>
                    <a:pt x="21" y="0"/>
                    <a:pt x="17" y="8"/>
                    <a:pt x="14" y="12"/>
                  </a:cubicBezTo>
                  <a:cubicBezTo>
                    <a:pt x="9" y="18"/>
                    <a:pt x="4" y="23"/>
                    <a:pt x="1" y="30"/>
                  </a:cubicBezTo>
                  <a:cubicBezTo>
                    <a:pt x="0" y="32"/>
                    <a:pt x="3" y="33"/>
                    <a:pt x="4" y="32"/>
                  </a:cubicBezTo>
                  <a:cubicBezTo>
                    <a:pt x="11" y="28"/>
                    <a:pt x="15" y="23"/>
                    <a:pt x="20" y="18"/>
                  </a:cubicBezTo>
                  <a:cubicBezTo>
                    <a:pt x="24" y="14"/>
                    <a:pt x="31" y="9"/>
                    <a:pt x="30" y="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0" name="Google Shape;800;p28"/>
            <p:cNvSpPr/>
            <p:nvPr/>
          </p:nvSpPr>
          <p:spPr>
            <a:xfrm>
              <a:off x="2978584" y="2165908"/>
              <a:ext cx="90824" cy="104115"/>
            </a:xfrm>
            <a:custGeom>
              <a:avLst/>
              <a:gdLst/>
              <a:ahLst/>
              <a:cxnLst/>
              <a:rect l="l" t="t" r="r" b="b"/>
              <a:pathLst>
                <a:path w="31" h="35" extrusionOk="0">
                  <a:moveTo>
                    <a:pt x="29" y="0"/>
                  </a:moveTo>
                  <a:cubicBezTo>
                    <a:pt x="23" y="3"/>
                    <a:pt x="20" y="10"/>
                    <a:pt x="14" y="14"/>
                  </a:cubicBezTo>
                  <a:cubicBezTo>
                    <a:pt x="7" y="18"/>
                    <a:pt x="5" y="22"/>
                    <a:pt x="2" y="28"/>
                  </a:cubicBezTo>
                  <a:cubicBezTo>
                    <a:pt x="0" y="32"/>
                    <a:pt x="6" y="35"/>
                    <a:pt x="9" y="32"/>
                  </a:cubicBezTo>
                  <a:cubicBezTo>
                    <a:pt x="11" y="30"/>
                    <a:pt x="13" y="28"/>
                    <a:pt x="14" y="25"/>
                  </a:cubicBezTo>
                  <a:cubicBezTo>
                    <a:pt x="16" y="23"/>
                    <a:pt x="17" y="20"/>
                    <a:pt x="18" y="17"/>
                  </a:cubicBezTo>
                  <a:cubicBezTo>
                    <a:pt x="21" y="11"/>
                    <a:pt x="27" y="7"/>
                    <a:pt x="31" y="2"/>
                  </a:cubicBezTo>
                  <a:cubicBezTo>
                    <a:pt x="31" y="1"/>
                    <a:pt x="30" y="0"/>
                    <a:pt x="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1" name="Google Shape;801;p28"/>
            <p:cNvSpPr/>
            <p:nvPr/>
          </p:nvSpPr>
          <p:spPr>
            <a:xfrm>
              <a:off x="3084914" y="2090592"/>
              <a:ext cx="46520" cy="64241"/>
            </a:xfrm>
            <a:custGeom>
              <a:avLst/>
              <a:gdLst/>
              <a:ahLst/>
              <a:cxnLst/>
              <a:rect l="l" t="t" r="r" b="b"/>
              <a:pathLst>
                <a:path w="16" h="22" extrusionOk="0">
                  <a:moveTo>
                    <a:pt x="12" y="1"/>
                  </a:moveTo>
                  <a:cubicBezTo>
                    <a:pt x="9" y="0"/>
                    <a:pt x="7" y="2"/>
                    <a:pt x="5" y="4"/>
                  </a:cubicBezTo>
                  <a:cubicBezTo>
                    <a:pt x="4" y="6"/>
                    <a:pt x="4" y="8"/>
                    <a:pt x="3" y="10"/>
                  </a:cubicBezTo>
                  <a:cubicBezTo>
                    <a:pt x="3" y="12"/>
                    <a:pt x="2" y="14"/>
                    <a:pt x="1" y="16"/>
                  </a:cubicBezTo>
                  <a:cubicBezTo>
                    <a:pt x="0" y="19"/>
                    <a:pt x="5" y="22"/>
                    <a:pt x="7" y="19"/>
                  </a:cubicBezTo>
                  <a:cubicBezTo>
                    <a:pt x="8" y="17"/>
                    <a:pt x="9" y="15"/>
                    <a:pt x="11" y="14"/>
                  </a:cubicBezTo>
                  <a:cubicBezTo>
                    <a:pt x="12" y="12"/>
                    <a:pt x="14" y="10"/>
                    <a:pt x="15" y="8"/>
                  </a:cubicBezTo>
                  <a:cubicBezTo>
                    <a:pt x="16" y="5"/>
                    <a:pt x="14" y="2"/>
                    <a:pt x="1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2" name="Google Shape;802;p28"/>
            <p:cNvSpPr/>
            <p:nvPr/>
          </p:nvSpPr>
          <p:spPr>
            <a:xfrm>
              <a:off x="3056117" y="2201351"/>
              <a:ext cx="90824" cy="159494"/>
            </a:xfrm>
            <a:custGeom>
              <a:avLst/>
              <a:gdLst/>
              <a:ahLst/>
              <a:cxnLst/>
              <a:rect l="l" t="t" r="r" b="b"/>
              <a:pathLst>
                <a:path w="31" h="54" extrusionOk="0">
                  <a:moveTo>
                    <a:pt x="28" y="2"/>
                  </a:moveTo>
                  <a:cubicBezTo>
                    <a:pt x="28" y="2"/>
                    <a:pt x="27" y="2"/>
                    <a:pt x="27" y="1"/>
                  </a:cubicBezTo>
                  <a:cubicBezTo>
                    <a:pt x="25" y="0"/>
                    <a:pt x="22" y="1"/>
                    <a:pt x="21" y="3"/>
                  </a:cubicBezTo>
                  <a:cubicBezTo>
                    <a:pt x="11" y="17"/>
                    <a:pt x="5" y="31"/>
                    <a:pt x="1" y="48"/>
                  </a:cubicBezTo>
                  <a:cubicBezTo>
                    <a:pt x="0" y="52"/>
                    <a:pt x="7" y="54"/>
                    <a:pt x="9" y="50"/>
                  </a:cubicBezTo>
                  <a:cubicBezTo>
                    <a:pt x="15" y="35"/>
                    <a:pt x="23" y="22"/>
                    <a:pt x="30" y="8"/>
                  </a:cubicBezTo>
                  <a:cubicBezTo>
                    <a:pt x="31" y="6"/>
                    <a:pt x="30" y="3"/>
                    <a:pt x="28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3" name="Google Shape;803;p28"/>
            <p:cNvSpPr/>
            <p:nvPr/>
          </p:nvSpPr>
          <p:spPr>
            <a:xfrm>
              <a:off x="3138079" y="2174769"/>
              <a:ext cx="24368" cy="26582"/>
            </a:xfrm>
            <a:custGeom>
              <a:avLst/>
              <a:gdLst/>
              <a:ahLst/>
              <a:cxnLst/>
              <a:rect l="l" t="t" r="r" b="b"/>
              <a:pathLst>
                <a:path w="9" h="9" extrusionOk="0">
                  <a:moveTo>
                    <a:pt x="8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8" y="7"/>
                    <a:pt x="9" y="6"/>
                    <a:pt x="9" y="5"/>
                  </a:cubicBezTo>
                  <a:cubicBezTo>
                    <a:pt x="9" y="4"/>
                    <a:pt x="9" y="3"/>
                    <a:pt x="8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4" name="Google Shape;804;p28"/>
            <p:cNvSpPr/>
            <p:nvPr/>
          </p:nvSpPr>
          <p:spPr>
            <a:xfrm>
              <a:off x="3158016" y="2199137"/>
              <a:ext cx="62026" cy="121837"/>
            </a:xfrm>
            <a:custGeom>
              <a:avLst/>
              <a:gdLst/>
              <a:ahLst/>
              <a:cxnLst/>
              <a:rect l="l" t="t" r="r" b="b"/>
              <a:pathLst>
                <a:path w="21" h="42" extrusionOk="0">
                  <a:moveTo>
                    <a:pt x="12" y="5"/>
                  </a:moveTo>
                  <a:cubicBezTo>
                    <a:pt x="9" y="10"/>
                    <a:pt x="7" y="16"/>
                    <a:pt x="5" y="21"/>
                  </a:cubicBezTo>
                  <a:cubicBezTo>
                    <a:pt x="4" y="25"/>
                    <a:pt x="3" y="28"/>
                    <a:pt x="4" y="32"/>
                  </a:cubicBezTo>
                  <a:cubicBezTo>
                    <a:pt x="2" y="32"/>
                    <a:pt x="1" y="33"/>
                    <a:pt x="1" y="35"/>
                  </a:cubicBezTo>
                  <a:cubicBezTo>
                    <a:pt x="0" y="36"/>
                    <a:pt x="0" y="39"/>
                    <a:pt x="1" y="40"/>
                  </a:cubicBezTo>
                  <a:cubicBezTo>
                    <a:pt x="3" y="42"/>
                    <a:pt x="5" y="42"/>
                    <a:pt x="6" y="40"/>
                  </a:cubicBezTo>
                  <a:cubicBezTo>
                    <a:pt x="7" y="39"/>
                    <a:pt x="7" y="36"/>
                    <a:pt x="7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0" y="32"/>
                    <a:pt x="12" y="28"/>
                    <a:pt x="13" y="24"/>
                  </a:cubicBezTo>
                  <a:cubicBezTo>
                    <a:pt x="15" y="19"/>
                    <a:pt x="17" y="13"/>
                    <a:pt x="19" y="8"/>
                  </a:cubicBezTo>
                  <a:cubicBezTo>
                    <a:pt x="21" y="3"/>
                    <a:pt x="13" y="0"/>
                    <a:pt x="12" y="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5" name="Google Shape;805;p28"/>
            <p:cNvSpPr/>
            <p:nvPr/>
          </p:nvSpPr>
          <p:spPr>
            <a:xfrm>
              <a:off x="3180168" y="2298820"/>
              <a:ext cx="39874" cy="28798"/>
            </a:xfrm>
            <a:custGeom>
              <a:avLst/>
              <a:gdLst/>
              <a:ahLst/>
              <a:cxnLst/>
              <a:rect l="l" t="t" r="r" b="b"/>
              <a:pathLst>
                <a:path w="13" h="10" extrusionOk="0">
                  <a:moveTo>
                    <a:pt x="13" y="6"/>
                  </a:moveTo>
                  <a:cubicBezTo>
                    <a:pt x="12" y="5"/>
                    <a:pt x="12" y="4"/>
                    <a:pt x="11" y="3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6" y="0"/>
                    <a:pt x="4" y="0"/>
                    <a:pt x="2" y="1"/>
                  </a:cubicBezTo>
                  <a:cubicBezTo>
                    <a:pt x="0" y="1"/>
                    <a:pt x="1" y="4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7" y="5"/>
                    <a:pt x="8" y="7"/>
                    <a:pt x="8" y="8"/>
                  </a:cubicBezTo>
                  <a:cubicBezTo>
                    <a:pt x="9" y="10"/>
                    <a:pt x="13" y="9"/>
                    <a:pt x="13" y="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6" name="Google Shape;806;p28"/>
            <p:cNvSpPr/>
            <p:nvPr/>
          </p:nvSpPr>
          <p:spPr>
            <a:xfrm>
              <a:off x="3259915" y="2301036"/>
              <a:ext cx="99685" cy="50950"/>
            </a:xfrm>
            <a:custGeom>
              <a:avLst/>
              <a:gdLst/>
              <a:ahLst/>
              <a:cxnLst/>
              <a:rect l="l" t="t" r="r" b="b"/>
              <a:pathLst>
                <a:path w="34" h="17" extrusionOk="0">
                  <a:moveTo>
                    <a:pt x="33" y="12"/>
                  </a:moveTo>
                  <a:cubicBezTo>
                    <a:pt x="32" y="8"/>
                    <a:pt x="27" y="8"/>
                    <a:pt x="23" y="7"/>
                  </a:cubicBezTo>
                  <a:cubicBezTo>
                    <a:pt x="17" y="5"/>
                    <a:pt x="12" y="2"/>
                    <a:pt x="6" y="1"/>
                  </a:cubicBezTo>
                  <a:cubicBezTo>
                    <a:pt x="2" y="0"/>
                    <a:pt x="0" y="7"/>
                    <a:pt x="4" y="9"/>
                  </a:cubicBezTo>
                  <a:cubicBezTo>
                    <a:pt x="10" y="12"/>
                    <a:pt x="15" y="12"/>
                    <a:pt x="21" y="14"/>
                  </a:cubicBezTo>
                  <a:cubicBezTo>
                    <a:pt x="25" y="15"/>
                    <a:pt x="29" y="17"/>
                    <a:pt x="33" y="15"/>
                  </a:cubicBezTo>
                  <a:cubicBezTo>
                    <a:pt x="33" y="14"/>
                    <a:pt x="34" y="13"/>
                    <a:pt x="33" y="1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7" name="Google Shape;807;p28"/>
            <p:cNvSpPr/>
            <p:nvPr/>
          </p:nvSpPr>
          <p:spPr>
            <a:xfrm>
              <a:off x="3361814" y="2325402"/>
              <a:ext cx="55381" cy="31013"/>
            </a:xfrm>
            <a:custGeom>
              <a:avLst/>
              <a:gdLst/>
              <a:ahLst/>
              <a:cxnLst/>
              <a:rect l="l" t="t" r="r" b="b"/>
              <a:pathLst>
                <a:path w="19" h="11" extrusionOk="0">
                  <a:moveTo>
                    <a:pt x="17" y="4"/>
                  </a:moveTo>
                  <a:cubicBezTo>
                    <a:pt x="16" y="2"/>
                    <a:pt x="14" y="1"/>
                    <a:pt x="12" y="0"/>
                  </a:cubicBezTo>
                  <a:cubicBezTo>
                    <a:pt x="10" y="0"/>
                    <a:pt x="7" y="0"/>
                    <a:pt x="6" y="0"/>
                  </a:cubicBezTo>
                  <a:cubicBezTo>
                    <a:pt x="2" y="0"/>
                    <a:pt x="0" y="6"/>
                    <a:pt x="4" y="7"/>
                  </a:cubicBezTo>
                  <a:cubicBezTo>
                    <a:pt x="5" y="8"/>
                    <a:pt x="7" y="9"/>
                    <a:pt x="9" y="10"/>
                  </a:cubicBezTo>
                  <a:cubicBezTo>
                    <a:pt x="12" y="11"/>
                    <a:pt x="14" y="11"/>
                    <a:pt x="16" y="9"/>
                  </a:cubicBezTo>
                  <a:cubicBezTo>
                    <a:pt x="18" y="8"/>
                    <a:pt x="19" y="6"/>
                    <a:pt x="17" y="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8" name="Google Shape;808;p28"/>
            <p:cNvSpPr/>
            <p:nvPr/>
          </p:nvSpPr>
          <p:spPr>
            <a:xfrm>
              <a:off x="3494726" y="2334263"/>
              <a:ext cx="188292" cy="112976"/>
            </a:xfrm>
            <a:custGeom>
              <a:avLst/>
              <a:gdLst/>
              <a:ahLst/>
              <a:cxnLst/>
              <a:rect l="l" t="t" r="r" b="b"/>
              <a:pathLst>
                <a:path w="65" h="39" extrusionOk="0">
                  <a:moveTo>
                    <a:pt x="62" y="27"/>
                  </a:moveTo>
                  <a:cubicBezTo>
                    <a:pt x="57" y="25"/>
                    <a:pt x="53" y="24"/>
                    <a:pt x="48" y="22"/>
                  </a:cubicBezTo>
                  <a:cubicBezTo>
                    <a:pt x="41" y="20"/>
                    <a:pt x="35" y="17"/>
                    <a:pt x="30" y="13"/>
                  </a:cubicBezTo>
                  <a:cubicBezTo>
                    <a:pt x="22" y="6"/>
                    <a:pt x="15" y="0"/>
                    <a:pt x="4" y="2"/>
                  </a:cubicBezTo>
                  <a:cubicBezTo>
                    <a:pt x="0" y="2"/>
                    <a:pt x="0" y="9"/>
                    <a:pt x="4" y="10"/>
                  </a:cubicBezTo>
                  <a:cubicBezTo>
                    <a:pt x="14" y="11"/>
                    <a:pt x="20" y="21"/>
                    <a:pt x="28" y="26"/>
                  </a:cubicBezTo>
                  <a:cubicBezTo>
                    <a:pt x="36" y="32"/>
                    <a:pt x="46" y="31"/>
                    <a:pt x="55" y="37"/>
                  </a:cubicBezTo>
                  <a:cubicBezTo>
                    <a:pt x="57" y="39"/>
                    <a:pt x="59" y="38"/>
                    <a:pt x="62" y="37"/>
                  </a:cubicBezTo>
                  <a:cubicBezTo>
                    <a:pt x="63" y="36"/>
                    <a:pt x="63" y="35"/>
                    <a:pt x="64" y="34"/>
                  </a:cubicBezTo>
                  <a:cubicBezTo>
                    <a:pt x="65" y="32"/>
                    <a:pt x="64" y="29"/>
                    <a:pt x="62" y="2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09" name="Google Shape;809;p28"/>
          <p:cNvGrpSpPr/>
          <p:nvPr/>
        </p:nvGrpSpPr>
        <p:grpSpPr>
          <a:xfrm>
            <a:off x="7447461" y="2697891"/>
            <a:ext cx="1631228" cy="2010271"/>
            <a:chOff x="7394740" y="2499150"/>
            <a:chExt cx="1904305" cy="2346803"/>
          </a:xfrm>
        </p:grpSpPr>
        <p:grpSp>
          <p:nvGrpSpPr>
            <p:cNvPr id="810" name="Google Shape;810;p28"/>
            <p:cNvGrpSpPr/>
            <p:nvPr/>
          </p:nvGrpSpPr>
          <p:grpSpPr>
            <a:xfrm>
              <a:off x="7394740" y="3695252"/>
              <a:ext cx="1904305" cy="1150701"/>
              <a:chOff x="7394740" y="3695252"/>
              <a:chExt cx="1904305" cy="1150701"/>
            </a:xfrm>
          </p:grpSpPr>
          <p:sp>
            <p:nvSpPr>
              <p:cNvPr id="811" name="Google Shape;811;p28"/>
              <p:cNvSpPr/>
              <p:nvPr/>
            </p:nvSpPr>
            <p:spPr>
              <a:xfrm rot="7361292">
                <a:off x="7354937" y="4138152"/>
                <a:ext cx="876443" cy="174178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159" extrusionOk="0">
                    <a:moveTo>
                      <a:pt x="1251" y="159"/>
                    </a:moveTo>
                    <a:lnTo>
                      <a:pt x="667" y="130"/>
                    </a:lnTo>
                    <a:lnTo>
                      <a:pt x="634" y="69"/>
                    </a:lnTo>
                    <a:lnTo>
                      <a:pt x="36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4" y="154"/>
                    </a:lnTo>
                    <a:lnTo>
                      <a:pt x="1251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2" name="Google Shape;812;p28"/>
              <p:cNvSpPr/>
              <p:nvPr/>
            </p:nvSpPr>
            <p:spPr>
              <a:xfrm rot="-5876212">
                <a:off x="7659097" y="4002934"/>
                <a:ext cx="711184" cy="330358"/>
              </a:xfrm>
              <a:custGeom>
                <a:avLst/>
                <a:gdLst/>
                <a:ahLst/>
                <a:cxnLst/>
                <a:rect l="l" t="t" r="r" b="b"/>
                <a:pathLst>
                  <a:path w="1269" h="377" extrusionOk="0">
                    <a:moveTo>
                      <a:pt x="1146" y="19"/>
                    </a:moveTo>
                    <a:lnTo>
                      <a:pt x="1269" y="90"/>
                    </a:lnTo>
                    <a:lnTo>
                      <a:pt x="1006" y="235"/>
                    </a:lnTo>
                    <a:lnTo>
                      <a:pt x="707" y="235"/>
                    </a:lnTo>
                    <a:lnTo>
                      <a:pt x="335" y="377"/>
                    </a:lnTo>
                    <a:lnTo>
                      <a:pt x="0" y="373"/>
                    </a:lnTo>
                    <a:lnTo>
                      <a:pt x="323" y="358"/>
                    </a:lnTo>
                    <a:lnTo>
                      <a:pt x="688" y="209"/>
                    </a:lnTo>
                    <a:lnTo>
                      <a:pt x="987" y="214"/>
                    </a:lnTo>
                    <a:lnTo>
                      <a:pt x="1210" y="90"/>
                    </a:lnTo>
                    <a:lnTo>
                      <a:pt x="1042" y="0"/>
                    </a:lnTo>
                    <a:lnTo>
                      <a:pt x="1146" y="1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3" name="Google Shape;813;p28"/>
              <p:cNvSpPr/>
              <p:nvPr/>
            </p:nvSpPr>
            <p:spPr>
              <a:xfrm rot="7361292">
                <a:off x="7360269" y="4456587"/>
                <a:ext cx="496721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2" y="173"/>
                    </a:moveTo>
                    <a:lnTo>
                      <a:pt x="396" y="76"/>
                    </a:lnTo>
                    <a:lnTo>
                      <a:pt x="557" y="99"/>
                    </a:lnTo>
                    <a:lnTo>
                      <a:pt x="709" y="0"/>
                    </a:lnTo>
                    <a:lnTo>
                      <a:pt x="550" y="88"/>
                    </a:lnTo>
                    <a:lnTo>
                      <a:pt x="379" y="57"/>
                    </a:lnTo>
                    <a:lnTo>
                      <a:pt x="0" y="171"/>
                    </a:lnTo>
                    <a:lnTo>
                      <a:pt x="92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4" name="Google Shape;814;p28"/>
              <p:cNvSpPr/>
              <p:nvPr/>
            </p:nvSpPr>
            <p:spPr>
              <a:xfrm rot="3437702">
                <a:off x="8306444" y="4553289"/>
                <a:ext cx="509930" cy="101423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6" y="128"/>
                    </a:lnTo>
                    <a:lnTo>
                      <a:pt x="633" y="69"/>
                    </a:lnTo>
                    <a:lnTo>
                      <a:pt x="35" y="0"/>
                    </a:lnTo>
                    <a:lnTo>
                      <a:pt x="0" y="28"/>
                    </a:lnTo>
                    <a:lnTo>
                      <a:pt x="612" y="93"/>
                    </a:lnTo>
                    <a:lnTo>
                      <a:pt x="633" y="154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5" name="Google Shape;815;p28"/>
              <p:cNvSpPr/>
              <p:nvPr/>
            </p:nvSpPr>
            <p:spPr>
              <a:xfrm rot="-3533658">
                <a:off x="7973400" y="4120662"/>
                <a:ext cx="1090826" cy="171987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57" extrusionOk="0">
                    <a:moveTo>
                      <a:pt x="1557" y="67"/>
                    </a:moveTo>
                    <a:lnTo>
                      <a:pt x="833" y="0"/>
                    </a:lnTo>
                    <a:lnTo>
                      <a:pt x="463" y="129"/>
                    </a:lnTo>
                    <a:lnTo>
                      <a:pt x="0" y="119"/>
                    </a:lnTo>
                    <a:lnTo>
                      <a:pt x="499" y="157"/>
                    </a:lnTo>
                    <a:lnTo>
                      <a:pt x="840" y="43"/>
                    </a:lnTo>
                    <a:lnTo>
                      <a:pt x="1545" y="98"/>
                    </a:lnTo>
                    <a:lnTo>
                      <a:pt x="1557" y="6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6" name="Google Shape;816;p28"/>
              <p:cNvSpPr/>
              <p:nvPr/>
            </p:nvSpPr>
            <p:spPr>
              <a:xfrm rot="265900">
                <a:off x="8795760" y="4153639"/>
                <a:ext cx="496722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3" y="173"/>
                    </a:moveTo>
                    <a:lnTo>
                      <a:pt x="396" y="76"/>
                    </a:lnTo>
                    <a:lnTo>
                      <a:pt x="558" y="97"/>
                    </a:lnTo>
                    <a:lnTo>
                      <a:pt x="709" y="0"/>
                    </a:lnTo>
                    <a:lnTo>
                      <a:pt x="550" y="85"/>
                    </a:lnTo>
                    <a:lnTo>
                      <a:pt x="382" y="57"/>
                    </a:lnTo>
                    <a:lnTo>
                      <a:pt x="0" y="171"/>
                    </a:lnTo>
                    <a:lnTo>
                      <a:pt x="93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7" name="Google Shape;817;p28"/>
              <p:cNvSpPr/>
              <p:nvPr/>
            </p:nvSpPr>
            <p:spPr>
              <a:xfrm rot="-8282872">
                <a:off x="8459836" y="4259824"/>
                <a:ext cx="710676" cy="111193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156" extrusionOk="0">
                    <a:moveTo>
                      <a:pt x="1559" y="69"/>
                    </a:moveTo>
                    <a:lnTo>
                      <a:pt x="833" y="0"/>
                    </a:lnTo>
                    <a:lnTo>
                      <a:pt x="465" y="128"/>
                    </a:lnTo>
                    <a:lnTo>
                      <a:pt x="0" y="121"/>
                    </a:lnTo>
                    <a:lnTo>
                      <a:pt x="501" y="156"/>
                    </a:lnTo>
                    <a:lnTo>
                      <a:pt x="840" y="45"/>
                    </a:lnTo>
                    <a:lnTo>
                      <a:pt x="1545" y="99"/>
                    </a:lnTo>
                    <a:lnTo>
                      <a:pt x="1559" y="6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8" name="Google Shape;818;p28"/>
            <p:cNvSpPr/>
            <p:nvPr/>
          </p:nvSpPr>
          <p:spPr>
            <a:xfrm>
              <a:off x="7535847" y="2558275"/>
              <a:ext cx="1737631" cy="1478262"/>
            </a:xfrm>
            <a:custGeom>
              <a:avLst/>
              <a:gdLst/>
              <a:ahLst/>
              <a:cxnLst/>
              <a:rect l="l" t="t" r="r" b="b"/>
              <a:pathLst>
                <a:path w="865" h="593" extrusionOk="0">
                  <a:moveTo>
                    <a:pt x="865" y="584"/>
                  </a:moveTo>
                  <a:lnTo>
                    <a:pt x="472" y="582"/>
                  </a:lnTo>
                  <a:lnTo>
                    <a:pt x="439" y="549"/>
                  </a:lnTo>
                  <a:lnTo>
                    <a:pt x="394" y="561"/>
                  </a:lnTo>
                  <a:lnTo>
                    <a:pt x="272" y="593"/>
                  </a:lnTo>
                  <a:lnTo>
                    <a:pt x="0" y="593"/>
                  </a:lnTo>
                  <a:lnTo>
                    <a:pt x="74" y="479"/>
                  </a:lnTo>
                  <a:lnTo>
                    <a:pt x="123" y="355"/>
                  </a:lnTo>
                  <a:lnTo>
                    <a:pt x="134" y="344"/>
                  </a:lnTo>
                  <a:lnTo>
                    <a:pt x="256" y="215"/>
                  </a:lnTo>
                  <a:lnTo>
                    <a:pt x="194" y="154"/>
                  </a:lnTo>
                  <a:lnTo>
                    <a:pt x="230" y="56"/>
                  </a:lnTo>
                  <a:lnTo>
                    <a:pt x="316" y="0"/>
                  </a:lnTo>
                  <a:lnTo>
                    <a:pt x="553" y="39"/>
                  </a:lnTo>
                  <a:lnTo>
                    <a:pt x="523" y="116"/>
                  </a:lnTo>
                  <a:lnTo>
                    <a:pt x="643" y="265"/>
                  </a:lnTo>
                  <a:lnTo>
                    <a:pt x="621" y="359"/>
                  </a:lnTo>
                  <a:lnTo>
                    <a:pt x="767" y="430"/>
                  </a:lnTo>
                  <a:lnTo>
                    <a:pt x="865" y="5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9" name="Google Shape;819;p28"/>
            <p:cNvSpPr/>
            <p:nvPr/>
          </p:nvSpPr>
          <p:spPr>
            <a:xfrm>
              <a:off x="7535847" y="3415816"/>
              <a:ext cx="869820" cy="620721"/>
            </a:xfrm>
            <a:custGeom>
              <a:avLst/>
              <a:gdLst/>
              <a:ahLst/>
              <a:cxnLst/>
              <a:rect l="l" t="t" r="r" b="b"/>
              <a:pathLst>
                <a:path w="433" h="249" extrusionOk="0">
                  <a:moveTo>
                    <a:pt x="433" y="24"/>
                  </a:moveTo>
                  <a:lnTo>
                    <a:pt x="431" y="81"/>
                  </a:lnTo>
                  <a:lnTo>
                    <a:pt x="394" y="217"/>
                  </a:lnTo>
                  <a:lnTo>
                    <a:pt x="272" y="249"/>
                  </a:lnTo>
                  <a:lnTo>
                    <a:pt x="0" y="249"/>
                  </a:lnTo>
                  <a:lnTo>
                    <a:pt x="74" y="135"/>
                  </a:lnTo>
                  <a:lnTo>
                    <a:pt x="123" y="11"/>
                  </a:lnTo>
                  <a:lnTo>
                    <a:pt x="134" y="0"/>
                  </a:lnTo>
                  <a:lnTo>
                    <a:pt x="260" y="57"/>
                  </a:lnTo>
                  <a:lnTo>
                    <a:pt x="433" y="24"/>
                  </a:lnTo>
                  <a:close/>
                </a:path>
              </a:pathLst>
            </a:custGeom>
            <a:solidFill>
              <a:srgbClr val="4E453C">
                <a:alpha val="259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0" name="Google Shape;820;p28"/>
            <p:cNvSpPr/>
            <p:nvPr/>
          </p:nvSpPr>
          <p:spPr>
            <a:xfrm>
              <a:off x="7682492" y="3804700"/>
              <a:ext cx="114504" cy="37394"/>
            </a:xfrm>
            <a:custGeom>
              <a:avLst/>
              <a:gdLst/>
              <a:ahLst/>
              <a:cxnLst/>
              <a:rect l="l" t="t" r="r" b="b"/>
              <a:pathLst>
                <a:path w="57" h="15" extrusionOk="0">
                  <a:moveTo>
                    <a:pt x="0" y="10"/>
                  </a:moveTo>
                  <a:lnTo>
                    <a:pt x="8" y="11"/>
                  </a:lnTo>
                  <a:lnTo>
                    <a:pt x="13" y="4"/>
                  </a:lnTo>
                  <a:lnTo>
                    <a:pt x="57" y="15"/>
                  </a:lnTo>
                  <a:lnTo>
                    <a:pt x="12" y="0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1" name="Google Shape;821;p28"/>
            <p:cNvSpPr/>
            <p:nvPr/>
          </p:nvSpPr>
          <p:spPr>
            <a:xfrm>
              <a:off x="7698562" y="3709972"/>
              <a:ext cx="241059" cy="84757"/>
            </a:xfrm>
            <a:custGeom>
              <a:avLst/>
              <a:gdLst/>
              <a:ahLst/>
              <a:cxnLst/>
              <a:rect l="l" t="t" r="r" b="b"/>
              <a:pathLst>
                <a:path w="120" h="34" extrusionOk="0">
                  <a:moveTo>
                    <a:pt x="0" y="9"/>
                  </a:moveTo>
                  <a:lnTo>
                    <a:pt x="6" y="27"/>
                  </a:lnTo>
                  <a:lnTo>
                    <a:pt x="45" y="34"/>
                  </a:lnTo>
                  <a:lnTo>
                    <a:pt x="61" y="17"/>
                  </a:lnTo>
                  <a:lnTo>
                    <a:pt x="104" y="20"/>
                  </a:lnTo>
                  <a:lnTo>
                    <a:pt x="120" y="0"/>
                  </a:lnTo>
                  <a:lnTo>
                    <a:pt x="101" y="16"/>
                  </a:lnTo>
                  <a:lnTo>
                    <a:pt x="57" y="13"/>
                  </a:lnTo>
                  <a:lnTo>
                    <a:pt x="42" y="31"/>
                  </a:lnTo>
                  <a:lnTo>
                    <a:pt x="9" y="24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2" name="Google Shape;822;p28"/>
            <p:cNvSpPr/>
            <p:nvPr/>
          </p:nvSpPr>
          <p:spPr>
            <a:xfrm>
              <a:off x="7835162" y="3747364"/>
              <a:ext cx="122539" cy="199428"/>
            </a:xfrm>
            <a:custGeom>
              <a:avLst/>
              <a:gdLst/>
              <a:ahLst/>
              <a:cxnLst/>
              <a:rect l="l" t="t" r="r" b="b"/>
              <a:pathLst>
                <a:path w="61" h="80" extrusionOk="0">
                  <a:moveTo>
                    <a:pt x="4" y="0"/>
                  </a:moveTo>
                  <a:lnTo>
                    <a:pt x="43" y="29"/>
                  </a:lnTo>
                  <a:lnTo>
                    <a:pt x="41" y="59"/>
                  </a:lnTo>
                  <a:lnTo>
                    <a:pt x="61" y="80"/>
                  </a:lnTo>
                  <a:lnTo>
                    <a:pt x="37" y="59"/>
                  </a:lnTo>
                  <a:lnTo>
                    <a:pt x="36" y="33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3" name="Google Shape;823;p28"/>
            <p:cNvSpPr/>
            <p:nvPr/>
          </p:nvSpPr>
          <p:spPr>
            <a:xfrm>
              <a:off x="7652359" y="3804700"/>
              <a:ext cx="114504" cy="92236"/>
            </a:xfrm>
            <a:custGeom>
              <a:avLst/>
              <a:gdLst/>
              <a:ahLst/>
              <a:cxnLst/>
              <a:rect l="l" t="t" r="r" b="b"/>
              <a:pathLst>
                <a:path w="57" h="37" extrusionOk="0">
                  <a:moveTo>
                    <a:pt x="7" y="0"/>
                  </a:moveTo>
                  <a:lnTo>
                    <a:pt x="32" y="22"/>
                  </a:lnTo>
                  <a:lnTo>
                    <a:pt x="44" y="15"/>
                  </a:lnTo>
                  <a:lnTo>
                    <a:pt x="57" y="37"/>
                  </a:lnTo>
                  <a:lnTo>
                    <a:pt x="44" y="18"/>
                  </a:lnTo>
                  <a:lnTo>
                    <a:pt x="31" y="26"/>
                  </a:lnTo>
                  <a:lnTo>
                    <a:pt x="0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4" name="Google Shape;824;p28"/>
            <p:cNvSpPr/>
            <p:nvPr/>
          </p:nvSpPr>
          <p:spPr>
            <a:xfrm>
              <a:off x="8479994" y="2820023"/>
              <a:ext cx="86380" cy="102208"/>
            </a:xfrm>
            <a:custGeom>
              <a:avLst/>
              <a:gdLst/>
              <a:ahLst/>
              <a:cxnLst/>
              <a:rect l="l" t="t" r="r" b="b"/>
              <a:pathLst>
                <a:path w="43" h="41" extrusionOk="0">
                  <a:moveTo>
                    <a:pt x="41" y="0"/>
                  </a:moveTo>
                  <a:lnTo>
                    <a:pt x="35" y="7"/>
                  </a:lnTo>
                  <a:lnTo>
                    <a:pt x="37" y="15"/>
                  </a:lnTo>
                  <a:lnTo>
                    <a:pt x="0" y="41"/>
                  </a:lnTo>
                  <a:lnTo>
                    <a:pt x="41" y="16"/>
                  </a:lnTo>
                  <a:lnTo>
                    <a:pt x="37" y="8"/>
                  </a:lnTo>
                  <a:lnTo>
                    <a:pt x="43" y="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5" name="Google Shape;825;p28"/>
            <p:cNvSpPr/>
            <p:nvPr/>
          </p:nvSpPr>
          <p:spPr>
            <a:xfrm>
              <a:off x="8461915" y="2882345"/>
              <a:ext cx="162715" cy="261750"/>
            </a:xfrm>
            <a:custGeom>
              <a:avLst/>
              <a:gdLst/>
              <a:ahLst/>
              <a:cxnLst/>
              <a:rect l="l" t="t" r="r" b="b"/>
              <a:pathLst>
                <a:path w="81" h="105" extrusionOk="0">
                  <a:moveTo>
                    <a:pt x="75" y="7"/>
                  </a:moveTo>
                  <a:lnTo>
                    <a:pt x="57" y="0"/>
                  </a:lnTo>
                  <a:lnTo>
                    <a:pt x="26" y="26"/>
                  </a:lnTo>
                  <a:lnTo>
                    <a:pt x="29" y="48"/>
                  </a:lnTo>
                  <a:lnTo>
                    <a:pt x="0" y="81"/>
                  </a:lnTo>
                  <a:lnTo>
                    <a:pt x="5" y="105"/>
                  </a:lnTo>
                  <a:lnTo>
                    <a:pt x="5" y="81"/>
                  </a:lnTo>
                  <a:lnTo>
                    <a:pt x="36" y="48"/>
                  </a:lnTo>
                  <a:lnTo>
                    <a:pt x="32" y="26"/>
                  </a:lnTo>
                  <a:lnTo>
                    <a:pt x="58" y="4"/>
                  </a:lnTo>
                  <a:lnTo>
                    <a:pt x="81" y="15"/>
                  </a:lnTo>
                  <a:lnTo>
                    <a:pt x="75" y="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6" name="Google Shape;826;p28"/>
            <p:cNvSpPr/>
            <p:nvPr/>
          </p:nvSpPr>
          <p:spPr>
            <a:xfrm>
              <a:off x="8313262" y="2994523"/>
              <a:ext cx="196865" cy="59828"/>
            </a:xfrm>
            <a:custGeom>
              <a:avLst/>
              <a:gdLst/>
              <a:ahLst/>
              <a:cxnLst/>
              <a:rect l="l" t="t" r="r" b="b"/>
              <a:pathLst>
                <a:path w="98" h="24" extrusionOk="0">
                  <a:moveTo>
                    <a:pt x="98" y="14"/>
                  </a:moveTo>
                  <a:lnTo>
                    <a:pt x="52" y="24"/>
                  </a:lnTo>
                  <a:lnTo>
                    <a:pt x="29" y="4"/>
                  </a:lnTo>
                  <a:lnTo>
                    <a:pt x="0" y="7"/>
                  </a:lnTo>
                  <a:lnTo>
                    <a:pt x="32" y="0"/>
                  </a:lnTo>
                  <a:lnTo>
                    <a:pt x="52" y="18"/>
                  </a:lnTo>
                  <a:lnTo>
                    <a:pt x="98" y="10"/>
                  </a:lnTo>
                  <a:lnTo>
                    <a:pt x="98" y="1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7" name="Google Shape;827;p28"/>
            <p:cNvSpPr/>
            <p:nvPr/>
          </p:nvSpPr>
          <p:spPr>
            <a:xfrm>
              <a:off x="8467941" y="2807560"/>
              <a:ext cx="126556" cy="62322"/>
            </a:xfrm>
            <a:custGeom>
              <a:avLst/>
              <a:gdLst/>
              <a:ahLst/>
              <a:cxnLst/>
              <a:rect l="l" t="t" r="r" b="b"/>
              <a:pathLst>
                <a:path w="63" h="25" extrusionOk="0">
                  <a:moveTo>
                    <a:pt x="60" y="7"/>
                  </a:moveTo>
                  <a:lnTo>
                    <a:pt x="27" y="12"/>
                  </a:lnTo>
                  <a:lnTo>
                    <a:pt x="25" y="25"/>
                  </a:lnTo>
                  <a:lnTo>
                    <a:pt x="0" y="21"/>
                  </a:lnTo>
                  <a:lnTo>
                    <a:pt x="23" y="22"/>
                  </a:lnTo>
                  <a:lnTo>
                    <a:pt x="25" y="8"/>
                  </a:lnTo>
                  <a:lnTo>
                    <a:pt x="63" y="0"/>
                  </a:lnTo>
                  <a:lnTo>
                    <a:pt x="60" y="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8" name="Google Shape;828;p28"/>
            <p:cNvSpPr/>
            <p:nvPr/>
          </p:nvSpPr>
          <p:spPr>
            <a:xfrm>
              <a:off x="8080239" y="2625581"/>
              <a:ext cx="206909" cy="336535"/>
            </a:xfrm>
            <a:custGeom>
              <a:avLst/>
              <a:gdLst/>
              <a:ahLst/>
              <a:cxnLst/>
              <a:rect l="l" t="t" r="r" b="b"/>
              <a:pathLst>
                <a:path w="103" h="135" extrusionOk="0">
                  <a:moveTo>
                    <a:pt x="103" y="52"/>
                  </a:moveTo>
                  <a:lnTo>
                    <a:pt x="78" y="135"/>
                  </a:lnTo>
                  <a:lnTo>
                    <a:pt x="54" y="129"/>
                  </a:lnTo>
                  <a:lnTo>
                    <a:pt x="5" y="118"/>
                  </a:lnTo>
                  <a:lnTo>
                    <a:pt x="17" y="98"/>
                  </a:lnTo>
                  <a:lnTo>
                    <a:pt x="17" y="90"/>
                  </a:lnTo>
                  <a:lnTo>
                    <a:pt x="14" y="64"/>
                  </a:lnTo>
                  <a:lnTo>
                    <a:pt x="0" y="21"/>
                  </a:lnTo>
                  <a:lnTo>
                    <a:pt x="14" y="18"/>
                  </a:lnTo>
                  <a:lnTo>
                    <a:pt x="86" y="0"/>
                  </a:lnTo>
                  <a:lnTo>
                    <a:pt x="103" y="5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9" name="Google Shape;829;p28"/>
            <p:cNvSpPr/>
            <p:nvPr/>
          </p:nvSpPr>
          <p:spPr>
            <a:xfrm>
              <a:off x="8080239" y="2670452"/>
              <a:ext cx="140618" cy="276707"/>
            </a:xfrm>
            <a:custGeom>
              <a:avLst/>
              <a:gdLst/>
              <a:ahLst/>
              <a:cxnLst/>
              <a:rect l="l" t="t" r="r" b="b"/>
              <a:pathLst>
                <a:path w="70" h="111" extrusionOk="0">
                  <a:moveTo>
                    <a:pt x="70" y="85"/>
                  </a:moveTo>
                  <a:lnTo>
                    <a:pt x="54" y="111"/>
                  </a:lnTo>
                  <a:lnTo>
                    <a:pt x="5" y="100"/>
                  </a:lnTo>
                  <a:lnTo>
                    <a:pt x="17" y="80"/>
                  </a:lnTo>
                  <a:lnTo>
                    <a:pt x="17" y="72"/>
                  </a:lnTo>
                  <a:lnTo>
                    <a:pt x="14" y="46"/>
                  </a:lnTo>
                  <a:lnTo>
                    <a:pt x="0" y="3"/>
                  </a:lnTo>
                  <a:lnTo>
                    <a:pt x="14" y="0"/>
                  </a:lnTo>
                  <a:lnTo>
                    <a:pt x="46" y="37"/>
                  </a:lnTo>
                  <a:lnTo>
                    <a:pt x="47" y="64"/>
                  </a:lnTo>
                  <a:lnTo>
                    <a:pt x="70" y="85"/>
                  </a:lnTo>
                  <a:close/>
                </a:path>
              </a:pathLst>
            </a:cu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0" name="Google Shape;830;p28"/>
            <p:cNvSpPr/>
            <p:nvPr/>
          </p:nvSpPr>
          <p:spPr>
            <a:xfrm>
              <a:off x="8088274" y="2620595"/>
              <a:ext cx="200882" cy="344013"/>
            </a:xfrm>
            <a:custGeom>
              <a:avLst/>
              <a:gdLst/>
              <a:ahLst/>
              <a:cxnLst/>
              <a:rect l="l" t="t" r="r" b="b"/>
              <a:pathLst>
                <a:path w="76" h="105" extrusionOk="0">
                  <a:moveTo>
                    <a:pt x="56" y="105"/>
                  </a:moveTo>
                  <a:cubicBezTo>
                    <a:pt x="56" y="105"/>
                    <a:pt x="56" y="105"/>
                    <a:pt x="56" y="10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1"/>
                    <a:pt x="0" y="91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8" y="49"/>
                  </a:cubicBezTo>
                  <a:cubicBezTo>
                    <a:pt x="9" y="49"/>
                    <a:pt x="9" y="49"/>
                    <a:pt x="9" y="50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1"/>
                    <a:pt x="61" y="1"/>
                    <a:pt x="62" y="1"/>
                  </a:cubicBezTo>
                  <a:cubicBezTo>
                    <a:pt x="62" y="0"/>
                    <a:pt x="63" y="1"/>
                    <a:pt x="63" y="1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57" y="104"/>
                    <a:pt x="57" y="104"/>
                    <a:pt x="57" y="104"/>
                  </a:cubicBezTo>
                  <a:cubicBezTo>
                    <a:pt x="57" y="105"/>
                    <a:pt x="57" y="105"/>
                    <a:pt x="56" y="10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1" name="Google Shape;831;p28"/>
            <p:cNvSpPr/>
            <p:nvPr/>
          </p:nvSpPr>
          <p:spPr>
            <a:xfrm>
              <a:off x="8562356" y="3198937"/>
              <a:ext cx="138609" cy="234328"/>
            </a:xfrm>
            <a:custGeom>
              <a:avLst/>
              <a:gdLst/>
              <a:ahLst/>
              <a:cxnLst/>
              <a:rect l="l" t="t" r="r" b="b"/>
              <a:pathLst>
                <a:path w="69" h="94" extrusionOk="0">
                  <a:moveTo>
                    <a:pt x="62" y="54"/>
                  </a:moveTo>
                  <a:lnTo>
                    <a:pt x="65" y="94"/>
                  </a:lnTo>
                  <a:lnTo>
                    <a:pt x="7" y="93"/>
                  </a:lnTo>
                  <a:lnTo>
                    <a:pt x="0" y="47"/>
                  </a:lnTo>
                  <a:lnTo>
                    <a:pt x="19" y="0"/>
                  </a:lnTo>
                  <a:lnTo>
                    <a:pt x="42" y="2"/>
                  </a:lnTo>
                  <a:lnTo>
                    <a:pt x="69" y="2"/>
                  </a:lnTo>
                  <a:lnTo>
                    <a:pt x="61" y="35"/>
                  </a:lnTo>
                  <a:lnTo>
                    <a:pt x="62" y="5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2" name="Google Shape;832;p28"/>
            <p:cNvSpPr/>
            <p:nvPr/>
          </p:nvSpPr>
          <p:spPr>
            <a:xfrm>
              <a:off x="8634674" y="3203923"/>
              <a:ext cx="66292" cy="129628"/>
            </a:xfrm>
            <a:custGeom>
              <a:avLst/>
              <a:gdLst/>
              <a:ahLst/>
              <a:cxnLst/>
              <a:rect l="l" t="t" r="r" b="b"/>
              <a:pathLst>
                <a:path w="33" h="52" extrusionOk="0">
                  <a:moveTo>
                    <a:pt x="25" y="33"/>
                  </a:moveTo>
                  <a:lnTo>
                    <a:pt x="26" y="52"/>
                  </a:lnTo>
                  <a:lnTo>
                    <a:pt x="17" y="52"/>
                  </a:lnTo>
                  <a:lnTo>
                    <a:pt x="0" y="33"/>
                  </a:lnTo>
                  <a:lnTo>
                    <a:pt x="6" y="0"/>
                  </a:lnTo>
                  <a:lnTo>
                    <a:pt x="33" y="0"/>
                  </a:lnTo>
                  <a:lnTo>
                    <a:pt x="25" y="3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3" name="Google Shape;833;p28"/>
            <p:cNvSpPr/>
            <p:nvPr/>
          </p:nvSpPr>
          <p:spPr>
            <a:xfrm>
              <a:off x="8560347" y="3196445"/>
              <a:ext cx="134592" cy="239314"/>
            </a:xfrm>
            <a:custGeom>
              <a:avLst/>
              <a:gdLst/>
              <a:ahLst/>
              <a:cxnLst/>
              <a:rect l="l" t="t" r="r" b="b"/>
              <a:pathLst>
                <a:path w="51" h="73" extrusionOk="0">
                  <a:moveTo>
                    <a:pt x="50" y="73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5" y="73"/>
                    <a:pt x="5" y="72"/>
                    <a:pt x="5" y="7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49" y="70"/>
                    <a:pt x="49" y="70"/>
                    <a:pt x="49" y="70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6"/>
                    <a:pt x="46" y="26"/>
                    <a:pt x="47" y="26"/>
                  </a:cubicBezTo>
                  <a:cubicBezTo>
                    <a:pt x="47" y="26"/>
                    <a:pt x="48" y="26"/>
                    <a:pt x="48" y="2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72"/>
                    <a:pt x="51" y="72"/>
                    <a:pt x="51" y="72"/>
                  </a:cubicBezTo>
                  <a:lnTo>
                    <a:pt x="50" y="7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4" name="Google Shape;834;p28"/>
            <p:cNvSpPr/>
            <p:nvPr/>
          </p:nvSpPr>
          <p:spPr>
            <a:xfrm>
              <a:off x="8273094" y="2730119"/>
              <a:ext cx="709115" cy="1276340"/>
            </a:xfrm>
            <a:custGeom>
              <a:avLst/>
              <a:gdLst/>
              <a:ahLst/>
              <a:cxnLst/>
              <a:rect l="l" t="t" r="r" b="b"/>
              <a:pathLst>
                <a:path w="353" h="512" extrusionOk="0">
                  <a:moveTo>
                    <a:pt x="62" y="0"/>
                  </a:moveTo>
                  <a:lnTo>
                    <a:pt x="0" y="89"/>
                  </a:lnTo>
                  <a:lnTo>
                    <a:pt x="80" y="200"/>
                  </a:lnTo>
                  <a:lnTo>
                    <a:pt x="66" y="303"/>
                  </a:lnTo>
                  <a:lnTo>
                    <a:pt x="186" y="361"/>
                  </a:lnTo>
                  <a:lnTo>
                    <a:pt x="278" y="512"/>
                  </a:lnTo>
                  <a:lnTo>
                    <a:pt x="353" y="512"/>
                  </a:lnTo>
                  <a:lnTo>
                    <a:pt x="223" y="312"/>
                  </a:lnTo>
                  <a:lnTo>
                    <a:pt x="188" y="305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4E453C">
                <a:alpha val="259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5" name="Google Shape;835;p28"/>
            <p:cNvSpPr/>
            <p:nvPr/>
          </p:nvSpPr>
          <p:spPr>
            <a:xfrm>
              <a:off x="8713017" y="3400859"/>
              <a:ext cx="387703" cy="296650"/>
            </a:xfrm>
            <a:custGeom>
              <a:avLst/>
              <a:gdLst/>
              <a:ahLst/>
              <a:cxnLst/>
              <a:rect l="l" t="t" r="r" b="b"/>
              <a:pathLst>
                <a:path w="193" h="119" extrusionOk="0">
                  <a:moveTo>
                    <a:pt x="6" y="50"/>
                  </a:moveTo>
                  <a:lnTo>
                    <a:pt x="0" y="96"/>
                  </a:lnTo>
                  <a:lnTo>
                    <a:pt x="63" y="107"/>
                  </a:lnTo>
                  <a:lnTo>
                    <a:pt x="81" y="102"/>
                  </a:lnTo>
                  <a:lnTo>
                    <a:pt x="143" y="119"/>
                  </a:lnTo>
                  <a:lnTo>
                    <a:pt x="193" y="83"/>
                  </a:lnTo>
                  <a:lnTo>
                    <a:pt x="140" y="112"/>
                  </a:lnTo>
                  <a:lnTo>
                    <a:pt x="77" y="92"/>
                  </a:lnTo>
                  <a:lnTo>
                    <a:pt x="63" y="103"/>
                  </a:lnTo>
                  <a:lnTo>
                    <a:pt x="6" y="92"/>
                  </a:lnTo>
                  <a:lnTo>
                    <a:pt x="24" y="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6" name="Google Shape;836;p28"/>
            <p:cNvSpPr/>
            <p:nvPr/>
          </p:nvSpPr>
          <p:spPr>
            <a:xfrm>
              <a:off x="8469950" y="3675072"/>
              <a:ext cx="196865" cy="54843"/>
            </a:xfrm>
            <a:custGeom>
              <a:avLst/>
              <a:gdLst/>
              <a:ahLst/>
              <a:cxnLst/>
              <a:rect l="l" t="t" r="r" b="b"/>
              <a:pathLst>
                <a:path w="98" h="22" extrusionOk="0">
                  <a:moveTo>
                    <a:pt x="90" y="14"/>
                  </a:moveTo>
                  <a:lnTo>
                    <a:pt x="44" y="6"/>
                  </a:lnTo>
                  <a:lnTo>
                    <a:pt x="33" y="22"/>
                  </a:lnTo>
                  <a:lnTo>
                    <a:pt x="0" y="4"/>
                  </a:lnTo>
                  <a:lnTo>
                    <a:pt x="32" y="18"/>
                  </a:lnTo>
                  <a:lnTo>
                    <a:pt x="41" y="0"/>
                  </a:lnTo>
                  <a:lnTo>
                    <a:pt x="98" y="8"/>
                  </a:lnTo>
                  <a:lnTo>
                    <a:pt x="90" y="1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7" name="Google Shape;837;p28"/>
            <p:cNvSpPr/>
            <p:nvPr/>
          </p:nvSpPr>
          <p:spPr>
            <a:xfrm>
              <a:off x="8000060" y="3333538"/>
              <a:ext cx="362510" cy="181466"/>
            </a:xfrm>
            <a:custGeom>
              <a:avLst/>
              <a:gdLst/>
              <a:ahLst/>
              <a:cxnLst/>
              <a:rect l="l" t="t" r="r" b="b"/>
              <a:pathLst>
                <a:path w="119" h="48" extrusionOk="0">
                  <a:moveTo>
                    <a:pt x="0" y="35"/>
                  </a:moveTo>
                  <a:lnTo>
                    <a:pt x="7" y="19"/>
                  </a:lnTo>
                  <a:lnTo>
                    <a:pt x="7" y="10"/>
                  </a:lnTo>
                  <a:lnTo>
                    <a:pt x="33" y="9"/>
                  </a:lnTo>
                  <a:lnTo>
                    <a:pt x="49" y="0"/>
                  </a:lnTo>
                  <a:lnTo>
                    <a:pt x="95" y="9"/>
                  </a:lnTo>
                  <a:lnTo>
                    <a:pt x="98" y="19"/>
                  </a:lnTo>
                  <a:lnTo>
                    <a:pt x="119" y="30"/>
                  </a:lnTo>
                  <a:lnTo>
                    <a:pt x="27" y="4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28"/>
            <p:cNvSpPr/>
            <p:nvPr/>
          </p:nvSpPr>
          <p:spPr>
            <a:xfrm>
              <a:off x="8039660" y="3446954"/>
              <a:ext cx="94436" cy="68050"/>
            </a:xfrm>
            <a:custGeom>
              <a:avLst/>
              <a:gdLst/>
              <a:ahLst/>
              <a:cxnLst/>
              <a:rect l="l" t="t" r="r" b="b"/>
              <a:pathLst>
                <a:path w="23" h="14" extrusionOk="0">
                  <a:moveTo>
                    <a:pt x="23" y="0"/>
                  </a:moveTo>
                  <a:cubicBezTo>
                    <a:pt x="19" y="0"/>
                    <a:pt x="15" y="1"/>
                    <a:pt x="12" y="1"/>
                  </a:cubicBezTo>
                  <a:cubicBezTo>
                    <a:pt x="10" y="1"/>
                    <a:pt x="8" y="2"/>
                    <a:pt x="7" y="2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8"/>
                    <a:pt x="1" y="11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4" y="14"/>
                    <a:pt x="6" y="14"/>
                    <a:pt x="8" y="13"/>
                  </a:cubicBezTo>
                  <a:cubicBezTo>
                    <a:pt x="10" y="13"/>
                    <a:pt x="12" y="12"/>
                    <a:pt x="14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5"/>
                    <a:pt x="23" y="2"/>
                    <a:pt x="23" y="0"/>
                  </a:cubicBezTo>
                  <a:close/>
                  <a:moveTo>
                    <a:pt x="22" y="6"/>
                  </a:moveTo>
                  <a:cubicBezTo>
                    <a:pt x="22" y="7"/>
                    <a:pt x="22" y="8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0" y="10"/>
                  </a:cubicBezTo>
                  <a:cubicBezTo>
                    <a:pt x="16" y="11"/>
                    <a:pt x="12" y="11"/>
                    <a:pt x="9" y="12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1"/>
                    <a:pt x="2" y="8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5"/>
                    <a:pt x="1" y="5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4" y="3"/>
                    <a:pt x="6" y="3"/>
                    <a:pt x="7" y="3"/>
                  </a:cubicBezTo>
                  <a:cubicBezTo>
                    <a:pt x="10" y="2"/>
                    <a:pt x="14" y="2"/>
                    <a:pt x="17" y="1"/>
                  </a:cubicBezTo>
                  <a:cubicBezTo>
                    <a:pt x="19" y="1"/>
                    <a:pt x="20" y="1"/>
                    <a:pt x="22" y="1"/>
                  </a:cubicBezTo>
                  <a:cubicBezTo>
                    <a:pt x="22" y="2"/>
                    <a:pt x="22" y="4"/>
                    <a:pt x="22" y="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28"/>
            <p:cNvSpPr/>
            <p:nvPr/>
          </p:nvSpPr>
          <p:spPr>
            <a:xfrm>
              <a:off x="8234623" y="3405369"/>
              <a:ext cx="91389" cy="71831"/>
            </a:xfrm>
            <a:custGeom>
              <a:avLst/>
              <a:gdLst/>
              <a:ahLst/>
              <a:cxnLst/>
              <a:rect l="l" t="t" r="r" b="b"/>
              <a:pathLst>
                <a:path w="23" h="14" extrusionOk="0">
                  <a:moveTo>
                    <a:pt x="22" y="0"/>
                  </a:moveTo>
                  <a:cubicBezTo>
                    <a:pt x="19" y="0"/>
                    <a:pt x="15" y="0"/>
                    <a:pt x="12" y="1"/>
                  </a:cubicBezTo>
                  <a:cubicBezTo>
                    <a:pt x="10" y="1"/>
                    <a:pt x="8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8"/>
                    <a:pt x="1" y="11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4" y="14"/>
                    <a:pt x="6" y="13"/>
                    <a:pt x="8" y="13"/>
                  </a:cubicBezTo>
                  <a:cubicBezTo>
                    <a:pt x="10" y="13"/>
                    <a:pt x="12" y="12"/>
                    <a:pt x="14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5"/>
                    <a:pt x="23" y="2"/>
                    <a:pt x="23" y="0"/>
                  </a:cubicBezTo>
                  <a:lnTo>
                    <a:pt x="22" y="0"/>
                  </a:lnTo>
                  <a:close/>
                  <a:moveTo>
                    <a:pt x="22" y="6"/>
                  </a:moveTo>
                  <a:cubicBezTo>
                    <a:pt x="22" y="7"/>
                    <a:pt x="22" y="8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16" y="11"/>
                    <a:pt x="12" y="11"/>
                    <a:pt x="8" y="12"/>
                  </a:cubicBezTo>
                  <a:cubicBezTo>
                    <a:pt x="6" y="12"/>
                    <a:pt x="4" y="13"/>
                    <a:pt x="2" y="13"/>
                  </a:cubicBezTo>
                  <a:cubicBezTo>
                    <a:pt x="2" y="11"/>
                    <a:pt x="1" y="8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4" y="3"/>
                    <a:pt x="5" y="3"/>
                    <a:pt x="7" y="3"/>
                  </a:cubicBezTo>
                  <a:cubicBezTo>
                    <a:pt x="10" y="2"/>
                    <a:pt x="14" y="1"/>
                    <a:pt x="17" y="1"/>
                  </a:cubicBezTo>
                  <a:cubicBezTo>
                    <a:pt x="18" y="1"/>
                    <a:pt x="20" y="1"/>
                    <a:pt x="22" y="0"/>
                  </a:cubicBezTo>
                  <a:cubicBezTo>
                    <a:pt x="22" y="2"/>
                    <a:pt x="22" y="4"/>
                    <a:pt x="22" y="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0" name="Google Shape;840;p28"/>
            <p:cNvSpPr/>
            <p:nvPr/>
          </p:nvSpPr>
          <p:spPr>
            <a:xfrm>
              <a:off x="8140189" y="3428053"/>
              <a:ext cx="94436" cy="68050"/>
            </a:xfrm>
            <a:custGeom>
              <a:avLst/>
              <a:gdLst/>
              <a:ahLst/>
              <a:cxnLst/>
              <a:rect l="l" t="t" r="r" b="b"/>
              <a:pathLst>
                <a:path w="23" h="14" extrusionOk="0">
                  <a:moveTo>
                    <a:pt x="22" y="0"/>
                  </a:moveTo>
                  <a:cubicBezTo>
                    <a:pt x="18" y="0"/>
                    <a:pt x="15" y="1"/>
                    <a:pt x="11" y="1"/>
                  </a:cubicBezTo>
                  <a:cubicBezTo>
                    <a:pt x="9" y="1"/>
                    <a:pt x="8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1" y="11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3" y="14"/>
                    <a:pt x="5" y="14"/>
                    <a:pt x="7" y="13"/>
                  </a:cubicBezTo>
                  <a:cubicBezTo>
                    <a:pt x="9" y="13"/>
                    <a:pt x="11" y="12"/>
                    <a:pt x="14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1" y="11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8"/>
                    <a:pt x="23" y="8"/>
                    <a:pt x="22" y="7"/>
                  </a:cubicBezTo>
                  <a:cubicBezTo>
                    <a:pt x="22" y="5"/>
                    <a:pt x="22" y="3"/>
                    <a:pt x="22" y="0"/>
                  </a:cubicBezTo>
                  <a:close/>
                  <a:moveTo>
                    <a:pt x="22" y="6"/>
                  </a:moveTo>
                  <a:cubicBezTo>
                    <a:pt x="22" y="7"/>
                    <a:pt x="22" y="8"/>
                    <a:pt x="22" y="9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10"/>
                    <a:pt x="20" y="10"/>
                    <a:pt x="19" y="10"/>
                  </a:cubicBezTo>
                  <a:cubicBezTo>
                    <a:pt x="16" y="11"/>
                    <a:pt x="12" y="12"/>
                    <a:pt x="8" y="12"/>
                  </a:cubicBezTo>
                  <a:cubicBezTo>
                    <a:pt x="6" y="13"/>
                    <a:pt x="4" y="13"/>
                    <a:pt x="2" y="13"/>
                  </a:cubicBezTo>
                  <a:cubicBezTo>
                    <a:pt x="1" y="11"/>
                    <a:pt x="1" y="8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5"/>
                    <a:pt x="0" y="5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10" y="2"/>
                    <a:pt x="13" y="2"/>
                    <a:pt x="16" y="1"/>
                  </a:cubicBezTo>
                  <a:cubicBezTo>
                    <a:pt x="18" y="1"/>
                    <a:pt x="20" y="1"/>
                    <a:pt x="21" y="1"/>
                  </a:cubicBezTo>
                  <a:cubicBezTo>
                    <a:pt x="21" y="2"/>
                    <a:pt x="22" y="4"/>
                    <a:pt x="22" y="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1" name="Google Shape;841;p28"/>
            <p:cNvSpPr/>
            <p:nvPr/>
          </p:nvSpPr>
          <p:spPr>
            <a:xfrm>
              <a:off x="7990920" y="3386465"/>
              <a:ext cx="94436" cy="71831"/>
            </a:xfrm>
            <a:custGeom>
              <a:avLst/>
              <a:gdLst/>
              <a:ahLst/>
              <a:cxnLst/>
              <a:rect l="l" t="t" r="r" b="b"/>
              <a:pathLst>
                <a:path w="23" h="14" extrusionOk="0">
                  <a:moveTo>
                    <a:pt x="23" y="0"/>
                  </a:moveTo>
                  <a:cubicBezTo>
                    <a:pt x="19" y="1"/>
                    <a:pt x="15" y="1"/>
                    <a:pt x="12" y="1"/>
                  </a:cubicBezTo>
                  <a:cubicBezTo>
                    <a:pt x="10" y="2"/>
                    <a:pt x="8" y="2"/>
                    <a:pt x="7" y="2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8"/>
                    <a:pt x="1" y="11"/>
                    <a:pt x="1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4" y="14"/>
                    <a:pt x="6" y="14"/>
                    <a:pt x="8" y="13"/>
                  </a:cubicBezTo>
                  <a:cubicBezTo>
                    <a:pt x="10" y="13"/>
                    <a:pt x="12" y="13"/>
                    <a:pt x="14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2" y="11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3" y="6"/>
                    <a:pt x="23" y="3"/>
                    <a:pt x="23" y="1"/>
                  </a:cubicBezTo>
                  <a:lnTo>
                    <a:pt x="23" y="0"/>
                  </a:lnTo>
                  <a:close/>
                  <a:moveTo>
                    <a:pt x="22" y="7"/>
                  </a:moveTo>
                  <a:cubicBezTo>
                    <a:pt x="22" y="8"/>
                    <a:pt x="22" y="9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16" y="11"/>
                    <a:pt x="12" y="12"/>
                    <a:pt x="8" y="12"/>
                  </a:cubicBezTo>
                  <a:cubicBezTo>
                    <a:pt x="6" y="13"/>
                    <a:pt x="4" y="13"/>
                    <a:pt x="2" y="13"/>
                  </a:cubicBezTo>
                  <a:cubicBezTo>
                    <a:pt x="2" y="11"/>
                    <a:pt x="1" y="8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4" y="3"/>
                    <a:pt x="6" y="3"/>
                    <a:pt x="7" y="3"/>
                  </a:cubicBezTo>
                  <a:cubicBezTo>
                    <a:pt x="10" y="2"/>
                    <a:pt x="14" y="2"/>
                    <a:pt x="17" y="2"/>
                  </a:cubicBezTo>
                  <a:cubicBezTo>
                    <a:pt x="19" y="1"/>
                    <a:pt x="20" y="1"/>
                    <a:pt x="22" y="1"/>
                  </a:cubicBezTo>
                  <a:cubicBezTo>
                    <a:pt x="22" y="3"/>
                    <a:pt x="22" y="5"/>
                    <a:pt x="22" y="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2" name="Google Shape;842;p28"/>
            <p:cNvSpPr/>
            <p:nvPr/>
          </p:nvSpPr>
          <p:spPr>
            <a:xfrm>
              <a:off x="8185883" y="3356221"/>
              <a:ext cx="91389" cy="64270"/>
            </a:xfrm>
            <a:custGeom>
              <a:avLst/>
              <a:gdLst/>
              <a:ahLst/>
              <a:cxnLst/>
              <a:rect l="l" t="t" r="r" b="b"/>
              <a:pathLst>
                <a:path w="23" h="13" extrusionOk="0">
                  <a:moveTo>
                    <a:pt x="23" y="0"/>
                  </a:moveTo>
                  <a:cubicBezTo>
                    <a:pt x="19" y="0"/>
                    <a:pt x="15" y="0"/>
                    <a:pt x="12" y="1"/>
                  </a:cubicBezTo>
                  <a:cubicBezTo>
                    <a:pt x="10" y="1"/>
                    <a:pt x="8" y="1"/>
                    <a:pt x="7" y="1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7"/>
                    <a:pt x="1" y="10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4" y="13"/>
                    <a:pt x="6" y="13"/>
                    <a:pt x="8" y="13"/>
                  </a:cubicBezTo>
                  <a:cubicBezTo>
                    <a:pt x="10" y="12"/>
                    <a:pt x="12" y="12"/>
                    <a:pt x="14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2" y="10"/>
                    <a:pt x="22" y="10"/>
                    <a:pt x="23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5"/>
                    <a:pt x="23" y="2"/>
                    <a:pt x="23" y="0"/>
                  </a:cubicBezTo>
                  <a:close/>
                  <a:moveTo>
                    <a:pt x="22" y="6"/>
                  </a:moveTo>
                  <a:cubicBezTo>
                    <a:pt x="22" y="7"/>
                    <a:pt x="22" y="8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16" y="10"/>
                    <a:pt x="12" y="11"/>
                    <a:pt x="8" y="12"/>
                  </a:cubicBezTo>
                  <a:cubicBezTo>
                    <a:pt x="6" y="12"/>
                    <a:pt x="4" y="12"/>
                    <a:pt x="2" y="12"/>
                  </a:cubicBezTo>
                  <a:cubicBezTo>
                    <a:pt x="2" y="10"/>
                    <a:pt x="1" y="8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4" y="3"/>
                    <a:pt x="6" y="2"/>
                    <a:pt x="7" y="2"/>
                  </a:cubicBezTo>
                  <a:cubicBezTo>
                    <a:pt x="11" y="2"/>
                    <a:pt x="14" y="1"/>
                    <a:pt x="17" y="1"/>
                  </a:cubicBezTo>
                  <a:cubicBezTo>
                    <a:pt x="19" y="1"/>
                    <a:pt x="20" y="1"/>
                    <a:pt x="22" y="0"/>
                  </a:cubicBezTo>
                  <a:cubicBezTo>
                    <a:pt x="22" y="2"/>
                    <a:pt x="22" y="4"/>
                    <a:pt x="22" y="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28"/>
            <p:cNvSpPr/>
            <p:nvPr/>
          </p:nvSpPr>
          <p:spPr>
            <a:xfrm>
              <a:off x="8094494" y="3371343"/>
              <a:ext cx="88344" cy="71831"/>
            </a:xfrm>
            <a:custGeom>
              <a:avLst/>
              <a:gdLst/>
              <a:ahLst/>
              <a:cxnLst/>
              <a:rect l="l" t="t" r="r" b="b"/>
              <a:pathLst>
                <a:path w="22" h="14" extrusionOk="0">
                  <a:moveTo>
                    <a:pt x="22" y="0"/>
                  </a:moveTo>
                  <a:cubicBezTo>
                    <a:pt x="18" y="0"/>
                    <a:pt x="15" y="1"/>
                    <a:pt x="11" y="1"/>
                  </a:cubicBezTo>
                  <a:cubicBezTo>
                    <a:pt x="9" y="1"/>
                    <a:pt x="8" y="2"/>
                    <a:pt x="6" y="2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0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3" y="14"/>
                    <a:pt x="5" y="13"/>
                    <a:pt x="7" y="13"/>
                  </a:cubicBezTo>
                  <a:cubicBezTo>
                    <a:pt x="9" y="13"/>
                    <a:pt x="11" y="12"/>
                    <a:pt x="13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1" y="11"/>
                    <a:pt x="21" y="11"/>
                  </a:cubicBezTo>
                  <a:cubicBezTo>
                    <a:pt x="21" y="11"/>
                    <a:pt x="22" y="11"/>
                    <a:pt x="22" y="10"/>
                  </a:cubicBezTo>
                  <a:cubicBezTo>
                    <a:pt x="22" y="10"/>
                    <a:pt x="22" y="10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5"/>
                    <a:pt x="22" y="3"/>
                    <a:pt x="22" y="1"/>
                  </a:cubicBezTo>
                  <a:lnTo>
                    <a:pt x="22" y="0"/>
                  </a:lnTo>
                  <a:close/>
                  <a:moveTo>
                    <a:pt x="22" y="7"/>
                  </a:moveTo>
                  <a:cubicBezTo>
                    <a:pt x="22" y="8"/>
                    <a:pt x="22" y="9"/>
                    <a:pt x="22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10"/>
                    <a:pt x="20" y="10"/>
                    <a:pt x="19" y="10"/>
                  </a:cubicBezTo>
                  <a:cubicBezTo>
                    <a:pt x="15" y="11"/>
                    <a:pt x="12" y="12"/>
                    <a:pt x="8" y="12"/>
                  </a:cubicBezTo>
                  <a:cubicBezTo>
                    <a:pt x="6" y="13"/>
                    <a:pt x="4" y="13"/>
                    <a:pt x="2" y="13"/>
                  </a:cubicBezTo>
                  <a:cubicBezTo>
                    <a:pt x="1" y="11"/>
                    <a:pt x="1" y="8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10" y="2"/>
                    <a:pt x="13" y="2"/>
                    <a:pt x="16" y="1"/>
                  </a:cubicBezTo>
                  <a:cubicBezTo>
                    <a:pt x="18" y="1"/>
                    <a:pt x="20" y="1"/>
                    <a:pt x="22" y="1"/>
                  </a:cubicBezTo>
                  <a:cubicBezTo>
                    <a:pt x="22" y="3"/>
                    <a:pt x="22" y="5"/>
                    <a:pt x="22" y="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28"/>
            <p:cNvSpPr/>
            <p:nvPr/>
          </p:nvSpPr>
          <p:spPr>
            <a:xfrm>
              <a:off x="8114388" y="2795095"/>
              <a:ext cx="162715" cy="12465"/>
            </a:xfrm>
            <a:custGeom>
              <a:avLst/>
              <a:gdLst/>
              <a:ahLst/>
              <a:cxnLst/>
              <a:rect l="l" t="t" r="r" b="b"/>
              <a:pathLst>
                <a:path w="81" h="5" extrusionOk="0">
                  <a:moveTo>
                    <a:pt x="0" y="5"/>
                  </a:moveTo>
                  <a:lnTo>
                    <a:pt x="0" y="2"/>
                  </a:lnTo>
                  <a:lnTo>
                    <a:pt x="81" y="0"/>
                  </a:lnTo>
                  <a:lnTo>
                    <a:pt x="81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5" name="Google Shape;845;p28"/>
            <p:cNvSpPr/>
            <p:nvPr/>
          </p:nvSpPr>
          <p:spPr>
            <a:xfrm>
              <a:off x="8156574" y="2653003"/>
              <a:ext cx="48212" cy="284185"/>
            </a:xfrm>
            <a:custGeom>
              <a:avLst/>
              <a:gdLst/>
              <a:ahLst/>
              <a:cxnLst/>
              <a:rect l="l" t="t" r="r" b="b"/>
              <a:pathLst>
                <a:path w="24" h="114" extrusionOk="0">
                  <a:moveTo>
                    <a:pt x="3" y="114"/>
                  </a:moveTo>
                  <a:lnTo>
                    <a:pt x="0" y="112"/>
                  </a:lnTo>
                  <a:lnTo>
                    <a:pt x="20" y="61"/>
                  </a:lnTo>
                  <a:lnTo>
                    <a:pt x="4" y="0"/>
                  </a:lnTo>
                  <a:lnTo>
                    <a:pt x="7" y="0"/>
                  </a:lnTo>
                  <a:lnTo>
                    <a:pt x="24" y="61"/>
                  </a:lnTo>
                  <a:lnTo>
                    <a:pt x="3" y="11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28"/>
            <p:cNvSpPr/>
            <p:nvPr/>
          </p:nvSpPr>
          <p:spPr>
            <a:xfrm>
              <a:off x="8046088" y="2862403"/>
              <a:ext cx="273200" cy="132122"/>
            </a:xfrm>
            <a:custGeom>
              <a:avLst/>
              <a:gdLst/>
              <a:ahLst/>
              <a:cxnLst/>
              <a:rect l="l" t="t" r="r" b="b"/>
              <a:pathLst>
                <a:path w="103" h="40" extrusionOk="0">
                  <a:moveTo>
                    <a:pt x="101" y="14"/>
                  </a:moveTo>
                  <a:cubicBezTo>
                    <a:pt x="98" y="23"/>
                    <a:pt x="94" y="31"/>
                    <a:pt x="89" y="38"/>
                  </a:cubicBezTo>
                  <a:cubicBezTo>
                    <a:pt x="86" y="37"/>
                    <a:pt x="82" y="36"/>
                    <a:pt x="78" y="35"/>
                  </a:cubicBezTo>
                  <a:cubicBezTo>
                    <a:pt x="79" y="35"/>
                    <a:pt x="79" y="35"/>
                    <a:pt x="79" y="35"/>
                  </a:cubicBezTo>
                  <a:cubicBezTo>
                    <a:pt x="79" y="34"/>
                    <a:pt x="79" y="33"/>
                    <a:pt x="79" y="33"/>
                  </a:cubicBezTo>
                  <a:cubicBezTo>
                    <a:pt x="80" y="31"/>
                    <a:pt x="80" y="30"/>
                    <a:pt x="81" y="28"/>
                  </a:cubicBezTo>
                  <a:cubicBezTo>
                    <a:pt x="82" y="25"/>
                    <a:pt x="83" y="22"/>
                    <a:pt x="85" y="20"/>
                  </a:cubicBezTo>
                  <a:cubicBezTo>
                    <a:pt x="86" y="19"/>
                    <a:pt x="85" y="18"/>
                    <a:pt x="84" y="19"/>
                  </a:cubicBezTo>
                  <a:cubicBezTo>
                    <a:pt x="82" y="22"/>
                    <a:pt x="81" y="24"/>
                    <a:pt x="80" y="27"/>
                  </a:cubicBezTo>
                  <a:cubicBezTo>
                    <a:pt x="79" y="29"/>
                    <a:pt x="78" y="30"/>
                    <a:pt x="78" y="32"/>
                  </a:cubicBezTo>
                  <a:cubicBezTo>
                    <a:pt x="78" y="33"/>
                    <a:pt x="78" y="33"/>
                    <a:pt x="77" y="34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6" y="35"/>
                    <a:pt x="75" y="35"/>
                    <a:pt x="73" y="35"/>
                  </a:cubicBezTo>
                  <a:cubicBezTo>
                    <a:pt x="69" y="34"/>
                    <a:pt x="65" y="34"/>
                    <a:pt x="61" y="33"/>
                  </a:cubicBezTo>
                  <a:cubicBezTo>
                    <a:pt x="63" y="28"/>
                    <a:pt x="65" y="24"/>
                    <a:pt x="67" y="19"/>
                  </a:cubicBezTo>
                  <a:cubicBezTo>
                    <a:pt x="67" y="19"/>
                    <a:pt x="66" y="18"/>
                    <a:pt x="66" y="19"/>
                  </a:cubicBezTo>
                  <a:cubicBezTo>
                    <a:pt x="64" y="24"/>
                    <a:pt x="62" y="28"/>
                    <a:pt x="60" y="33"/>
                  </a:cubicBezTo>
                  <a:cubicBezTo>
                    <a:pt x="58" y="33"/>
                    <a:pt x="57" y="32"/>
                    <a:pt x="56" y="32"/>
                  </a:cubicBezTo>
                  <a:cubicBezTo>
                    <a:pt x="52" y="31"/>
                    <a:pt x="49" y="31"/>
                    <a:pt x="46" y="30"/>
                  </a:cubicBezTo>
                  <a:cubicBezTo>
                    <a:pt x="48" y="28"/>
                    <a:pt x="49" y="25"/>
                    <a:pt x="51" y="23"/>
                  </a:cubicBezTo>
                  <a:cubicBezTo>
                    <a:pt x="52" y="21"/>
                    <a:pt x="52" y="20"/>
                    <a:pt x="53" y="19"/>
                  </a:cubicBezTo>
                  <a:cubicBezTo>
                    <a:pt x="53" y="19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7"/>
                    <a:pt x="53" y="17"/>
                    <a:pt x="52" y="18"/>
                  </a:cubicBezTo>
                  <a:cubicBezTo>
                    <a:pt x="51" y="19"/>
                    <a:pt x="51" y="20"/>
                    <a:pt x="50" y="22"/>
                  </a:cubicBezTo>
                  <a:cubicBezTo>
                    <a:pt x="48" y="24"/>
                    <a:pt x="46" y="27"/>
                    <a:pt x="44" y="30"/>
                  </a:cubicBezTo>
                  <a:cubicBezTo>
                    <a:pt x="42" y="29"/>
                    <a:pt x="40" y="28"/>
                    <a:pt x="38" y="2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5"/>
                    <a:pt x="37" y="24"/>
                    <a:pt x="38" y="24"/>
                  </a:cubicBezTo>
                  <a:cubicBezTo>
                    <a:pt x="38" y="22"/>
                    <a:pt x="39" y="21"/>
                    <a:pt x="39" y="20"/>
                  </a:cubicBezTo>
                  <a:cubicBezTo>
                    <a:pt x="40" y="19"/>
                    <a:pt x="41" y="17"/>
                    <a:pt x="42" y="16"/>
                  </a:cubicBezTo>
                  <a:cubicBezTo>
                    <a:pt x="42" y="16"/>
                    <a:pt x="43" y="15"/>
                    <a:pt x="43" y="15"/>
                  </a:cubicBezTo>
                  <a:cubicBezTo>
                    <a:pt x="44" y="14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3"/>
                    <a:pt x="43" y="13"/>
                    <a:pt x="42" y="14"/>
                  </a:cubicBezTo>
                  <a:cubicBezTo>
                    <a:pt x="42" y="15"/>
                    <a:pt x="41" y="15"/>
                    <a:pt x="41" y="16"/>
                  </a:cubicBezTo>
                  <a:cubicBezTo>
                    <a:pt x="40" y="17"/>
                    <a:pt x="39" y="18"/>
                    <a:pt x="38" y="19"/>
                  </a:cubicBezTo>
                  <a:cubicBezTo>
                    <a:pt x="38" y="20"/>
                    <a:pt x="37" y="22"/>
                    <a:pt x="36" y="23"/>
                  </a:cubicBezTo>
                  <a:cubicBezTo>
                    <a:pt x="36" y="24"/>
                    <a:pt x="36" y="24"/>
                    <a:pt x="36" y="25"/>
                  </a:cubicBezTo>
                  <a:cubicBezTo>
                    <a:pt x="35" y="26"/>
                    <a:pt x="35" y="26"/>
                    <a:pt x="35" y="27"/>
                  </a:cubicBezTo>
                  <a:cubicBezTo>
                    <a:pt x="30" y="26"/>
                    <a:pt x="25" y="24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1"/>
                    <a:pt x="22" y="21"/>
                  </a:cubicBezTo>
                  <a:cubicBezTo>
                    <a:pt x="23" y="20"/>
                    <a:pt x="23" y="19"/>
                    <a:pt x="24" y="18"/>
                  </a:cubicBezTo>
                  <a:cubicBezTo>
                    <a:pt x="26" y="16"/>
                    <a:pt x="27" y="13"/>
                    <a:pt x="29" y="11"/>
                  </a:cubicBezTo>
                  <a:cubicBezTo>
                    <a:pt x="29" y="11"/>
                    <a:pt x="29" y="10"/>
                    <a:pt x="28" y="11"/>
                  </a:cubicBezTo>
                  <a:cubicBezTo>
                    <a:pt x="26" y="13"/>
                    <a:pt x="25" y="15"/>
                    <a:pt x="23" y="17"/>
                  </a:cubicBezTo>
                  <a:cubicBezTo>
                    <a:pt x="22" y="18"/>
                    <a:pt x="22" y="19"/>
                    <a:pt x="21" y="20"/>
                  </a:cubicBezTo>
                  <a:cubicBezTo>
                    <a:pt x="20" y="20"/>
                    <a:pt x="20" y="21"/>
                    <a:pt x="20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7" y="21"/>
                    <a:pt x="15" y="21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6" y="15"/>
                    <a:pt x="18" y="11"/>
                    <a:pt x="20" y="6"/>
                  </a:cubicBezTo>
                  <a:cubicBezTo>
                    <a:pt x="21" y="6"/>
                    <a:pt x="19" y="5"/>
                    <a:pt x="19" y="6"/>
                  </a:cubicBezTo>
                  <a:cubicBezTo>
                    <a:pt x="17" y="10"/>
                    <a:pt x="14" y="15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18"/>
                    <a:pt x="5" y="17"/>
                    <a:pt x="2" y="16"/>
                  </a:cubicBezTo>
                  <a:cubicBezTo>
                    <a:pt x="3" y="15"/>
                    <a:pt x="4" y="14"/>
                    <a:pt x="4" y="13"/>
                  </a:cubicBezTo>
                  <a:cubicBezTo>
                    <a:pt x="5" y="11"/>
                    <a:pt x="6" y="10"/>
                    <a:pt x="7" y="9"/>
                  </a:cubicBezTo>
                  <a:cubicBezTo>
                    <a:pt x="9" y="6"/>
                    <a:pt x="11" y="3"/>
                    <a:pt x="12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0" y="3"/>
                    <a:pt x="8" y="5"/>
                    <a:pt x="6" y="8"/>
                  </a:cubicBezTo>
                  <a:cubicBezTo>
                    <a:pt x="5" y="9"/>
                    <a:pt x="4" y="11"/>
                    <a:pt x="4" y="12"/>
                  </a:cubicBezTo>
                  <a:cubicBezTo>
                    <a:pt x="3" y="13"/>
                    <a:pt x="2" y="15"/>
                    <a:pt x="1" y="16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4" y="18"/>
                    <a:pt x="7" y="19"/>
                    <a:pt x="9" y="20"/>
                  </a:cubicBezTo>
                  <a:cubicBezTo>
                    <a:pt x="10" y="20"/>
                    <a:pt x="10" y="21"/>
                    <a:pt x="11" y="21"/>
                  </a:cubicBezTo>
                  <a:cubicBezTo>
                    <a:pt x="11" y="21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4" y="22"/>
                    <a:pt x="16" y="23"/>
                    <a:pt x="18" y="23"/>
                  </a:cubicBezTo>
                  <a:cubicBezTo>
                    <a:pt x="24" y="25"/>
                    <a:pt x="30" y="27"/>
                    <a:pt x="35" y="29"/>
                  </a:cubicBezTo>
                  <a:cubicBezTo>
                    <a:pt x="43" y="31"/>
                    <a:pt x="51" y="33"/>
                    <a:pt x="59" y="3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5"/>
                    <a:pt x="59" y="35"/>
                    <a:pt x="60" y="35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64" y="35"/>
                    <a:pt x="67" y="36"/>
                    <a:pt x="71" y="36"/>
                  </a:cubicBezTo>
                  <a:cubicBezTo>
                    <a:pt x="73" y="36"/>
                    <a:pt x="75" y="36"/>
                    <a:pt x="77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2" y="37"/>
                    <a:pt x="85" y="38"/>
                    <a:pt x="89" y="40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2" y="36"/>
                    <a:pt x="95" y="32"/>
                    <a:pt x="97" y="28"/>
                  </a:cubicBezTo>
                  <a:cubicBezTo>
                    <a:pt x="99" y="23"/>
                    <a:pt x="101" y="19"/>
                    <a:pt x="103" y="15"/>
                  </a:cubicBezTo>
                  <a:cubicBezTo>
                    <a:pt x="103" y="14"/>
                    <a:pt x="102" y="13"/>
                    <a:pt x="101" y="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28"/>
            <p:cNvSpPr/>
            <p:nvPr/>
          </p:nvSpPr>
          <p:spPr>
            <a:xfrm>
              <a:off x="8620611" y="3198937"/>
              <a:ext cx="30133" cy="234328"/>
            </a:xfrm>
            <a:custGeom>
              <a:avLst/>
              <a:gdLst/>
              <a:ahLst/>
              <a:cxnLst/>
              <a:rect l="l" t="t" r="r" b="b"/>
              <a:pathLst>
                <a:path w="15" h="94" extrusionOk="0">
                  <a:moveTo>
                    <a:pt x="6" y="94"/>
                  </a:moveTo>
                  <a:lnTo>
                    <a:pt x="0" y="44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3" y="45"/>
                  </a:lnTo>
                  <a:lnTo>
                    <a:pt x="8" y="94"/>
                  </a:lnTo>
                  <a:lnTo>
                    <a:pt x="6" y="9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28"/>
            <p:cNvSpPr/>
            <p:nvPr/>
          </p:nvSpPr>
          <p:spPr>
            <a:xfrm>
              <a:off x="8568382" y="3341030"/>
              <a:ext cx="122700" cy="75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28"/>
            <p:cNvSpPr/>
            <p:nvPr/>
          </p:nvSpPr>
          <p:spPr>
            <a:xfrm>
              <a:off x="8109367" y="2499150"/>
              <a:ext cx="590594" cy="176993"/>
            </a:xfrm>
            <a:custGeom>
              <a:avLst/>
              <a:gdLst/>
              <a:ahLst/>
              <a:cxnLst/>
              <a:rect l="l" t="t" r="r" b="b"/>
              <a:pathLst>
                <a:path w="294" h="71" extrusionOk="0">
                  <a:moveTo>
                    <a:pt x="0" y="21"/>
                  </a:moveTo>
                  <a:lnTo>
                    <a:pt x="280" y="71"/>
                  </a:lnTo>
                  <a:lnTo>
                    <a:pt x="294" y="36"/>
                  </a:lnTo>
                  <a:lnTo>
                    <a:pt x="42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28"/>
            <p:cNvSpPr/>
            <p:nvPr/>
          </p:nvSpPr>
          <p:spPr>
            <a:xfrm>
              <a:off x="8167622" y="2524078"/>
              <a:ext cx="492162" cy="137108"/>
            </a:xfrm>
            <a:custGeom>
              <a:avLst/>
              <a:gdLst/>
              <a:ahLst/>
              <a:cxnLst/>
              <a:rect l="l" t="t" r="r" b="b"/>
              <a:pathLst>
                <a:path w="186" h="41" extrusionOk="0">
                  <a:moveTo>
                    <a:pt x="184" y="41"/>
                  </a:moveTo>
                  <a:cubicBezTo>
                    <a:pt x="184" y="40"/>
                    <a:pt x="184" y="40"/>
                    <a:pt x="184" y="40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4" y="41"/>
                    <a:pt x="182" y="41"/>
                    <a:pt x="179" y="40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3" y="39"/>
                    <a:pt x="172" y="38"/>
                    <a:pt x="170" y="36"/>
                  </a:cubicBezTo>
                  <a:cubicBezTo>
                    <a:pt x="169" y="35"/>
                    <a:pt x="168" y="33"/>
                    <a:pt x="166" y="33"/>
                  </a:cubicBezTo>
                  <a:cubicBezTo>
                    <a:pt x="165" y="33"/>
                    <a:pt x="164" y="33"/>
                    <a:pt x="162" y="34"/>
                  </a:cubicBezTo>
                  <a:cubicBezTo>
                    <a:pt x="160" y="35"/>
                    <a:pt x="158" y="36"/>
                    <a:pt x="156" y="36"/>
                  </a:cubicBezTo>
                  <a:cubicBezTo>
                    <a:pt x="154" y="36"/>
                    <a:pt x="153" y="34"/>
                    <a:pt x="151" y="32"/>
                  </a:cubicBezTo>
                  <a:cubicBezTo>
                    <a:pt x="150" y="31"/>
                    <a:pt x="149" y="30"/>
                    <a:pt x="148" y="30"/>
                  </a:cubicBezTo>
                  <a:cubicBezTo>
                    <a:pt x="147" y="29"/>
                    <a:pt x="145" y="30"/>
                    <a:pt x="144" y="31"/>
                  </a:cubicBezTo>
                  <a:cubicBezTo>
                    <a:pt x="142" y="32"/>
                    <a:pt x="140" y="33"/>
                    <a:pt x="138" y="33"/>
                  </a:cubicBezTo>
                  <a:cubicBezTo>
                    <a:pt x="136" y="32"/>
                    <a:pt x="134" y="31"/>
                    <a:pt x="133" y="29"/>
                  </a:cubicBezTo>
                  <a:cubicBezTo>
                    <a:pt x="132" y="28"/>
                    <a:pt x="130" y="26"/>
                    <a:pt x="129" y="26"/>
                  </a:cubicBezTo>
                  <a:cubicBezTo>
                    <a:pt x="128" y="26"/>
                    <a:pt x="127" y="27"/>
                    <a:pt x="125" y="28"/>
                  </a:cubicBezTo>
                  <a:cubicBezTo>
                    <a:pt x="123" y="29"/>
                    <a:pt x="121" y="30"/>
                    <a:pt x="119" y="29"/>
                  </a:cubicBezTo>
                  <a:cubicBezTo>
                    <a:pt x="117" y="29"/>
                    <a:pt x="116" y="27"/>
                    <a:pt x="114" y="26"/>
                  </a:cubicBezTo>
                  <a:cubicBezTo>
                    <a:pt x="113" y="24"/>
                    <a:pt x="112" y="23"/>
                    <a:pt x="111" y="23"/>
                  </a:cubicBezTo>
                  <a:cubicBezTo>
                    <a:pt x="110" y="23"/>
                    <a:pt x="108" y="23"/>
                    <a:pt x="107" y="24"/>
                  </a:cubicBezTo>
                  <a:cubicBezTo>
                    <a:pt x="105" y="25"/>
                    <a:pt x="103" y="26"/>
                    <a:pt x="101" y="26"/>
                  </a:cubicBezTo>
                  <a:cubicBezTo>
                    <a:pt x="99" y="25"/>
                    <a:pt x="97" y="24"/>
                    <a:pt x="96" y="22"/>
                  </a:cubicBezTo>
                  <a:cubicBezTo>
                    <a:pt x="95" y="21"/>
                    <a:pt x="93" y="20"/>
                    <a:pt x="92" y="19"/>
                  </a:cubicBezTo>
                  <a:cubicBezTo>
                    <a:pt x="91" y="19"/>
                    <a:pt x="90" y="20"/>
                    <a:pt x="88" y="21"/>
                  </a:cubicBezTo>
                  <a:cubicBezTo>
                    <a:pt x="86" y="22"/>
                    <a:pt x="84" y="23"/>
                    <a:pt x="82" y="22"/>
                  </a:cubicBezTo>
                  <a:cubicBezTo>
                    <a:pt x="80" y="22"/>
                    <a:pt x="79" y="20"/>
                    <a:pt x="77" y="19"/>
                  </a:cubicBezTo>
                  <a:cubicBezTo>
                    <a:pt x="76" y="18"/>
                    <a:pt x="75" y="16"/>
                    <a:pt x="74" y="16"/>
                  </a:cubicBezTo>
                  <a:cubicBezTo>
                    <a:pt x="73" y="16"/>
                    <a:pt x="71" y="17"/>
                    <a:pt x="69" y="18"/>
                  </a:cubicBezTo>
                  <a:cubicBezTo>
                    <a:pt x="68" y="18"/>
                    <a:pt x="66" y="19"/>
                    <a:pt x="64" y="19"/>
                  </a:cubicBezTo>
                  <a:cubicBezTo>
                    <a:pt x="62" y="19"/>
                    <a:pt x="60" y="17"/>
                    <a:pt x="59" y="16"/>
                  </a:cubicBezTo>
                  <a:cubicBezTo>
                    <a:pt x="58" y="14"/>
                    <a:pt x="56" y="13"/>
                    <a:pt x="55" y="13"/>
                  </a:cubicBezTo>
                  <a:cubicBezTo>
                    <a:pt x="54" y="13"/>
                    <a:pt x="52" y="13"/>
                    <a:pt x="51" y="14"/>
                  </a:cubicBezTo>
                  <a:cubicBezTo>
                    <a:pt x="49" y="15"/>
                    <a:pt x="47" y="16"/>
                    <a:pt x="45" y="16"/>
                  </a:cubicBezTo>
                  <a:cubicBezTo>
                    <a:pt x="43" y="15"/>
                    <a:pt x="42" y="14"/>
                    <a:pt x="40" y="12"/>
                  </a:cubicBezTo>
                  <a:cubicBezTo>
                    <a:pt x="39" y="11"/>
                    <a:pt x="38" y="10"/>
                    <a:pt x="37" y="9"/>
                  </a:cubicBezTo>
                  <a:cubicBezTo>
                    <a:pt x="36" y="9"/>
                    <a:pt x="34" y="10"/>
                    <a:pt x="32" y="11"/>
                  </a:cubicBezTo>
                  <a:cubicBezTo>
                    <a:pt x="30" y="12"/>
                    <a:pt x="29" y="13"/>
                    <a:pt x="27" y="12"/>
                  </a:cubicBezTo>
                  <a:cubicBezTo>
                    <a:pt x="25" y="12"/>
                    <a:pt x="23" y="10"/>
                    <a:pt x="22" y="9"/>
                  </a:cubicBezTo>
                  <a:cubicBezTo>
                    <a:pt x="20" y="8"/>
                    <a:pt x="19" y="6"/>
                    <a:pt x="18" y="6"/>
                  </a:cubicBezTo>
                  <a:cubicBezTo>
                    <a:pt x="17" y="6"/>
                    <a:pt x="15" y="7"/>
                    <a:pt x="13" y="8"/>
                  </a:cubicBezTo>
                  <a:cubicBezTo>
                    <a:pt x="12" y="9"/>
                    <a:pt x="10" y="9"/>
                    <a:pt x="8" y="9"/>
                  </a:cubicBezTo>
                  <a:cubicBezTo>
                    <a:pt x="5" y="8"/>
                    <a:pt x="4" y="7"/>
                    <a:pt x="3" y="5"/>
                  </a:cubicBezTo>
                  <a:cubicBezTo>
                    <a:pt x="2" y="4"/>
                    <a:pt x="2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"/>
                    <a:pt x="4" y="3"/>
                    <a:pt x="5" y="4"/>
                  </a:cubicBezTo>
                  <a:cubicBezTo>
                    <a:pt x="6" y="5"/>
                    <a:pt x="6" y="6"/>
                    <a:pt x="9" y="7"/>
                  </a:cubicBezTo>
                  <a:cubicBezTo>
                    <a:pt x="10" y="7"/>
                    <a:pt x="11" y="6"/>
                    <a:pt x="12" y="6"/>
                  </a:cubicBezTo>
                  <a:cubicBezTo>
                    <a:pt x="14" y="4"/>
                    <a:pt x="17" y="3"/>
                    <a:pt x="19" y="4"/>
                  </a:cubicBezTo>
                  <a:cubicBezTo>
                    <a:pt x="21" y="4"/>
                    <a:pt x="22" y="6"/>
                    <a:pt x="23" y="7"/>
                  </a:cubicBezTo>
                  <a:cubicBezTo>
                    <a:pt x="25" y="8"/>
                    <a:pt x="26" y="10"/>
                    <a:pt x="27" y="10"/>
                  </a:cubicBezTo>
                  <a:cubicBezTo>
                    <a:pt x="28" y="10"/>
                    <a:pt x="30" y="10"/>
                    <a:pt x="31" y="9"/>
                  </a:cubicBezTo>
                  <a:cubicBezTo>
                    <a:pt x="33" y="8"/>
                    <a:pt x="35" y="7"/>
                    <a:pt x="37" y="7"/>
                  </a:cubicBezTo>
                  <a:cubicBezTo>
                    <a:pt x="39" y="7"/>
                    <a:pt x="41" y="9"/>
                    <a:pt x="42" y="11"/>
                  </a:cubicBezTo>
                  <a:cubicBezTo>
                    <a:pt x="43" y="12"/>
                    <a:pt x="44" y="13"/>
                    <a:pt x="46" y="13"/>
                  </a:cubicBezTo>
                  <a:cubicBezTo>
                    <a:pt x="47" y="14"/>
                    <a:pt x="48" y="13"/>
                    <a:pt x="50" y="12"/>
                  </a:cubicBezTo>
                  <a:cubicBezTo>
                    <a:pt x="52" y="11"/>
                    <a:pt x="54" y="10"/>
                    <a:pt x="56" y="10"/>
                  </a:cubicBezTo>
                  <a:cubicBezTo>
                    <a:pt x="58" y="11"/>
                    <a:pt x="59" y="12"/>
                    <a:pt x="61" y="14"/>
                  </a:cubicBezTo>
                  <a:cubicBezTo>
                    <a:pt x="62" y="15"/>
                    <a:pt x="63" y="17"/>
                    <a:pt x="64" y="17"/>
                  </a:cubicBezTo>
                  <a:cubicBezTo>
                    <a:pt x="65" y="17"/>
                    <a:pt x="67" y="16"/>
                    <a:pt x="68" y="15"/>
                  </a:cubicBezTo>
                  <a:cubicBezTo>
                    <a:pt x="70" y="14"/>
                    <a:pt x="72" y="13"/>
                    <a:pt x="74" y="14"/>
                  </a:cubicBezTo>
                  <a:cubicBezTo>
                    <a:pt x="76" y="14"/>
                    <a:pt x="78" y="16"/>
                    <a:pt x="79" y="17"/>
                  </a:cubicBezTo>
                  <a:cubicBezTo>
                    <a:pt x="80" y="19"/>
                    <a:pt x="81" y="20"/>
                    <a:pt x="83" y="20"/>
                  </a:cubicBezTo>
                  <a:cubicBezTo>
                    <a:pt x="84" y="20"/>
                    <a:pt x="85" y="20"/>
                    <a:pt x="87" y="19"/>
                  </a:cubicBezTo>
                  <a:cubicBezTo>
                    <a:pt x="89" y="18"/>
                    <a:pt x="91" y="17"/>
                    <a:pt x="93" y="17"/>
                  </a:cubicBezTo>
                  <a:cubicBezTo>
                    <a:pt x="95" y="17"/>
                    <a:pt x="96" y="19"/>
                    <a:pt x="98" y="21"/>
                  </a:cubicBezTo>
                  <a:cubicBezTo>
                    <a:pt x="99" y="22"/>
                    <a:pt x="100" y="23"/>
                    <a:pt x="101" y="23"/>
                  </a:cubicBezTo>
                  <a:cubicBezTo>
                    <a:pt x="102" y="24"/>
                    <a:pt x="104" y="23"/>
                    <a:pt x="105" y="22"/>
                  </a:cubicBezTo>
                  <a:cubicBezTo>
                    <a:pt x="107" y="21"/>
                    <a:pt x="109" y="20"/>
                    <a:pt x="111" y="20"/>
                  </a:cubicBezTo>
                  <a:cubicBezTo>
                    <a:pt x="113" y="21"/>
                    <a:pt x="115" y="22"/>
                    <a:pt x="116" y="24"/>
                  </a:cubicBezTo>
                  <a:cubicBezTo>
                    <a:pt x="117" y="25"/>
                    <a:pt x="118" y="27"/>
                    <a:pt x="120" y="27"/>
                  </a:cubicBezTo>
                  <a:cubicBezTo>
                    <a:pt x="121" y="27"/>
                    <a:pt x="122" y="26"/>
                    <a:pt x="124" y="25"/>
                  </a:cubicBezTo>
                  <a:cubicBezTo>
                    <a:pt x="126" y="24"/>
                    <a:pt x="128" y="23"/>
                    <a:pt x="130" y="24"/>
                  </a:cubicBezTo>
                  <a:cubicBezTo>
                    <a:pt x="132" y="24"/>
                    <a:pt x="133" y="26"/>
                    <a:pt x="135" y="27"/>
                  </a:cubicBezTo>
                  <a:cubicBezTo>
                    <a:pt x="136" y="29"/>
                    <a:pt x="137" y="30"/>
                    <a:pt x="138" y="30"/>
                  </a:cubicBezTo>
                  <a:cubicBezTo>
                    <a:pt x="139" y="30"/>
                    <a:pt x="141" y="30"/>
                    <a:pt x="143" y="29"/>
                  </a:cubicBezTo>
                  <a:cubicBezTo>
                    <a:pt x="144" y="28"/>
                    <a:pt x="146" y="27"/>
                    <a:pt x="148" y="27"/>
                  </a:cubicBezTo>
                  <a:cubicBezTo>
                    <a:pt x="150" y="28"/>
                    <a:pt x="152" y="29"/>
                    <a:pt x="153" y="31"/>
                  </a:cubicBezTo>
                  <a:cubicBezTo>
                    <a:pt x="154" y="32"/>
                    <a:pt x="156" y="33"/>
                    <a:pt x="157" y="34"/>
                  </a:cubicBezTo>
                  <a:cubicBezTo>
                    <a:pt x="158" y="34"/>
                    <a:pt x="160" y="33"/>
                    <a:pt x="161" y="32"/>
                  </a:cubicBezTo>
                  <a:cubicBezTo>
                    <a:pt x="163" y="31"/>
                    <a:pt x="165" y="30"/>
                    <a:pt x="167" y="31"/>
                  </a:cubicBezTo>
                  <a:cubicBezTo>
                    <a:pt x="169" y="31"/>
                    <a:pt x="171" y="33"/>
                    <a:pt x="172" y="35"/>
                  </a:cubicBezTo>
                  <a:cubicBezTo>
                    <a:pt x="173" y="36"/>
                    <a:pt x="174" y="37"/>
                    <a:pt x="175" y="37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82" y="38"/>
                    <a:pt x="183" y="39"/>
                    <a:pt x="184" y="39"/>
                  </a:cubicBezTo>
                  <a:cubicBezTo>
                    <a:pt x="184" y="39"/>
                    <a:pt x="184" y="39"/>
                    <a:pt x="184" y="39"/>
                  </a:cubicBezTo>
                  <a:cubicBezTo>
                    <a:pt x="184" y="39"/>
                    <a:pt x="184" y="39"/>
                    <a:pt x="184" y="39"/>
                  </a:cubicBezTo>
                  <a:cubicBezTo>
                    <a:pt x="186" y="39"/>
                    <a:pt x="186" y="39"/>
                    <a:pt x="186" y="40"/>
                  </a:cubicBezTo>
                  <a:cubicBezTo>
                    <a:pt x="186" y="41"/>
                    <a:pt x="186" y="41"/>
                    <a:pt x="186" y="41"/>
                  </a:cubicBezTo>
                  <a:lnTo>
                    <a:pt x="184" y="4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1" name="Google Shape;851;p28"/>
          <p:cNvGrpSpPr/>
          <p:nvPr/>
        </p:nvGrpSpPr>
        <p:grpSpPr>
          <a:xfrm>
            <a:off x="5709135" y="2828468"/>
            <a:ext cx="1509424" cy="2987863"/>
            <a:chOff x="5407835" y="2697893"/>
            <a:chExt cx="1509424" cy="2987863"/>
          </a:xfrm>
        </p:grpSpPr>
        <p:grpSp>
          <p:nvGrpSpPr>
            <p:cNvPr id="852" name="Google Shape;852;p28"/>
            <p:cNvGrpSpPr/>
            <p:nvPr/>
          </p:nvGrpSpPr>
          <p:grpSpPr>
            <a:xfrm>
              <a:off x="5711798" y="2697893"/>
              <a:ext cx="1205461" cy="2987863"/>
              <a:chOff x="2759898" y="651956"/>
              <a:chExt cx="1205461" cy="2987863"/>
            </a:xfrm>
          </p:grpSpPr>
          <p:sp>
            <p:nvSpPr>
              <p:cNvPr id="853" name="Google Shape;853;p28"/>
              <p:cNvSpPr/>
              <p:nvPr/>
            </p:nvSpPr>
            <p:spPr>
              <a:xfrm>
                <a:off x="3269974" y="1045498"/>
                <a:ext cx="231158" cy="231159"/>
              </a:xfrm>
              <a:custGeom>
                <a:avLst/>
                <a:gdLst/>
                <a:ahLst/>
                <a:cxnLst/>
                <a:rect l="l" t="t" r="r" b="b"/>
                <a:pathLst>
                  <a:path w="81" h="81" extrusionOk="0">
                    <a:moveTo>
                      <a:pt x="81" y="21"/>
                    </a:moveTo>
                    <a:cubicBezTo>
                      <a:pt x="80" y="17"/>
                      <a:pt x="80" y="17"/>
                      <a:pt x="80" y="17"/>
                    </a:cubicBezTo>
                    <a:cubicBezTo>
                      <a:pt x="77" y="10"/>
                      <a:pt x="71" y="5"/>
                      <a:pt x="63" y="4"/>
                    </a:cubicBezTo>
                    <a:cubicBezTo>
                      <a:pt x="48" y="2"/>
                      <a:pt x="21" y="0"/>
                      <a:pt x="5" y="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3" y="80"/>
                      <a:pt x="37" y="81"/>
                    </a:cubicBezTo>
                    <a:cubicBezTo>
                      <a:pt x="77" y="60"/>
                      <a:pt x="81" y="21"/>
                      <a:pt x="81" y="2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4" name="Google Shape;854;p28"/>
              <p:cNvSpPr/>
              <p:nvPr/>
            </p:nvSpPr>
            <p:spPr>
              <a:xfrm>
                <a:off x="2912730" y="1160122"/>
                <a:ext cx="387810" cy="716400"/>
              </a:xfrm>
              <a:custGeom>
                <a:avLst/>
                <a:gdLst/>
                <a:ahLst/>
                <a:cxnLst/>
                <a:rect l="l" t="t" r="r" b="b"/>
                <a:pathLst>
                  <a:path w="136" h="251" extrusionOk="0">
                    <a:moveTo>
                      <a:pt x="58" y="227"/>
                    </a:moveTo>
                    <a:cubicBezTo>
                      <a:pt x="35" y="251"/>
                      <a:pt x="0" y="216"/>
                      <a:pt x="8" y="183"/>
                    </a:cubicBezTo>
                    <a:cubicBezTo>
                      <a:pt x="22" y="122"/>
                      <a:pt x="37" y="0"/>
                      <a:pt x="84" y="3"/>
                    </a:cubicBezTo>
                    <a:cubicBezTo>
                      <a:pt x="122" y="6"/>
                      <a:pt x="136" y="52"/>
                      <a:pt x="128" y="84"/>
                    </a:cubicBezTo>
                    <a:cubicBezTo>
                      <a:pt x="124" y="102"/>
                      <a:pt x="117" y="119"/>
                      <a:pt x="109" y="135"/>
                    </a:cubicBezTo>
                    <a:cubicBezTo>
                      <a:pt x="109" y="135"/>
                      <a:pt x="83" y="201"/>
                      <a:pt x="58" y="22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5" name="Google Shape;855;p28"/>
              <p:cNvSpPr/>
              <p:nvPr/>
            </p:nvSpPr>
            <p:spPr>
              <a:xfrm>
                <a:off x="3205020" y="3292125"/>
                <a:ext cx="233068" cy="303754"/>
              </a:xfrm>
              <a:custGeom>
                <a:avLst/>
                <a:gdLst/>
                <a:ahLst/>
                <a:cxnLst/>
                <a:rect l="l" t="t" r="r" b="b"/>
                <a:pathLst>
                  <a:path w="122" h="159" extrusionOk="0">
                    <a:moveTo>
                      <a:pt x="110" y="0"/>
                    </a:moveTo>
                    <a:lnTo>
                      <a:pt x="122" y="159"/>
                    </a:lnTo>
                    <a:lnTo>
                      <a:pt x="46" y="150"/>
                    </a:lnTo>
                    <a:lnTo>
                      <a:pt x="12" y="121"/>
                    </a:lnTo>
                    <a:lnTo>
                      <a:pt x="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6" name="Google Shape;856;p28"/>
              <p:cNvSpPr/>
              <p:nvPr/>
            </p:nvSpPr>
            <p:spPr>
              <a:xfrm>
                <a:off x="3657785" y="3292125"/>
                <a:ext cx="225427" cy="292291"/>
              </a:xfrm>
              <a:custGeom>
                <a:avLst/>
                <a:gdLst/>
                <a:ahLst/>
                <a:cxnLst/>
                <a:rect l="l" t="t" r="r" b="b"/>
                <a:pathLst>
                  <a:path w="118" h="153" extrusionOk="0">
                    <a:moveTo>
                      <a:pt x="0" y="32"/>
                    </a:moveTo>
                    <a:lnTo>
                      <a:pt x="12" y="153"/>
                    </a:lnTo>
                    <a:lnTo>
                      <a:pt x="118" y="115"/>
                    </a:lnTo>
                    <a:lnTo>
                      <a:pt x="93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7" name="Google Shape;857;p28"/>
              <p:cNvSpPr/>
              <p:nvPr/>
            </p:nvSpPr>
            <p:spPr>
              <a:xfrm>
                <a:off x="3092308" y="1901356"/>
                <a:ext cx="366796" cy="1641031"/>
              </a:xfrm>
              <a:custGeom>
                <a:avLst/>
                <a:gdLst/>
                <a:ahLst/>
                <a:cxnLst/>
                <a:rect l="l" t="t" r="r" b="b"/>
                <a:pathLst>
                  <a:path w="128" h="575" extrusionOk="0">
                    <a:moveTo>
                      <a:pt x="128" y="29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175"/>
                      <a:pt x="4" y="175"/>
                      <a:pt x="4" y="175"/>
                    </a:cubicBezTo>
                    <a:cubicBezTo>
                      <a:pt x="2" y="232"/>
                      <a:pt x="0" y="249"/>
                      <a:pt x="7" y="306"/>
                    </a:cubicBezTo>
                    <a:cubicBezTo>
                      <a:pt x="5" y="511"/>
                      <a:pt x="5" y="511"/>
                      <a:pt x="5" y="511"/>
                    </a:cubicBezTo>
                    <a:cubicBezTo>
                      <a:pt x="4" y="541"/>
                      <a:pt x="26" y="565"/>
                      <a:pt x="55" y="569"/>
                    </a:cubicBezTo>
                    <a:cubicBezTo>
                      <a:pt x="74" y="571"/>
                      <a:pt x="74" y="571"/>
                      <a:pt x="74" y="571"/>
                    </a:cubicBezTo>
                    <a:cubicBezTo>
                      <a:pt x="102" y="575"/>
                      <a:pt x="127" y="551"/>
                      <a:pt x="126" y="523"/>
                    </a:cubicBezTo>
                    <a:cubicBezTo>
                      <a:pt x="113" y="292"/>
                      <a:pt x="113" y="292"/>
                      <a:pt x="113" y="292"/>
                    </a:cubicBezTo>
                    <a:cubicBezTo>
                      <a:pt x="112" y="149"/>
                      <a:pt x="128" y="29"/>
                      <a:pt x="128" y="2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8" name="Google Shape;858;p28"/>
              <p:cNvSpPr/>
              <p:nvPr/>
            </p:nvSpPr>
            <p:spPr>
              <a:xfrm>
                <a:off x="3407522" y="2224214"/>
                <a:ext cx="22925" cy="370617"/>
              </a:xfrm>
              <a:custGeom>
                <a:avLst/>
                <a:gdLst/>
                <a:ahLst/>
                <a:cxnLst/>
                <a:rect l="l" t="t" r="r" b="b"/>
                <a:pathLst>
                  <a:path w="8" h="130" extrusionOk="0">
                    <a:moveTo>
                      <a:pt x="0" y="80"/>
                    </a:moveTo>
                    <a:cubicBezTo>
                      <a:pt x="1" y="64"/>
                      <a:pt x="2" y="47"/>
                      <a:pt x="3" y="30"/>
                    </a:cubicBezTo>
                    <a:cubicBezTo>
                      <a:pt x="4" y="21"/>
                      <a:pt x="4" y="11"/>
                      <a:pt x="5" y="2"/>
                    </a:cubicBezTo>
                    <a:cubicBezTo>
                      <a:pt x="5" y="0"/>
                      <a:pt x="8" y="0"/>
                      <a:pt x="8" y="2"/>
                    </a:cubicBezTo>
                    <a:cubicBezTo>
                      <a:pt x="7" y="19"/>
                      <a:pt x="6" y="35"/>
                      <a:pt x="5" y="51"/>
                    </a:cubicBezTo>
                    <a:cubicBezTo>
                      <a:pt x="4" y="68"/>
                      <a:pt x="3" y="84"/>
                      <a:pt x="3" y="101"/>
                    </a:cubicBezTo>
                    <a:cubicBezTo>
                      <a:pt x="3" y="110"/>
                      <a:pt x="4" y="119"/>
                      <a:pt x="5" y="129"/>
                    </a:cubicBezTo>
                    <a:cubicBezTo>
                      <a:pt x="5" y="130"/>
                      <a:pt x="2" y="130"/>
                      <a:pt x="2" y="129"/>
                    </a:cubicBezTo>
                    <a:cubicBezTo>
                      <a:pt x="1" y="120"/>
                      <a:pt x="1" y="112"/>
                      <a:pt x="0" y="104"/>
                    </a:cubicBezTo>
                    <a:cubicBezTo>
                      <a:pt x="0" y="96"/>
                      <a:pt x="0" y="88"/>
                      <a:pt x="0" y="8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9" name="Google Shape;859;p28"/>
              <p:cNvSpPr/>
              <p:nvPr/>
            </p:nvSpPr>
            <p:spPr>
              <a:xfrm>
                <a:off x="3380777" y="1922371"/>
                <a:ext cx="584582" cy="1608553"/>
              </a:xfrm>
              <a:custGeom>
                <a:avLst/>
                <a:gdLst/>
                <a:ahLst/>
                <a:cxnLst/>
                <a:rect l="l" t="t" r="r" b="b"/>
                <a:pathLst>
                  <a:path w="205" h="564" extrusionOk="0">
                    <a:moveTo>
                      <a:pt x="133" y="5"/>
                    </a:moveTo>
                    <a:cubicBezTo>
                      <a:pt x="33" y="5"/>
                      <a:pt x="33" y="5"/>
                      <a:pt x="33" y="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35" y="267"/>
                      <a:pt x="35" y="267"/>
                      <a:pt x="35" y="267"/>
                    </a:cubicBezTo>
                    <a:cubicBezTo>
                      <a:pt x="40" y="304"/>
                      <a:pt x="44" y="322"/>
                      <a:pt x="50" y="347"/>
                    </a:cubicBezTo>
                    <a:cubicBezTo>
                      <a:pt x="75" y="528"/>
                      <a:pt x="75" y="528"/>
                      <a:pt x="75" y="528"/>
                    </a:cubicBezTo>
                    <a:cubicBezTo>
                      <a:pt x="78" y="549"/>
                      <a:pt x="96" y="564"/>
                      <a:pt x="117" y="563"/>
                    </a:cubicBezTo>
                    <a:cubicBezTo>
                      <a:pt x="155" y="562"/>
                      <a:pt x="155" y="562"/>
                      <a:pt x="155" y="562"/>
                    </a:cubicBezTo>
                    <a:cubicBezTo>
                      <a:pt x="184" y="561"/>
                      <a:pt x="205" y="534"/>
                      <a:pt x="200" y="506"/>
                    </a:cubicBezTo>
                    <a:cubicBezTo>
                      <a:pt x="156" y="274"/>
                      <a:pt x="156" y="274"/>
                      <a:pt x="156" y="274"/>
                    </a:cubicBezTo>
                    <a:cubicBezTo>
                      <a:pt x="140" y="98"/>
                      <a:pt x="134" y="0"/>
                      <a:pt x="133" y="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0" name="Google Shape;860;p28"/>
              <p:cNvSpPr/>
              <p:nvPr/>
            </p:nvSpPr>
            <p:spPr>
              <a:xfrm>
                <a:off x="3271885" y="921323"/>
                <a:ext cx="198681" cy="313305"/>
              </a:xfrm>
              <a:custGeom>
                <a:avLst/>
                <a:gdLst/>
                <a:ahLst/>
                <a:cxnLst/>
                <a:rect l="l" t="t" r="r" b="b"/>
                <a:pathLst>
                  <a:path w="69" h="110" extrusionOk="0">
                    <a:moveTo>
                      <a:pt x="69" y="65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110"/>
                      <a:pt x="69" y="100"/>
                      <a:pt x="69" y="65"/>
                    </a:cubicBezTo>
                    <a:close/>
                  </a:path>
                </a:pathLst>
              </a:custGeom>
              <a:solidFill>
                <a:srgbClr val="FFAC8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1" name="Google Shape;861;p28"/>
              <p:cNvSpPr/>
              <p:nvPr/>
            </p:nvSpPr>
            <p:spPr>
              <a:xfrm>
                <a:off x="3195469" y="1062692"/>
                <a:ext cx="177666" cy="143280"/>
              </a:xfrm>
              <a:custGeom>
                <a:avLst/>
                <a:gdLst/>
                <a:ahLst/>
                <a:cxnLst/>
                <a:rect l="l" t="t" r="r" b="b"/>
                <a:pathLst>
                  <a:path w="62" h="50" extrusionOk="0">
                    <a:moveTo>
                      <a:pt x="33" y="0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1"/>
                      <a:pt x="0" y="49"/>
                      <a:pt x="62" y="50"/>
                    </a:cubicBezTo>
                    <a:cubicBezTo>
                      <a:pt x="24" y="22"/>
                      <a:pt x="33" y="0"/>
                      <a:pt x="3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2" name="Google Shape;862;p28"/>
              <p:cNvSpPr/>
              <p:nvPr/>
            </p:nvSpPr>
            <p:spPr>
              <a:xfrm>
                <a:off x="3373135" y="1060781"/>
                <a:ext cx="175757" cy="145190"/>
              </a:xfrm>
              <a:custGeom>
                <a:avLst/>
                <a:gdLst/>
                <a:ahLst/>
                <a:cxnLst/>
                <a:rect l="l" t="t" r="r" b="b"/>
                <a:pathLst>
                  <a:path w="62" h="51" extrusionOk="0">
                    <a:moveTo>
                      <a:pt x="33" y="0"/>
                    </a:move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62" y="50"/>
                      <a:pt x="0" y="51"/>
                    </a:cubicBezTo>
                    <a:cubicBezTo>
                      <a:pt x="38" y="23"/>
                      <a:pt x="33" y="0"/>
                      <a:pt x="3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3" name="Google Shape;863;p28"/>
              <p:cNvSpPr/>
              <p:nvPr/>
            </p:nvSpPr>
            <p:spPr>
              <a:xfrm>
                <a:off x="3042637" y="1091347"/>
                <a:ext cx="804277" cy="1383129"/>
              </a:xfrm>
              <a:custGeom>
                <a:avLst/>
                <a:gdLst/>
                <a:ahLst/>
                <a:cxnLst/>
                <a:rect l="l" t="t" r="r" b="b"/>
                <a:pathLst>
                  <a:path w="282" h="485" extrusionOk="0">
                    <a:moveTo>
                      <a:pt x="233" y="51"/>
                    </a:moveTo>
                    <a:cubicBezTo>
                      <a:pt x="256" y="267"/>
                      <a:pt x="256" y="267"/>
                      <a:pt x="256" y="267"/>
                    </a:cubicBezTo>
                    <a:cubicBezTo>
                      <a:pt x="258" y="278"/>
                      <a:pt x="282" y="451"/>
                      <a:pt x="282" y="451"/>
                    </a:cubicBezTo>
                    <a:cubicBezTo>
                      <a:pt x="200" y="477"/>
                      <a:pt x="81" y="485"/>
                      <a:pt x="3" y="451"/>
                    </a:cubicBezTo>
                    <a:cubicBezTo>
                      <a:pt x="0" y="450"/>
                      <a:pt x="31" y="157"/>
                      <a:pt x="31" y="157"/>
                    </a:cubicBezTo>
                    <a:cubicBezTo>
                      <a:pt x="32" y="133"/>
                      <a:pt x="29" y="110"/>
                      <a:pt x="24" y="88"/>
                    </a:cubicBezTo>
                    <a:cubicBezTo>
                      <a:pt x="24" y="87"/>
                      <a:pt x="24" y="87"/>
                      <a:pt x="24" y="87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1" y="44"/>
                      <a:pt x="11" y="42"/>
                      <a:pt x="12" y="40"/>
                    </a:cubicBezTo>
                    <a:cubicBezTo>
                      <a:pt x="27" y="15"/>
                      <a:pt x="44" y="8"/>
                      <a:pt x="55" y="6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74" y="54"/>
                      <a:pt x="144" y="40"/>
                      <a:pt x="155" y="27"/>
                    </a:cubicBezTo>
                    <a:cubicBezTo>
                      <a:pt x="161" y="20"/>
                      <a:pt x="165" y="8"/>
                      <a:pt x="166" y="0"/>
                    </a:cubicBezTo>
                    <a:cubicBezTo>
                      <a:pt x="171" y="0"/>
                      <a:pt x="174" y="0"/>
                      <a:pt x="176" y="1"/>
                    </a:cubicBezTo>
                    <a:cubicBezTo>
                      <a:pt x="218" y="7"/>
                      <a:pt x="234" y="26"/>
                      <a:pt x="233" y="50"/>
                    </a:cubicBezTo>
                    <a:cubicBezTo>
                      <a:pt x="233" y="50"/>
                      <a:pt x="233" y="51"/>
                      <a:pt x="233" y="5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4" name="Google Shape;864;p28"/>
              <p:cNvSpPr/>
              <p:nvPr/>
            </p:nvSpPr>
            <p:spPr>
              <a:xfrm>
                <a:off x="2970042" y="1085617"/>
                <a:ext cx="301843" cy="399274"/>
              </a:xfrm>
              <a:custGeom>
                <a:avLst/>
                <a:gdLst/>
                <a:ahLst/>
                <a:cxnLst/>
                <a:rect l="l" t="t" r="r" b="b"/>
                <a:pathLst>
                  <a:path w="106" h="140" extrusionOk="0">
                    <a:moveTo>
                      <a:pt x="50" y="126"/>
                    </a:moveTo>
                    <a:cubicBezTo>
                      <a:pt x="50" y="126"/>
                      <a:pt x="70" y="60"/>
                      <a:pt x="106" y="35"/>
                    </a:cubicBezTo>
                    <a:cubicBezTo>
                      <a:pt x="85" y="7"/>
                      <a:pt x="85" y="7"/>
                      <a:pt x="85" y="7"/>
                    </a:cubicBezTo>
                    <a:cubicBezTo>
                      <a:pt x="85" y="7"/>
                      <a:pt x="62" y="0"/>
                      <a:pt x="26" y="42"/>
                    </a:cubicBezTo>
                    <a:cubicBezTo>
                      <a:pt x="0" y="99"/>
                      <a:pt x="15" y="140"/>
                      <a:pt x="15" y="140"/>
                    </a:cubicBezTo>
                    <a:lnTo>
                      <a:pt x="50" y="126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5" name="Google Shape;865;p28"/>
              <p:cNvSpPr/>
              <p:nvPr/>
            </p:nvSpPr>
            <p:spPr>
              <a:xfrm>
                <a:off x="3552713" y="1494442"/>
                <a:ext cx="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120000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AEC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6" name="Google Shape;866;p28"/>
              <p:cNvSpPr/>
              <p:nvPr/>
            </p:nvSpPr>
            <p:spPr>
              <a:xfrm>
                <a:off x="3667337" y="3500359"/>
                <a:ext cx="261724" cy="139460"/>
              </a:xfrm>
              <a:custGeom>
                <a:avLst/>
                <a:gdLst/>
                <a:ahLst/>
                <a:cxnLst/>
                <a:rect l="l" t="t" r="r" b="b"/>
                <a:pathLst>
                  <a:path w="92" h="49" extrusionOk="0">
                    <a:moveTo>
                      <a:pt x="75" y="49"/>
                    </a:moveTo>
                    <a:cubicBezTo>
                      <a:pt x="13" y="49"/>
                      <a:pt x="13" y="49"/>
                      <a:pt x="13" y="49"/>
                    </a:cubicBezTo>
                    <a:cubicBezTo>
                      <a:pt x="6" y="49"/>
                      <a:pt x="0" y="44"/>
                      <a:pt x="0" y="3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5" y="21"/>
                      <a:pt x="19" y="0"/>
                      <a:pt x="43" y="0"/>
                    </a:cubicBezTo>
                    <a:cubicBezTo>
                      <a:pt x="64" y="0"/>
                      <a:pt x="74" y="12"/>
                      <a:pt x="86" y="23"/>
                    </a:cubicBezTo>
                    <a:cubicBezTo>
                      <a:pt x="90" y="26"/>
                      <a:pt x="92" y="31"/>
                      <a:pt x="92" y="35"/>
                    </a:cubicBezTo>
                    <a:cubicBezTo>
                      <a:pt x="92" y="43"/>
                      <a:pt x="84" y="49"/>
                      <a:pt x="75" y="4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7" name="Google Shape;867;p28"/>
              <p:cNvSpPr/>
              <p:nvPr/>
            </p:nvSpPr>
            <p:spPr>
              <a:xfrm>
                <a:off x="3004429" y="3496538"/>
                <a:ext cx="439392" cy="143280"/>
              </a:xfrm>
              <a:custGeom>
                <a:avLst/>
                <a:gdLst/>
                <a:ahLst/>
                <a:cxnLst/>
                <a:rect l="l" t="t" r="r" b="b"/>
                <a:pathLst>
                  <a:path w="154" h="50" extrusionOk="0">
                    <a:moveTo>
                      <a:pt x="9" y="48"/>
                    </a:moveTo>
                    <a:cubicBezTo>
                      <a:pt x="154" y="50"/>
                      <a:pt x="154" y="50"/>
                      <a:pt x="154" y="50"/>
                    </a:cubicBezTo>
                    <a:cubicBezTo>
                      <a:pt x="153" y="17"/>
                      <a:pt x="153" y="17"/>
                      <a:pt x="153" y="17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05" y="24"/>
                      <a:pt x="96" y="21"/>
                      <a:pt x="91" y="14"/>
                    </a:cubicBezTo>
                    <a:cubicBezTo>
                      <a:pt x="86" y="7"/>
                      <a:pt x="76" y="0"/>
                      <a:pt x="60" y="4"/>
                    </a:cubicBezTo>
                    <a:cubicBezTo>
                      <a:pt x="13" y="13"/>
                      <a:pt x="7" y="21"/>
                      <a:pt x="1" y="38"/>
                    </a:cubicBezTo>
                    <a:cubicBezTo>
                      <a:pt x="0" y="43"/>
                      <a:pt x="4" y="48"/>
                      <a:pt x="9" y="48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8" name="Google Shape;868;p28"/>
              <p:cNvSpPr/>
              <p:nvPr/>
            </p:nvSpPr>
            <p:spPr>
              <a:xfrm>
                <a:off x="3021622" y="3613072"/>
                <a:ext cx="416467" cy="9553"/>
              </a:xfrm>
              <a:custGeom>
                <a:avLst/>
                <a:gdLst/>
                <a:ahLst/>
                <a:cxnLst/>
                <a:rect l="l" t="t" r="r" b="b"/>
                <a:pathLst>
                  <a:path w="146" h="3" extrusionOk="0">
                    <a:moveTo>
                      <a:pt x="1" y="3"/>
                    </a:moveTo>
                    <a:cubicBezTo>
                      <a:pt x="0" y="3"/>
                      <a:pt x="0" y="2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45" y="1"/>
                      <a:pt x="145" y="1"/>
                      <a:pt x="145" y="1"/>
                    </a:cubicBezTo>
                    <a:cubicBezTo>
                      <a:pt x="146" y="1"/>
                      <a:pt x="146" y="1"/>
                      <a:pt x="146" y="2"/>
                    </a:cubicBezTo>
                    <a:cubicBezTo>
                      <a:pt x="146" y="3"/>
                      <a:pt x="146" y="3"/>
                      <a:pt x="145" y="3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9" name="Google Shape;869;p28"/>
              <p:cNvSpPr/>
              <p:nvPr/>
            </p:nvSpPr>
            <p:spPr>
              <a:xfrm>
                <a:off x="3678799" y="3605430"/>
                <a:ext cx="236889" cy="7642"/>
              </a:xfrm>
              <a:custGeom>
                <a:avLst/>
                <a:gdLst/>
                <a:ahLst/>
                <a:cxnLst/>
                <a:rect l="l" t="t" r="r" b="b"/>
                <a:pathLst>
                  <a:path w="83" h="3" extrusionOk="0">
                    <a:moveTo>
                      <a:pt x="82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83" y="0"/>
                      <a:pt x="83" y="1"/>
                      <a:pt x="83" y="2"/>
                    </a:cubicBezTo>
                    <a:cubicBezTo>
                      <a:pt x="83" y="2"/>
                      <a:pt x="83" y="3"/>
                      <a:pt x="82" y="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0" name="Google Shape;870;p28"/>
              <p:cNvSpPr/>
              <p:nvPr/>
            </p:nvSpPr>
            <p:spPr>
              <a:xfrm>
                <a:off x="2935655" y="1060781"/>
                <a:ext cx="303753" cy="341962"/>
              </a:xfrm>
              <a:custGeom>
                <a:avLst/>
                <a:gdLst/>
                <a:ahLst/>
                <a:cxnLst/>
                <a:rect l="l" t="t" r="r" b="b"/>
                <a:pathLst>
                  <a:path w="106" h="120" extrusionOk="0">
                    <a:moveTo>
                      <a:pt x="62" y="9"/>
                    </a:moveTo>
                    <a:cubicBezTo>
                      <a:pt x="102" y="80"/>
                      <a:pt x="102" y="80"/>
                      <a:pt x="102" y="80"/>
                    </a:cubicBezTo>
                    <a:cubicBezTo>
                      <a:pt x="106" y="86"/>
                      <a:pt x="104" y="94"/>
                      <a:pt x="97" y="98"/>
                    </a:cubicBezTo>
                    <a:cubicBezTo>
                      <a:pt x="64" y="117"/>
                      <a:pt x="64" y="117"/>
                      <a:pt x="64" y="117"/>
                    </a:cubicBezTo>
                    <a:cubicBezTo>
                      <a:pt x="58" y="120"/>
                      <a:pt x="51" y="118"/>
                      <a:pt x="47" y="112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0" y="39"/>
                      <a:pt x="2" y="30"/>
                      <a:pt x="8" y="27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51" y="0"/>
                      <a:pt x="59" y="2"/>
                      <a:pt x="62" y="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1" name="Google Shape;871;p28"/>
              <p:cNvSpPr/>
              <p:nvPr/>
            </p:nvSpPr>
            <p:spPr>
              <a:xfrm>
                <a:off x="3008250" y="1167763"/>
                <a:ext cx="105071" cy="74506"/>
              </a:xfrm>
              <a:custGeom>
                <a:avLst/>
                <a:gdLst/>
                <a:ahLst/>
                <a:cxnLst/>
                <a:rect l="l" t="t" r="r" b="b"/>
                <a:pathLst>
                  <a:path w="37" h="26" extrusionOk="0">
                    <a:moveTo>
                      <a:pt x="12" y="25"/>
                    </a:moveTo>
                    <a:cubicBezTo>
                      <a:pt x="31" y="16"/>
                      <a:pt x="31" y="16"/>
                      <a:pt x="31" y="16"/>
                    </a:cubicBezTo>
                    <a:cubicBezTo>
                      <a:pt x="35" y="14"/>
                      <a:pt x="37" y="10"/>
                      <a:pt x="35" y="6"/>
                    </a:cubicBezTo>
                    <a:cubicBezTo>
                      <a:pt x="34" y="2"/>
                      <a:pt x="29" y="0"/>
                      <a:pt x="25" y="2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2" y="12"/>
                      <a:pt x="0" y="17"/>
                      <a:pt x="2" y="21"/>
                    </a:cubicBezTo>
                    <a:cubicBezTo>
                      <a:pt x="3" y="25"/>
                      <a:pt x="8" y="26"/>
                      <a:pt x="12" y="25"/>
                    </a:cubicBezTo>
                    <a:close/>
                  </a:path>
                </a:pathLst>
              </a:custGeom>
              <a:solidFill>
                <a:srgbClr val="FFAC8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2" name="Google Shape;872;p28"/>
              <p:cNvSpPr/>
              <p:nvPr/>
            </p:nvSpPr>
            <p:spPr>
              <a:xfrm>
                <a:off x="3008250" y="1211703"/>
                <a:ext cx="105071" cy="74506"/>
              </a:xfrm>
              <a:custGeom>
                <a:avLst/>
                <a:gdLst/>
                <a:ahLst/>
                <a:cxnLst/>
                <a:rect l="l" t="t" r="r" b="b"/>
                <a:pathLst>
                  <a:path w="37" h="26" extrusionOk="0">
                    <a:moveTo>
                      <a:pt x="12" y="24"/>
                    </a:moveTo>
                    <a:cubicBezTo>
                      <a:pt x="31" y="15"/>
                      <a:pt x="31" y="15"/>
                      <a:pt x="31" y="15"/>
                    </a:cubicBezTo>
                    <a:cubicBezTo>
                      <a:pt x="35" y="14"/>
                      <a:pt x="37" y="9"/>
                      <a:pt x="35" y="5"/>
                    </a:cubicBezTo>
                    <a:cubicBezTo>
                      <a:pt x="34" y="1"/>
                      <a:pt x="29" y="0"/>
                      <a:pt x="25" y="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2" y="12"/>
                      <a:pt x="0" y="16"/>
                      <a:pt x="2" y="20"/>
                    </a:cubicBezTo>
                    <a:cubicBezTo>
                      <a:pt x="3" y="24"/>
                      <a:pt x="8" y="26"/>
                      <a:pt x="12" y="24"/>
                    </a:cubicBezTo>
                    <a:close/>
                  </a:path>
                </a:pathLst>
              </a:custGeom>
              <a:solidFill>
                <a:srgbClr val="E5AA8B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3" name="Google Shape;873;p28"/>
              <p:cNvSpPr/>
              <p:nvPr/>
            </p:nvSpPr>
            <p:spPr>
              <a:xfrm>
                <a:off x="3010160" y="1251821"/>
                <a:ext cx="105071" cy="74506"/>
              </a:xfrm>
              <a:custGeom>
                <a:avLst/>
                <a:gdLst/>
                <a:ahLst/>
                <a:cxnLst/>
                <a:rect l="l" t="t" r="r" b="b"/>
                <a:pathLst>
                  <a:path w="37" h="26" extrusionOk="0">
                    <a:moveTo>
                      <a:pt x="12" y="24"/>
                    </a:move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7" y="10"/>
                      <a:pt x="36" y="6"/>
                    </a:cubicBezTo>
                    <a:cubicBezTo>
                      <a:pt x="34" y="2"/>
                      <a:pt x="29" y="0"/>
                      <a:pt x="26" y="2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2" y="12"/>
                      <a:pt x="0" y="17"/>
                      <a:pt x="2" y="20"/>
                    </a:cubicBezTo>
                    <a:cubicBezTo>
                      <a:pt x="4" y="24"/>
                      <a:pt x="8" y="26"/>
                      <a:pt x="12" y="24"/>
                    </a:cubicBezTo>
                    <a:close/>
                  </a:path>
                </a:pathLst>
              </a:custGeom>
              <a:solidFill>
                <a:srgbClr val="E5AA8B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4" name="Google Shape;874;p28"/>
              <p:cNvSpPr/>
              <p:nvPr/>
            </p:nvSpPr>
            <p:spPr>
              <a:xfrm>
                <a:off x="2947117" y="1188778"/>
                <a:ext cx="61133" cy="137549"/>
              </a:xfrm>
              <a:custGeom>
                <a:avLst/>
                <a:gdLst/>
                <a:ahLst/>
                <a:cxnLst/>
                <a:rect l="l" t="t" r="r" b="b"/>
                <a:pathLst>
                  <a:path w="21" h="48" extrusionOk="0">
                    <a:moveTo>
                      <a:pt x="7" y="47"/>
                    </a:moveTo>
                    <a:cubicBezTo>
                      <a:pt x="7" y="47"/>
                      <a:pt x="7" y="47"/>
                      <a:pt x="7" y="47"/>
                    </a:cubicBezTo>
                    <a:cubicBezTo>
                      <a:pt x="11" y="48"/>
                      <a:pt x="15" y="44"/>
                      <a:pt x="16" y="39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5"/>
                      <a:pt x="18" y="1"/>
                      <a:pt x="14" y="0"/>
                    </a:cubicBezTo>
                    <a:cubicBezTo>
                      <a:pt x="9" y="0"/>
                      <a:pt x="5" y="3"/>
                      <a:pt x="5" y="8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0" y="42"/>
                      <a:pt x="3" y="47"/>
                      <a:pt x="7" y="47"/>
                    </a:cubicBezTo>
                    <a:close/>
                  </a:path>
                </a:pathLst>
              </a:custGeom>
              <a:solidFill>
                <a:srgbClr val="FFAC8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5" name="Google Shape;875;p28"/>
              <p:cNvSpPr/>
              <p:nvPr/>
            </p:nvSpPr>
            <p:spPr>
              <a:xfrm>
                <a:off x="2941385" y="1162033"/>
                <a:ext cx="213965" cy="246442"/>
              </a:xfrm>
              <a:custGeom>
                <a:avLst/>
                <a:gdLst/>
                <a:ahLst/>
                <a:cxnLst/>
                <a:rect l="l" t="t" r="r" b="b"/>
                <a:pathLst>
                  <a:path w="75" h="86" extrusionOk="0">
                    <a:moveTo>
                      <a:pt x="7" y="66"/>
                    </a:moveTo>
                    <a:cubicBezTo>
                      <a:pt x="0" y="56"/>
                      <a:pt x="1" y="43"/>
                      <a:pt x="9" y="34"/>
                    </a:cubicBezTo>
                    <a:cubicBezTo>
                      <a:pt x="13" y="29"/>
                      <a:pt x="16" y="25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56" y="0"/>
                      <a:pt x="64" y="9"/>
                      <a:pt x="58" y="15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8" y="16"/>
                      <a:pt x="57" y="16"/>
                      <a:pt x="57" y="16"/>
                    </a:cubicBezTo>
                    <a:cubicBezTo>
                      <a:pt x="58" y="16"/>
                      <a:pt x="61" y="16"/>
                      <a:pt x="63" y="18"/>
                    </a:cubicBezTo>
                    <a:cubicBezTo>
                      <a:pt x="68" y="26"/>
                      <a:pt x="61" y="29"/>
                      <a:pt x="61" y="29"/>
                    </a:cubicBezTo>
                    <a:cubicBezTo>
                      <a:pt x="61" y="29"/>
                      <a:pt x="73" y="29"/>
                      <a:pt x="68" y="40"/>
                    </a:cubicBezTo>
                    <a:cubicBezTo>
                      <a:pt x="68" y="40"/>
                      <a:pt x="75" y="42"/>
                      <a:pt x="57" y="61"/>
                    </a:cubicBezTo>
                    <a:cubicBezTo>
                      <a:pt x="55" y="64"/>
                      <a:pt x="51" y="68"/>
                      <a:pt x="46" y="74"/>
                    </a:cubicBezTo>
                    <a:cubicBezTo>
                      <a:pt x="37" y="86"/>
                      <a:pt x="18" y="85"/>
                      <a:pt x="10" y="72"/>
                    </a:cubicBezTo>
                    <a:lnTo>
                      <a:pt x="7" y="66"/>
                    </a:lnTo>
                    <a:close/>
                  </a:path>
                </a:pathLst>
              </a:custGeom>
              <a:solidFill>
                <a:srgbClr val="FFAC8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6" name="Google Shape;876;p28"/>
              <p:cNvSpPr/>
              <p:nvPr/>
            </p:nvSpPr>
            <p:spPr>
              <a:xfrm>
                <a:off x="2918461" y="1326327"/>
                <a:ext cx="173846" cy="99341"/>
              </a:xfrm>
              <a:custGeom>
                <a:avLst/>
                <a:gdLst/>
                <a:ahLst/>
                <a:cxnLst/>
                <a:rect l="l" t="t" r="r" b="b"/>
                <a:pathLst>
                  <a:path w="91" h="52" extrusionOk="0">
                    <a:moveTo>
                      <a:pt x="91" y="16"/>
                    </a:moveTo>
                    <a:lnTo>
                      <a:pt x="84" y="52"/>
                    </a:lnTo>
                    <a:lnTo>
                      <a:pt x="0" y="32"/>
                    </a:lnTo>
                    <a:lnTo>
                      <a:pt x="12" y="0"/>
                    </a:lnTo>
                    <a:lnTo>
                      <a:pt x="91" y="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7" name="Google Shape;877;p28"/>
              <p:cNvSpPr/>
              <p:nvPr/>
            </p:nvSpPr>
            <p:spPr>
              <a:xfrm>
                <a:off x="2849686" y="1362624"/>
                <a:ext cx="254082" cy="479510"/>
              </a:xfrm>
              <a:custGeom>
                <a:avLst/>
                <a:gdLst/>
                <a:ahLst/>
                <a:cxnLst/>
                <a:rect l="l" t="t" r="r" b="b"/>
                <a:pathLst>
                  <a:path w="89" h="168" extrusionOk="0">
                    <a:moveTo>
                      <a:pt x="24" y="0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5" y="27"/>
                      <a:pt x="89" y="35"/>
                      <a:pt x="88" y="43"/>
                    </a:cubicBezTo>
                    <a:cubicBezTo>
                      <a:pt x="81" y="120"/>
                      <a:pt x="81" y="120"/>
                      <a:pt x="81" y="120"/>
                    </a:cubicBezTo>
                    <a:cubicBezTo>
                      <a:pt x="79" y="141"/>
                      <a:pt x="87" y="159"/>
                      <a:pt x="66" y="164"/>
                    </a:cubicBezTo>
                    <a:cubicBezTo>
                      <a:pt x="45" y="168"/>
                      <a:pt x="0" y="157"/>
                      <a:pt x="4" y="88"/>
                    </a:cubicBezTo>
                    <a:cubicBezTo>
                      <a:pt x="5" y="6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8" name="Google Shape;878;p28"/>
              <p:cNvSpPr/>
              <p:nvPr/>
            </p:nvSpPr>
            <p:spPr>
              <a:xfrm>
                <a:off x="3483938" y="1095168"/>
                <a:ext cx="250261" cy="267456"/>
              </a:xfrm>
              <a:custGeom>
                <a:avLst/>
                <a:gdLst/>
                <a:ahLst/>
                <a:cxnLst/>
                <a:rect l="l" t="t" r="r" b="b"/>
                <a:pathLst>
                  <a:path w="88" h="94" extrusionOk="0">
                    <a:moveTo>
                      <a:pt x="0" y="26"/>
                    </a:moveTo>
                    <a:cubicBezTo>
                      <a:pt x="39" y="94"/>
                      <a:pt x="39" y="94"/>
                      <a:pt x="39" y="94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8" y="45"/>
                      <a:pt x="70" y="0"/>
                      <a:pt x="19" y="1"/>
                    </a:cubicBezTo>
                    <a:cubicBezTo>
                      <a:pt x="0" y="26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9" name="Google Shape;879;p28"/>
              <p:cNvSpPr/>
              <p:nvPr/>
            </p:nvSpPr>
            <p:spPr>
              <a:xfrm>
                <a:off x="3212662" y="1072243"/>
                <a:ext cx="334319" cy="150922"/>
              </a:xfrm>
              <a:custGeom>
                <a:avLst/>
                <a:gdLst/>
                <a:ahLst/>
                <a:cxnLst/>
                <a:rect l="l" t="t" r="r" b="b"/>
                <a:pathLst>
                  <a:path w="117" h="53" extrusionOk="0">
                    <a:moveTo>
                      <a:pt x="105" y="0"/>
                    </a:moveTo>
                    <a:cubicBezTo>
                      <a:pt x="105" y="0"/>
                      <a:pt x="117" y="2"/>
                      <a:pt x="116" y="8"/>
                    </a:cubicBezTo>
                    <a:cubicBezTo>
                      <a:pt x="116" y="13"/>
                      <a:pt x="103" y="53"/>
                      <a:pt x="55" y="53"/>
                    </a:cubicBezTo>
                    <a:cubicBezTo>
                      <a:pt x="9" y="51"/>
                      <a:pt x="0" y="12"/>
                      <a:pt x="0" y="12"/>
                    </a:cubicBezTo>
                    <a:cubicBezTo>
                      <a:pt x="0" y="12"/>
                      <a:pt x="0" y="4"/>
                      <a:pt x="14" y="5"/>
                    </a:cubicBezTo>
                    <a:cubicBezTo>
                      <a:pt x="17" y="21"/>
                      <a:pt x="27" y="42"/>
                      <a:pt x="58" y="41"/>
                    </a:cubicBezTo>
                    <a:cubicBezTo>
                      <a:pt x="84" y="39"/>
                      <a:pt x="102" y="17"/>
                      <a:pt x="10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0" name="Google Shape;880;p28"/>
              <p:cNvSpPr/>
              <p:nvPr/>
            </p:nvSpPr>
            <p:spPr>
              <a:xfrm>
                <a:off x="3256602" y="678701"/>
                <a:ext cx="202502" cy="296112"/>
              </a:xfrm>
              <a:custGeom>
                <a:avLst/>
                <a:gdLst/>
                <a:ahLst/>
                <a:cxnLst/>
                <a:rect l="l" t="t" r="r" b="b"/>
                <a:pathLst>
                  <a:path w="71" h="104" extrusionOk="0">
                    <a:moveTo>
                      <a:pt x="41" y="98"/>
                    </a:moveTo>
                    <a:cubicBezTo>
                      <a:pt x="37" y="96"/>
                      <a:pt x="42" y="96"/>
                      <a:pt x="42" y="92"/>
                    </a:cubicBezTo>
                    <a:cubicBezTo>
                      <a:pt x="41" y="78"/>
                      <a:pt x="28" y="74"/>
                      <a:pt x="21" y="63"/>
                    </a:cubicBezTo>
                    <a:cubicBezTo>
                      <a:pt x="19" y="61"/>
                      <a:pt x="0" y="35"/>
                      <a:pt x="1" y="33"/>
                    </a:cubicBezTo>
                    <a:cubicBezTo>
                      <a:pt x="5" y="25"/>
                      <a:pt x="7" y="7"/>
                      <a:pt x="21" y="5"/>
                    </a:cubicBezTo>
                    <a:cubicBezTo>
                      <a:pt x="71" y="0"/>
                      <a:pt x="70" y="75"/>
                      <a:pt x="66" y="98"/>
                    </a:cubicBezTo>
                    <a:cubicBezTo>
                      <a:pt x="65" y="102"/>
                      <a:pt x="61" y="104"/>
                      <a:pt x="58" y="103"/>
                    </a:cubicBezTo>
                    <a:cubicBezTo>
                      <a:pt x="53" y="101"/>
                      <a:pt x="46" y="95"/>
                      <a:pt x="41" y="9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1" name="Google Shape;881;p28"/>
              <p:cNvSpPr/>
              <p:nvPr/>
            </p:nvSpPr>
            <p:spPr>
              <a:xfrm>
                <a:off x="3107591" y="684433"/>
                <a:ext cx="305664" cy="439392"/>
              </a:xfrm>
              <a:custGeom>
                <a:avLst/>
                <a:gdLst/>
                <a:ahLst/>
                <a:cxnLst/>
                <a:rect l="l" t="t" r="r" b="b"/>
                <a:pathLst>
                  <a:path w="107" h="154" extrusionOk="0">
                    <a:moveTo>
                      <a:pt x="24" y="117"/>
                    </a:moveTo>
                    <a:cubicBezTo>
                      <a:pt x="37" y="139"/>
                      <a:pt x="55" y="154"/>
                      <a:pt x="73" y="144"/>
                    </a:cubicBezTo>
                    <a:cubicBezTo>
                      <a:pt x="107" y="123"/>
                      <a:pt x="91" y="84"/>
                      <a:pt x="91" y="84"/>
                    </a:cubicBezTo>
                    <a:cubicBezTo>
                      <a:pt x="91" y="84"/>
                      <a:pt x="90" y="32"/>
                      <a:pt x="65" y="20"/>
                    </a:cubicBezTo>
                    <a:cubicBezTo>
                      <a:pt x="23" y="0"/>
                      <a:pt x="0" y="37"/>
                      <a:pt x="0" y="56"/>
                    </a:cubicBezTo>
                    <a:cubicBezTo>
                      <a:pt x="0" y="64"/>
                      <a:pt x="6" y="84"/>
                      <a:pt x="16" y="104"/>
                    </a:cubicBezTo>
                    <a:cubicBezTo>
                      <a:pt x="18" y="108"/>
                      <a:pt x="21" y="113"/>
                      <a:pt x="24" y="117"/>
                    </a:cubicBezTo>
                  </a:path>
                </a:pathLst>
              </a:custGeom>
              <a:solidFill>
                <a:srgbClr val="FFAC8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2" name="Google Shape;882;p28"/>
              <p:cNvSpPr/>
              <p:nvPr/>
            </p:nvSpPr>
            <p:spPr>
              <a:xfrm>
                <a:off x="3078934" y="651956"/>
                <a:ext cx="362976" cy="259814"/>
              </a:xfrm>
              <a:custGeom>
                <a:avLst/>
                <a:gdLst/>
                <a:ahLst/>
                <a:cxnLst/>
                <a:rect l="l" t="t" r="r" b="b"/>
                <a:pathLst>
                  <a:path w="127" h="91" extrusionOk="0">
                    <a:moveTo>
                      <a:pt x="15" y="89"/>
                    </a:moveTo>
                    <a:cubicBezTo>
                      <a:pt x="15" y="89"/>
                      <a:pt x="9" y="75"/>
                      <a:pt x="22" y="72"/>
                    </a:cubicBezTo>
                    <a:cubicBezTo>
                      <a:pt x="37" y="68"/>
                      <a:pt x="38" y="66"/>
                      <a:pt x="54" y="63"/>
                    </a:cubicBezTo>
                    <a:cubicBezTo>
                      <a:pt x="68" y="61"/>
                      <a:pt x="73" y="69"/>
                      <a:pt x="79" y="85"/>
                    </a:cubicBezTo>
                    <a:cubicBezTo>
                      <a:pt x="81" y="90"/>
                      <a:pt x="87" y="91"/>
                      <a:pt x="90" y="86"/>
                    </a:cubicBezTo>
                    <a:cubicBezTo>
                      <a:pt x="101" y="71"/>
                      <a:pt x="122" y="55"/>
                      <a:pt x="122" y="53"/>
                    </a:cubicBezTo>
                    <a:cubicBezTo>
                      <a:pt x="127" y="19"/>
                      <a:pt x="78" y="3"/>
                      <a:pt x="77" y="3"/>
                    </a:cubicBezTo>
                    <a:cubicBezTo>
                      <a:pt x="60" y="0"/>
                      <a:pt x="29" y="14"/>
                      <a:pt x="31" y="22"/>
                    </a:cubicBezTo>
                    <a:cubicBezTo>
                      <a:pt x="0" y="34"/>
                      <a:pt x="0" y="69"/>
                      <a:pt x="15" y="8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3" name="Google Shape;883;p28"/>
              <p:cNvSpPr/>
              <p:nvPr/>
            </p:nvSpPr>
            <p:spPr>
              <a:xfrm>
                <a:off x="3258511" y="1003469"/>
                <a:ext cx="114624" cy="110803"/>
              </a:xfrm>
              <a:custGeom>
                <a:avLst/>
                <a:gdLst/>
                <a:ahLst/>
                <a:cxnLst/>
                <a:rect l="l" t="t" r="r" b="b"/>
                <a:pathLst>
                  <a:path w="40" h="39" extrusionOk="0">
                    <a:moveTo>
                      <a:pt x="30" y="25"/>
                    </a:moveTo>
                    <a:cubicBezTo>
                      <a:pt x="16" y="39"/>
                      <a:pt x="1" y="35"/>
                      <a:pt x="1" y="35"/>
                    </a:cubicBezTo>
                    <a:cubicBezTo>
                      <a:pt x="0" y="34"/>
                      <a:pt x="0" y="34"/>
                      <a:pt x="0" y="33"/>
                    </a:cubicBezTo>
                    <a:cubicBezTo>
                      <a:pt x="0" y="33"/>
                      <a:pt x="1" y="32"/>
                      <a:pt x="1" y="33"/>
                    </a:cubicBezTo>
                    <a:cubicBezTo>
                      <a:pt x="2" y="33"/>
                      <a:pt x="17" y="38"/>
                      <a:pt x="31" y="21"/>
                    </a:cubicBezTo>
                    <a:cubicBezTo>
                      <a:pt x="38" y="14"/>
                      <a:pt x="38" y="2"/>
                      <a:pt x="38" y="2"/>
                    </a:cubicBezTo>
                    <a:cubicBezTo>
                      <a:pt x="38" y="1"/>
                      <a:pt x="39" y="0"/>
                      <a:pt x="39" y="1"/>
                    </a:cubicBezTo>
                    <a:cubicBezTo>
                      <a:pt x="40" y="1"/>
                      <a:pt x="40" y="1"/>
                      <a:pt x="40" y="2"/>
                    </a:cubicBezTo>
                    <a:cubicBezTo>
                      <a:pt x="40" y="2"/>
                      <a:pt x="40" y="15"/>
                      <a:pt x="33" y="22"/>
                    </a:cubicBezTo>
                    <a:cubicBezTo>
                      <a:pt x="32" y="23"/>
                      <a:pt x="31" y="24"/>
                      <a:pt x="30" y="2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4" name="Google Shape;884;p28"/>
              <p:cNvSpPr/>
              <p:nvPr/>
            </p:nvSpPr>
            <p:spPr>
              <a:xfrm>
                <a:off x="3315823" y="869741"/>
                <a:ext cx="85967" cy="87878"/>
              </a:xfrm>
              <a:custGeom>
                <a:avLst/>
                <a:gdLst/>
                <a:ahLst/>
                <a:cxnLst/>
                <a:rect l="l" t="t" r="r" b="b"/>
                <a:pathLst>
                  <a:path w="30" h="31" extrusionOk="0">
                    <a:moveTo>
                      <a:pt x="3" y="17"/>
                    </a:moveTo>
                    <a:cubicBezTo>
                      <a:pt x="11" y="31"/>
                      <a:pt x="11" y="31"/>
                      <a:pt x="11" y="31"/>
                    </a:cubicBezTo>
                    <a:cubicBezTo>
                      <a:pt x="19" y="28"/>
                      <a:pt x="30" y="21"/>
                      <a:pt x="25" y="9"/>
                    </a:cubicBezTo>
                    <a:cubicBezTo>
                      <a:pt x="23" y="4"/>
                      <a:pt x="19" y="1"/>
                      <a:pt x="16" y="1"/>
                    </a:cubicBezTo>
                    <a:cubicBezTo>
                      <a:pt x="6" y="0"/>
                      <a:pt x="0" y="10"/>
                      <a:pt x="3" y="17"/>
                    </a:cubicBezTo>
                    <a:close/>
                  </a:path>
                </a:pathLst>
              </a:custGeom>
              <a:solidFill>
                <a:srgbClr val="FFAC8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5" name="Google Shape;885;p28"/>
              <p:cNvSpPr/>
              <p:nvPr/>
            </p:nvSpPr>
            <p:spPr>
              <a:xfrm>
                <a:off x="3334927" y="869741"/>
                <a:ext cx="40118" cy="28657"/>
              </a:xfrm>
              <a:custGeom>
                <a:avLst/>
                <a:gdLst/>
                <a:ahLst/>
                <a:cxnLst/>
                <a:rect l="l" t="t" r="r" b="b"/>
                <a:pathLst>
                  <a:path w="14" h="10" extrusionOk="0">
                    <a:moveTo>
                      <a:pt x="1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7" y="3"/>
                      <a:pt x="13" y="8"/>
                      <a:pt x="13" y="8"/>
                    </a:cubicBezTo>
                    <a:cubicBezTo>
                      <a:pt x="13" y="9"/>
                      <a:pt x="14" y="9"/>
                      <a:pt x="14" y="8"/>
                    </a:cubicBezTo>
                    <a:cubicBezTo>
                      <a:pt x="14" y="8"/>
                      <a:pt x="14" y="7"/>
                      <a:pt x="14" y="7"/>
                    </a:cubicBezTo>
                    <a:cubicBezTo>
                      <a:pt x="14" y="7"/>
                      <a:pt x="7" y="0"/>
                      <a:pt x="1" y="8"/>
                    </a:cubicBezTo>
                    <a:cubicBezTo>
                      <a:pt x="0" y="9"/>
                      <a:pt x="0" y="10"/>
                      <a:pt x="1" y="1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6" name="Google Shape;886;p28"/>
              <p:cNvSpPr/>
              <p:nvPr/>
            </p:nvSpPr>
            <p:spPr>
              <a:xfrm>
                <a:off x="3153440" y="976723"/>
                <a:ext cx="45850" cy="40119"/>
              </a:xfrm>
              <a:custGeom>
                <a:avLst/>
                <a:gdLst/>
                <a:ahLst/>
                <a:cxnLst/>
                <a:rect l="l" t="t" r="r" b="b"/>
                <a:pathLst>
                  <a:path w="16" h="14" extrusionOk="0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3" y="0"/>
                      <a:pt x="0" y="1"/>
                    </a:cubicBezTo>
                    <a:cubicBezTo>
                      <a:pt x="2" y="5"/>
                      <a:pt x="5" y="10"/>
                      <a:pt x="8" y="14"/>
                    </a:cubicBezTo>
                    <a:cubicBezTo>
                      <a:pt x="11" y="13"/>
                      <a:pt x="16" y="14"/>
                      <a:pt x="16" y="9"/>
                    </a:cubicBezTo>
                    <a:cubicBezTo>
                      <a:pt x="15" y="6"/>
                      <a:pt x="15" y="5"/>
                      <a:pt x="14" y="4"/>
                    </a:cubicBezTo>
                    <a:cubicBezTo>
                      <a:pt x="13" y="1"/>
                      <a:pt x="11" y="0"/>
                      <a:pt x="8" y="0"/>
                    </a:cubicBezTo>
                  </a:path>
                </a:pathLst>
              </a:custGeom>
              <a:solidFill>
                <a:srgbClr val="F09B77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7" name="Google Shape;887;p28"/>
              <p:cNvSpPr/>
              <p:nvPr/>
            </p:nvSpPr>
            <p:spPr>
              <a:xfrm>
                <a:off x="3143888" y="942336"/>
                <a:ext cx="28655" cy="32477"/>
              </a:xfrm>
              <a:custGeom>
                <a:avLst/>
                <a:gdLst/>
                <a:ahLst/>
                <a:cxnLst/>
                <a:rect l="l" t="t" r="r" b="b"/>
                <a:pathLst>
                  <a:path w="10" h="11" extrusionOk="0">
                    <a:moveTo>
                      <a:pt x="8" y="4"/>
                    </a:moveTo>
                    <a:cubicBezTo>
                      <a:pt x="10" y="8"/>
                      <a:pt x="5" y="11"/>
                      <a:pt x="2" y="7"/>
                    </a:cubicBezTo>
                    <a:cubicBezTo>
                      <a:pt x="0" y="4"/>
                      <a:pt x="6" y="0"/>
                      <a:pt x="8" y="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8" name="Google Shape;888;p28"/>
              <p:cNvSpPr/>
              <p:nvPr/>
            </p:nvSpPr>
            <p:spPr>
              <a:xfrm>
                <a:off x="3241319" y="906039"/>
                <a:ext cx="28655" cy="30566"/>
              </a:xfrm>
              <a:custGeom>
                <a:avLst/>
                <a:gdLst/>
                <a:ahLst/>
                <a:cxnLst/>
                <a:rect l="l" t="t" r="r" b="b"/>
                <a:pathLst>
                  <a:path w="10" h="11" extrusionOk="0">
                    <a:moveTo>
                      <a:pt x="8" y="4"/>
                    </a:moveTo>
                    <a:cubicBezTo>
                      <a:pt x="10" y="8"/>
                      <a:pt x="4" y="11"/>
                      <a:pt x="2" y="8"/>
                    </a:cubicBezTo>
                    <a:cubicBezTo>
                      <a:pt x="0" y="4"/>
                      <a:pt x="5" y="0"/>
                      <a:pt x="8" y="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9" name="Google Shape;889;p28"/>
              <p:cNvSpPr/>
              <p:nvPr/>
            </p:nvSpPr>
            <p:spPr>
              <a:xfrm>
                <a:off x="3182096" y="963351"/>
                <a:ext cx="34387" cy="51581"/>
              </a:xfrm>
              <a:custGeom>
                <a:avLst/>
                <a:gdLst/>
                <a:ahLst/>
                <a:cxnLst/>
                <a:rect l="l" t="t" r="r" b="b"/>
                <a:pathLst>
                  <a:path w="12" h="18" extrusionOk="0">
                    <a:moveTo>
                      <a:pt x="7" y="18"/>
                    </a:moveTo>
                    <a:cubicBezTo>
                      <a:pt x="7" y="18"/>
                      <a:pt x="12" y="18"/>
                      <a:pt x="11" y="13"/>
                    </a:cubicBezTo>
                    <a:cubicBezTo>
                      <a:pt x="10" y="9"/>
                      <a:pt x="9" y="0"/>
                      <a:pt x="5" y="3"/>
                    </a:cubicBezTo>
                    <a:cubicBezTo>
                      <a:pt x="5" y="6"/>
                      <a:pt x="5" y="8"/>
                      <a:pt x="5" y="8"/>
                    </a:cubicBezTo>
                    <a:cubicBezTo>
                      <a:pt x="5" y="8"/>
                      <a:pt x="0" y="9"/>
                      <a:pt x="0" y="13"/>
                    </a:cubicBezTo>
                    <a:cubicBezTo>
                      <a:pt x="0" y="17"/>
                      <a:pt x="7" y="18"/>
                      <a:pt x="7" y="18"/>
                    </a:cubicBezTo>
                    <a:close/>
                  </a:path>
                </a:pathLst>
              </a:custGeom>
              <a:solidFill>
                <a:srgbClr val="FFAC8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0" name="Google Shape;890;p28"/>
              <p:cNvSpPr/>
              <p:nvPr/>
            </p:nvSpPr>
            <p:spPr>
              <a:xfrm>
                <a:off x="3176365" y="970993"/>
                <a:ext cx="34387" cy="45850"/>
              </a:xfrm>
              <a:custGeom>
                <a:avLst/>
                <a:gdLst/>
                <a:ahLst/>
                <a:cxnLst/>
                <a:rect l="l" t="t" r="r" b="b"/>
                <a:pathLst>
                  <a:path w="12" h="16" extrusionOk="0">
                    <a:moveTo>
                      <a:pt x="11" y="14"/>
                    </a:moveTo>
                    <a:cubicBezTo>
                      <a:pt x="11" y="14"/>
                      <a:pt x="4" y="15"/>
                      <a:pt x="3" y="11"/>
                    </a:cubicBezTo>
                    <a:cubicBezTo>
                      <a:pt x="2" y="7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7" y="0"/>
                      <a:pt x="7" y="1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5"/>
                      <a:pt x="0" y="8"/>
                      <a:pt x="1" y="12"/>
                    </a:cubicBezTo>
                    <a:cubicBezTo>
                      <a:pt x="3" y="16"/>
                      <a:pt x="9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4"/>
                      <a:pt x="12" y="14"/>
                      <a:pt x="12" y="14"/>
                    </a:cubicBezTo>
                    <a:lnTo>
                      <a:pt x="11" y="1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1" name="Google Shape;891;p28"/>
              <p:cNvSpPr/>
              <p:nvPr/>
            </p:nvSpPr>
            <p:spPr>
              <a:xfrm rot="-10067074">
                <a:off x="3235587" y="999648"/>
                <a:ext cx="59222" cy="4967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" extrusionOk="0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5"/>
                      <a:pt x="0" y="9"/>
                      <a:pt x="0" y="9"/>
                    </a:cubicBezTo>
                    <a:cubicBezTo>
                      <a:pt x="0" y="9"/>
                      <a:pt x="5" y="17"/>
                      <a:pt x="15" y="10"/>
                    </a:cubicBezTo>
                    <a:cubicBezTo>
                      <a:pt x="21" y="5"/>
                      <a:pt x="14" y="0"/>
                      <a:pt x="1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2" name="Google Shape;892;p28"/>
              <p:cNvSpPr/>
              <p:nvPr/>
            </p:nvSpPr>
            <p:spPr>
              <a:xfrm>
                <a:off x="3201200" y="892666"/>
                <a:ext cx="38208" cy="19104"/>
              </a:xfrm>
              <a:custGeom>
                <a:avLst/>
                <a:gdLst/>
                <a:ahLst/>
                <a:cxnLst/>
                <a:rect l="l" t="t" r="r" b="b"/>
                <a:pathLst>
                  <a:path w="13" h="7" extrusionOk="0">
                    <a:moveTo>
                      <a:pt x="5" y="1"/>
                    </a:moveTo>
                    <a:cubicBezTo>
                      <a:pt x="5" y="1"/>
                      <a:pt x="13" y="0"/>
                      <a:pt x="13" y="3"/>
                    </a:cubicBezTo>
                    <a:cubicBezTo>
                      <a:pt x="13" y="5"/>
                      <a:pt x="0" y="7"/>
                      <a:pt x="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3" name="Google Shape;893;p28"/>
              <p:cNvSpPr/>
              <p:nvPr/>
            </p:nvSpPr>
            <p:spPr>
              <a:xfrm>
                <a:off x="3138157" y="909860"/>
                <a:ext cx="26746" cy="32477"/>
              </a:xfrm>
              <a:custGeom>
                <a:avLst/>
                <a:gdLst/>
                <a:ahLst/>
                <a:cxnLst/>
                <a:rect l="l" t="t" r="r" b="b"/>
                <a:pathLst>
                  <a:path w="9" h="12" extrusionOk="0">
                    <a:moveTo>
                      <a:pt x="1" y="5"/>
                    </a:moveTo>
                    <a:cubicBezTo>
                      <a:pt x="1" y="5"/>
                      <a:pt x="7" y="0"/>
                      <a:pt x="8" y="2"/>
                    </a:cubicBezTo>
                    <a:cubicBezTo>
                      <a:pt x="9" y="4"/>
                      <a:pt x="0" y="12"/>
                      <a:pt x="1" y="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4" name="Google Shape;894;p28"/>
              <p:cNvSpPr/>
              <p:nvPr/>
            </p:nvSpPr>
            <p:spPr>
              <a:xfrm>
                <a:off x="3535520" y="1106631"/>
                <a:ext cx="399273" cy="626610"/>
              </a:xfrm>
              <a:custGeom>
                <a:avLst/>
                <a:gdLst/>
                <a:ahLst/>
                <a:cxnLst/>
                <a:rect l="l" t="t" r="r" b="b"/>
                <a:pathLst>
                  <a:path w="140" h="220" extrusionOk="0">
                    <a:moveTo>
                      <a:pt x="70" y="220"/>
                    </a:moveTo>
                    <a:cubicBezTo>
                      <a:pt x="70" y="219"/>
                      <a:pt x="30" y="169"/>
                      <a:pt x="20" y="95"/>
                    </a:cubicBezTo>
                    <a:cubicBezTo>
                      <a:pt x="12" y="31"/>
                      <a:pt x="0" y="26"/>
                      <a:pt x="27" y="0"/>
                    </a:cubicBezTo>
                    <a:cubicBezTo>
                      <a:pt x="37" y="4"/>
                      <a:pt x="47" y="12"/>
                      <a:pt x="54" y="19"/>
                    </a:cubicBezTo>
                    <a:cubicBezTo>
                      <a:pt x="87" y="55"/>
                      <a:pt x="120" y="114"/>
                      <a:pt x="133" y="166"/>
                    </a:cubicBezTo>
                    <a:cubicBezTo>
                      <a:pt x="140" y="194"/>
                      <a:pt x="118" y="220"/>
                      <a:pt x="90" y="220"/>
                    </a:cubicBezTo>
                    <a:lnTo>
                      <a:pt x="70" y="22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5" name="Google Shape;895;p28"/>
              <p:cNvSpPr/>
              <p:nvPr/>
            </p:nvSpPr>
            <p:spPr>
              <a:xfrm>
                <a:off x="3233677" y="808608"/>
                <a:ext cx="93609" cy="91699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 extrusionOk="0">
                    <a:moveTo>
                      <a:pt x="0" y="0"/>
                    </a:moveTo>
                    <a:cubicBezTo>
                      <a:pt x="0" y="0"/>
                      <a:pt x="0" y="15"/>
                      <a:pt x="11" y="19"/>
                    </a:cubicBezTo>
                    <a:cubicBezTo>
                      <a:pt x="22" y="23"/>
                      <a:pt x="26" y="32"/>
                      <a:pt x="26" y="32"/>
                    </a:cubicBezTo>
                    <a:cubicBezTo>
                      <a:pt x="26" y="32"/>
                      <a:pt x="33" y="24"/>
                      <a:pt x="26" y="12"/>
                    </a:cubicBezTo>
                    <a:cubicBezTo>
                      <a:pt x="19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6" name="Google Shape;896;p28"/>
              <p:cNvSpPr/>
              <p:nvPr/>
            </p:nvSpPr>
            <p:spPr>
              <a:xfrm>
                <a:off x="3096128" y="791416"/>
                <a:ext cx="160473" cy="139460"/>
              </a:xfrm>
              <a:custGeom>
                <a:avLst/>
                <a:gdLst/>
                <a:ahLst/>
                <a:cxnLst/>
                <a:rect l="l" t="t" r="r" b="b"/>
                <a:pathLst>
                  <a:path w="56" h="49" extrusionOk="0">
                    <a:moveTo>
                      <a:pt x="51" y="0"/>
                    </a:moveTo>
                    <a:cubicBezTo>
                      <a:pt x="51" y="0"/>
                      <a:pt x="56" y="20"/>
                      <a:pt x="35" y="22"/>
                    </a:cubicBezTo>
                    <a:cubicBezTo>
                      <a:pt x="14" y="24"/>
                      <a:pt x="10" y="41"/>
                      <a:pt x="10" y="49"/>
                    </a:cubicBezTo>
                    <a:cubicBezTo>
                      <a:pt x="1" y="41"/>
                      <a:pt x="0" y="21"/>
                      <a:pt x="26" y="15"/>
                    </a:cubicBezTo>
                    <a:cubicBezTo>
                      <a:pt x="51" y="9"/>
                      <a:pt x="51" y="0"/>
                      <a:pt x="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7" name="Google Shape;897;p28"/>
              <p:cNvSpPr/>
              <p:nvPr/>
            </p:nvSpPr>
            <p:spPr>
              <a:xfrm>
                <a:off x="3785781" y="3496538"/>
                <a:ext cx="55401" cy="28657"/>
              </a:xfrm>
              <a:custGeom>
                <a:avLst/>
                <a:gdLst/>
                <a:ahLst/>
                <a:cxnLst/>
                <a:rect l="l" t="t" r="r" b="b"/>
                <a:pathLst>
                  <a:path w="19" h="10" extrusionOk="0">
                    <a:moveTo>
                      <a:pt x="0" y="2"/>
                    </a:move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5" y="0"/>
                      <a:pt x="16" y="0"/>
                      <a:pt x="18" y="4"/>
                    </a:cubicBezTo>
                    <a:cubicBezTo>
                      <a:pt x="19" y="5"/>
                      <a:pt x="19" y="6"/>
                      <a:pt x="18" y="8"/>
                    </a:cubicBezTo>
                    <a:cubicBezTo>
                      <a:pt x="16" y="9"/>
                      <a:pt x="15" y="10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7" y="10"/>
                      <a:pt x="1" y="3"/>
                      <a:pt x="0" y="2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  <a:cubicBezTo>
                      <a:pt x="14" y="7"/>
                      <a:pt x="15" y="7"/>
                      <a:pt x="15" y="6"/>
                    </a:cubicBezTo>
                    <a:cubicBezTo>
                      <a:pt x="16" y="6"/>
                      <a:pt x="16" y="5"/>
                      <a:pt x="16" y="5"/>
                    </a:cubicBezTo>
                    <a:cubicBezTo>
                      <a:pt x="15" y="4"/>
                      <a:pt x="10" y="3"/>
                      <a:pt x="4" y="3"/>
                    </a:cubicBezTo>
                    <a:cubicBezTo>
                      <a:pt x="7" y="5"/>
                      <a:pt x="10" y="7"/>
                      <a:pt x="13" y="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8" name="Google Shape;898;p28"/>
              <p:cNvSpPr/>
              <p:nvPr/>
            </p:nvSpPr>
            <p:spPr>
              <a:xfrm>
                <a:off x="3738022" y="3496538"/>
                <a:ext cx="57312" cy="28657"/>
              </a:xfrm>
              <a:custGeom>
                <a:avLst/>
                <a:gdLst/>
                <a:ahLst/>
                <a:cxnLst/>
                <a:rect l="l" t="t" r="r" b="b"/>
                <a:pathLst>
                  <a:path w="20" h="10" extrusionOk="0">
                    <a:moveTo>
                      <a:pt x="6" y="10"/>
                    </a:moveTo>
                    <a:cubicBezTo>
                      <a:pt x="4" y="10"/>
                      <a:pt x="3" y="9"/>
                      <a:pt x="1" y="8"/>
                    </a:cubicBezTo>
                    <a:cubicBezTo>
                      <a:pt x="0" y="6"/>
                      <a:pt x="0" y="5"/>
                      <a:pt x="1" y="4"/>
                    </a:cubicBezTo>
                    <a:cubicBezTo>
                      <a:pt x="3" y="0"/>
                      <a:pt x="15" y="0"/>
                      <a:pt x="18" y="0"/>
                    </a:cubicBezTo>
                    <a:cubicBezTo>
                      <a:pt x="19" y="0"/>
                      <a:pt x="19" y="0"/>
                      <a:pt x="19" y="1"/>
                    </a:cubicBezTo>
                    <a:cubicBezTo>
                      <a:pt x="20" y="1"/>
                      <a:pt x="19" y="2"/>
                      <a:pt x="19" y="2"/>
                    </a:cubicBezTo>
                    <a:cubicBezTo>
                      <a:pt x="18" y="3"/>
                      <a:pt x="12" y="10"/>
                      <a:pt x="6" y="10"/>
                    </a:cubicBezTo>
                    <a:close/>
                    <a:moveTo>
                      <a:pt x="3" y="5"/>
                    </a:moveTo>
                    <a:cubicBezTo>
                      <a:pt x="3" y="5"/>
                      <a:pt x="3" y="6"/>
                      <a:pt x="4" y="6"/>
                    </a:cubicBezTo>
                    <a:cubicBezTo>
                      <a:pt x="4" y="7"/>
                      <a:pt x="5" y="7"/>
                      <a:pt x="6" y="7"/>
                    </a:cubicBezTo>
                    <a:cubicBezTo>
                      <a:pt x="9" y="7"/>
                      <a:pt x="12" y="5"/>
                      <a:pt x="15" y="3"/>
                    </a:cubicBezTo>
                    <a:cubicBezTo>
                      <a:pt x="9" y="3"/>
                      <a:pt x="4" y="4"/>
                      <a:pt x="3" y="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9" name="Google Shape;899;p28"/>
              <p:cNvSpPr/>
              <p:nvPr/>
            </p:nvSpPr>
            <p:spPr>
              <a:xfrm>
                <a:off x="3187827" y="3496538"/>
                <a:ext cx="57312" cy="28657"/>
              </a:xfrm>
              <a:custGeom>
                <a:avLst/>
                <a:gdLst/>
                <a:ahLst/>
                <a:cxnLst/>
                <a:rect l="l" t="t" r="r" b="b"/>
                <a:pathLst>
                  <a:path w="20" h="10" extrusionOk="0">
                    <a:moveTo>
                      <a:pt x="1" y="2"/>
                    </a:move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5" y="0"/>
                      <a:pt x="17" y="0"/>
                      <a:pt x="19" y="4"/>
                    </a:cubicBezTo>
                    <a:cubicBezTo>
                      <a:pt x="20" y="5"/>
                      <a:pt x="20" y="6"/>
                      <a:pt x="18" y="8"/>
                    </a:cubicBezTo>
                    <a:cubicBezTo>
                      <a:pt x="17" y="9"/>
                      <a:pt x="16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8" y="10"/>
                      <a:pt x="2" y="3"/>
                      <a:pt x="1" y="2"/>
                    </a:cubicBezTo>
                    <a:close/>
                    <a:moveTo>
                      <a:pt x="14" y="7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5" y="7"/>
                      <a:pt x="16" y="7"/>
                      <a:pt x="16" y="6"/>
                    </a:cubicBezTo>
                    <a:cubicBezTo>
                      <a:pt x="17" y="6"/>
                      <a:pt x="17" y="5"/>
                      <a:pt x="17" y="5"/>
                    </a:cubicBezTo>
                    <a:cubicBezTo>
                      <a:pt x="16" y="4"/>
                      <a:pt x="11" y="3"/>
                      <a:pt x="5" y="3"/>
                    </a:cubicBezTo>
                    <a:cubicBezTo>
                      <a:pt x="8" y="5"/>
                      <a:pt x="11" y="7"/>
                      <a:pt x="14" y="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0" name="Google Shape;900;p28"/>
              <p:cNvSpPr/>
              <p:nvPr/>
            </p:nvSpPr>
            <p:spPr>
              <a:xfrm>
                <a:off x="3141978" y="3496538"/>
                <a:ext cx="53491" cy="28657"/>
              </a:xfrm>
              <a:custGeom>
                <a:avLst/>
                <a:gdLst/>
                <a:ahLst/>
                <a:cxnLst/>
                <a:rect l="l" t="t" r="r" b="b"/>
                <a:pathLst>
                  <a:path w="19" h="10" extrusionOk="0">
                    <a:moveTo>
                      <a:pt x="6" y="10"/>
                    </a:moveTo>
                    <a:cubicBezTo>
                      <a:pt x="4" y="10"/>
                      <a:pt x="3" y="9"/>
                      <a:pt x="1" y="8"/>
                    </a:cubicBezTo>
                    <a:cubicBezTo>
                      <a:pt x="0" y="6"/>
                      <a:pt x="0" y="5"/>
                      <a:pt x="1" y="4"/>
                    </a:cubicBezTo>
                    <a:cubicBezTo>
                      <a:pt x="3" y="0"/>
                      <a:pt x="14" y="0"/>
                      <a:pt x="18" y="0"/>
                    </a:cubicBezTo>
                    <a:cubicBezTo>
                      <a:pt x="18" y="0"/>
                      <a:pt x="19" y="0"/>
                      <a:pt x="19" y="1"/>
                    </a:cubicBezTo>
                    <a:cubicBezTo>
                      <a:pt x="19" y="1"/>
                      <a:pt x="19" y="2"/>
                      <a:pt x="19" y="2"/>
                    </a:cubicBezTo>
                    <a:cubicBezTo>
                      <a:pt x="18" y="3"/>
                      <a:pt x="12" y="10"/>
                      <a:pt x="6" y="10"/>
                    </a:cubicBezTo>
                    <a:close/>
                    <a:moveTo>
                      <a:pt x="3" y="5"/>
                    </a:moveTo>
                    <a:cubicBezTo>
                      <a:pt x="3" y="5"/>
                      <a:pt x="3" y="6"/>
                      <a:pt x="3" y="6"/>
                    </a:cubicBezTo>
                    <a:cubicBezTo>
                      <a:pt x="4" y="7"/>
                      <a:pt x="5" y="7"/>
                      <a:pt x="6" y="7"/>
                    </a:cubicBezTo>
                    <a:cubicBezTo>
                      <a:pt x="9" y="7"/>
                      <a:pt x="12" y="5"/>
                      <a:pt x="15" y="3"/>
                    </a:cubicBezTo>
                    <a:cubicBezTo>
                      <a:pt x="9" y="3"/>
                      <a:pt x="4" y="4"/>
                      <a:pt x="3" y="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1" name="Google Shape;901;p28"/>
              <p:cNvSpPr/>
              <p:nvPr/>
            </p:nvSpPr>
            <p:spPr>
              <a:xfrm>
                <a:off x="3075113" y="1356893"/>
                <a:ext cx="32476" cy="301843"/>
              </a:xfrm>
              <a:custGeom>
                <a:avLst/>
                <a:gdLst/>
                <a:ahLst/>
                <a:cxnLst/>
                <a:rect l="l" t="t" r="r" b="b"/>
                <a:pathLst>
                  <a:path w="11" h="106" extrusionOk="0">
                    <a:moveTo>
                      <a:pt x="1" y="20"/>
                    </a:moveTo>
                    <a:cubicBezTo>
                      <a:pt x="1" y="18"/>
                      <a:pt x="1" y="16"/>
                      <a:pt x="2" y="14"/>
                    </a:cubicBezTo>
                    <a:cubicBezTo>
                      <a:pt x="2" y="10"/>
                      <a:pt x="3" y="6"/>
                      <a:pt x="4" y="1"/>
                    </a:cubicBezTo>
                    <a:cubicBezTo>
                      <a:pt x="4" y="0"/>
                      <a:pt x="7" y="0"/>
                      <a:pt x="7" y="2"/>
                    </a:cubicBezTo>
                    <a:cubicBezTo>
                      <a:pt x="6" y="6"/>
                      <a:pt x="6" y="9"/>
                      <a:pt x="5" y="13"/>
                    </a:cubicBezTo>
                    <a:cubicBezTo>
                      <a:pt x="5" y="15"/>
                      <a:pt x="5" y="17"/>
                      <a:pt x="4" y="18"/>
                    </a:cubicBezTo>
                    <a:cubicBezTo>
                      <a:pt x="4" y="20"/>
                      <a:pt x="3" y="22"/>
                      <a:pt x="4" y="24"/>
                    </a:cubicBezTo>
                    <a:cubicBezTo>
                      <a:pt x="5" y="25"/>
                      <a:pt x="6" y="26"/>
                      <a:pt x="6" y="27"/>
                    </a:cubicBezTo>
                    <a:cubicBezTo>
                      <a:pt x="7" y="28"/>
                      <a:pt x="7" y="29"/>
                      <a:pt x="8" y="31"/>
                    </a:cubicBezTo>
                    <a:cubicBezTo>
                      <a:pt x="8" y="34"/>
                      <a:pt x="8" y="37"/>
                      <a:pt x="9" y="41"/>
                    </a:cubicBezTo>
                    <a:cubicBezTo>
                      <a:pt x="10" y="54"/>
                      <a:pt x="11" y="68"/>
                      <a:pt x="10" y="81"/>
                    </a:cubicBezTo>
                    <a:cubicBezTo>
                      <a:pt x="9" y="89"/>
                      <a:pt x="8" y="96"/>
                      <a:pt x="7" y="104"/>
                    </a:cubicBezTo>
                    <a:cubicBezTo>
                      <a:pt x="6" y="106"/>
                      <a:pt x="3" y="105"/>
                      <a:pt x="3" y="103"/>
                    </a:cubicBezTo>
                    <a:cubicBezTo>
                      <a:pt x="6" y="89"/>
                      <a:pt x="7" y="76"/>
                      <a:pt x="7" y="62"/>
                    </a:cubicBezTo>
                    <a:cubicBezTo>
                      <a:pt x="6" y="55"/>
                      <a:pt x="6" y="48"/>
                      <a:pt x="5" y="41"/>
                    </a:cubicBezTo>
                    <a:cubicBezTo>
                      <a:pt x="5" y="38"/>
                      <a:pt x="5" y="35"/>
                      <a:pt x="4" y="32"/>
                    </a:cubicBezTo>
                    <a:cubicBezTo>
                      <a:pt x="4" y="30"/>
                      <a:pt x="4" y="29"/>
                      <a:pt x="3" y="28"/>
                    </a:cubicBezTo>
                    <a:cubicBezTo>
                      <a:pt x="2" y="26"/>
                      <a:pt x="1" y="26"/>
                      <a:pt x="1" y="24"/>
                    </a:cubicBezTo>
                    <a:cubicBezTo>
                      <a:pt x="0" y="23"/>
                      <a:pt x="1" y="21"/>
                      <a:pt x="1" y="2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2" name="Google Shape;902;p28"/>
              <p:cNvSpPr/>
              <p:nvPr/>
            </p:nvSpPr>
            <p:spPr>
              <a:xfrm>
                <a:off x="2759898" y="1551754"/>
                <a:ext cx="722130" cy="804277"/>
              </a:xfrm>
              <a:custGeom>
                <a:avLst/>
                <a:gdLst/>
                <a:ahLst/>
                <a:cxnLst/>
                <a:rect l="l" t="t" r="r" b="b"/>
                <a:pathLst>
                  <a:path w="378" h="421" extrusionOk="0">
                    <a:moveTo>
                      <a:pt x="28" y="161"/>
                    </a:moveTo>
                    <a:lnTo>
                      <a:pt x="118" y="313"/>
                    </a:lnTo>
                    <a:lnTo>
                      <a:pt x="155" y="421"/>
                    </a:lnTo>
                    <a:lnTo>
                      <a:pt x="336" y="334"/>
                    </a:lnTo>
                    <a:lnTo>
                      <a:pt x="378" y="294"/>
                    </a:lnTo>
                    <a:lnTo>
                      <a:pt x="307" y="116"/>
                    </a:lnTo>
                    <a:lnTo>
                      <a:pt x="224" y="0"/>
                    </a:lnTo>
                    <a:lnTo>
                      <a:pt x="100" y="76"/>
                    </a:lnTo>
                    <a:lnTo>
                      <a:pt x="0" y="118"/>
                    </a:lnTo>
                    <a:lnTo>
                      <a:pt x="28" y="16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3" name="Google Shape;903;p28"/>
              <p:cNvSpPr/>
              <p:nvPr/>
            </p:nvSpPr>
            <p:spPr>
              <a:xfrm>
                <a:off x="3258511" y="1777181"/>
                <a:ext cx="122265" cy="93610"/>
              </a:xfrm>
              <a:custGeom>
                <a:avLst/>
                <a:gdLst/>
                <a:ahLst/>
                <a:cxnLst/>
                <a:rect l="l" t="t" r="r" b="b"/>
                <a:pathLst>
                  <a:path w="43" h="33" extrusionOk="0">
                    <a:moveTo>
                      <a:pt x="37" y="16"/>
                    </a:moveTo>
                    <a:cubicBezTo>
                      <a:pt x="15" y="30"/>
                      <a:pt x="15" y="30"/>
                      <a:pt x="15" y="30"/>
                    </a:cubicBezTo>
                    <a:cubicBezTo>
                      <a:pt x="10" y="33"/>
                      <a:pt x="5" y="32"/>
                      <a:pt x="3" y="29"/>
                    </a:cubicBezTo>
                    <a:cubicBezTo>
                      <a:pt x="0" y="25"/>
                      <a:pt x="2" y="20"/>
                      <a:pt x="6" y="1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33" y="0"/>
                      <a:pt x="38" y="1"/>
                      <a:pt x="41" y="4"/>
                    </a:cubicBezTo>
                    <a:cubicBezTo>
                      <a:pt x="43" y="8"/>
                      <a:pt x="41" y="13"/>
                      <a:pt x="37" y="16"/>
                    </a:cubicBezTo>
                    <a:close/>
                  </a:path>
                </a:pathLst>
              </a:custGeom>
              <a:solidFill>
                <a:srgbClr val="FFAC8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4" name="Google Shape;904;p28"/>
              <p:cNvSpPr/>
              <p:nvPr/>
            </p:nvSpPr>
            <p:spPr>
              <a:xfrm>
                <a:off x="3300540" y="1802015"/>
                <a:ext cx="91699" cy="87878"/>
              </a:xfrm>
              <a:custGeom>
                <a:avLst/>
                <a:gdLst/>
                <a:ahLst/>
                <a:cxnLst/>
                <a:rect l="l" t="t" r="r" b="b"/>
                <a:pathLst>
                  <a:path w="32" h="31" extrusionOk="0">
                    <a:moveTo>
                      <a:pt x="29" y="14"/>
                    </a:moveTo>
                    <a:cubicBezTo>
                      <a:pt x="13" y="28"/>
                      <a:pt x="13" y="28"/>
                      <a:pt x="13" y="28"/>
                    </a:cubicBezTo>
                    <a:cubicBezTo>
                      <a:pt x="10" y="31"/>
                      <a:pt x="5" y="31"/>
                      <a:pt x="3" y="28"/>
                    </a:cubicBezTo>
                    <a:cubicBezTo>
                      <a:pt x="0" y="25"/>
                      <a:pt x="0" y="20"/>
                      <a:pt x="3" y="1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2" y="0"/>
                      <a:pt x="27" y="0"/>
                      <a:pt x="30" y="3"/>
                    </a:cubicBezTo>
                    <a:cubicBezTo>
                      <a:pt x="32" y="6"/>
                      <a:pt x="32" y="11"/>
                      <a:pt x="29" y="14"/>
                    </a:cubicBezTo>
                    <a:close/>
                  </a:path>
                </a:pathLst>
              </a:custGeom>
              <a:solidFill>
                <a:srgbClr val="E5AA8B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5" name="Google Shape;905;p28"/>
              <p:cNvSpPr/>
              <p:nvPr/>
            </p:nvSpPr>
            <p:spPr>
              <a:xfrm>
                <a:off x="3334927" y="1821119"/>
                <a:ext cx="95520" cy="89789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 extrusionOk="0">
                    <a:moveTo>
                      <a:pt x="30" y="14"/>
                    </a:moveTo>
                    <a:cubicBezTo>
                      <a:pt x="14" y="29"/>
                      <a:pt x="14" y="29"/>
                      <a:pt x="14" y="29"/>
                    </a:cubicBezTo>
                    <a:cubicBezTo>
                      <a:pt x="11" y="31"/>
                      <a:pt x="6" y="31"/>
                      <a:pt x="3" y="28"/>
                    </a:cubicBezTo>
                    <a:cubicBezTo>
                      <a:pt x="0" y="25"/>
                      <a:pt x="1" y="20"/>
                      <a:pt x="4" y="1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3" y="0"/>
                      <a:pt x="27" y="0"/>
                      <a:pt x="30" y="3"/>
                    </a:cubicBezTo>
                    <a:cubicBezTo>
                      <a:pt x="33" y="6"/>
                      <a:pt x="33" y="11"/>
                      <a:pt x="30" y="14"/>
                    </a:cubicBezTo>
                    <a:close/>
                  </a:path>
                </a:pathLst>
              </a:custGeom>
              <a:solidFill>
                <a:srgbClr val="E5AA8B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6" name="Google Shape;906;p28"/>
              <p:cNvSpPr/>
              <p:nvPr/>
            </p:nvSpPr>
            <p:spPr>
              <a:xfrm>
                <a:off x="3321555" y="1737062"/>
                <a:ext cx="137549" cy="72595"/>
              </a:xfrm>
              <a:custGeom>
                <a:avLst/>
                <a:gdLst/>
                <a:ahLst/>
                <a:cxnLst/>
                <a:rect l="l" t="t" r="r" b="b"/>
                <a:pathLst>
                  <a:path w="48" h="26" extrusionOk="0">
                    <a:moveTo>
                      <a:pt x="46" y="20"/>
                    </a:moveTo>
                    <a:cubicBezTo>
                      <a:pt x="46" y="20"/>
                      <a:pt x="46" y="20"/>
                      <a:pt x="46" y="20"/>
                    </a:cubicBezTo>
                    <a:cubicBezTo>
                      <a:pt x="45" y="24"/>
                      <a:pt x="40" y="26"/>
                      <a:pt x="36" y="25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5"/>
                      <a:pt x="0" y="11"/>
                      <a:pt x="1" y="7"/>
                    </a:cubicBezTo>
                    <a:cubicBezTo>
                      <a:pt x="2" y="3"/>
                      <a:pt x="7" y="0"/>
                      <a:pt x="12" y="2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5" y="11"/>
                      <a:pt x="48" y="15"/>
                      <a:pt x="46" y="20"/>
                    </a:cubicBezTo>
                    <a:close/>
                  </a:path>
                </a:pathLst>
              </a:custGeom>
              <a:solidFill>
                <a:srgbClr val="FFAC8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7" name="Google Shape;907;p28"/>
              <p:cNvSpPr/>
              <p:nvPr/>
            </p:nvSpPr>
            <p:spPr>
              <a:xfrm>
                <a:off x="3252781" y="1756166"/>
                <a:ext cx="265545" cy="191040"/>
              </a:xfrm>
              <a:custGeom>
                <a:avLst/>
                <a:gdLst/>
                <a:ahLst/>
                <a:cxnLst/>
                <a:rect l="l" t="t" r="r" b="b"/>
                <a:pathLst>
                  <a:path w="93" h="67" extrusionOk="0">
                    <a:moveTo>
                      <a:pt x="81" y="15"/>
                    </a:moveTo>
                    <a:cubicBezTo>
                      <a:pt x="74" y="5"/>
                      <a:pt x="62" y="0"/>
                      <a:pt x="50" y="3"/>
                    </a:cubicBezTo>
                    <a:cubicBezTo>
                      <a:pt x="44" y="5"/>
                      <a:pt x="39" y="7"/>
                      <a:pt x="39" y="7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0" y="33"/>
                      <a:pt x="5" y="44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4" y="41"/>
                      <a:pt x="14" y="40"/>
                      <a:pt x="14" y="40"/>
                    </a:cubicBezTo>
                    <a:cubicBezTo>
                      <a:pt x="14" y="41"/>
                      <a:pt x="13" y="44"/>
                      <a:pt x="14" y="47"/>
                    </a:cubicBezTo>
                    <a:cubicBezTo>
                      <a:pt x="19" y="54"/>
                      <a:pt x="24" y="49"/>
                      <a:pt x="24" y="49"/>
                    </a:cubicBezTo>
                    <a:cubicBezTo>
                      <a:pt x="24" y="49"/>
                      <a:pt x="20" y="60"/>
                      <a:pt x="31" y="60"/>
                    </a:cubicBezTo>
                    <a:cubicBezTo>
                      <a:pt x="31" y="60"/>
                      <a:pt x="31" y="67"/>
                      <a:pt x="56" y="59"/>
                    </a:cubicBezTo>
                    <a:cubicBezTo>
                      <a:pt x="59" y="58"/>
                      <a:pt x="65" y="56"/>
                      <a:pt x="72" y="54"/>
                    </a:cubicBezTo>
                    <a:cubicBezTo>
                      <a:pt x="86" y="50"/>
                      <a:pt x="93" y="33"/>
                      <a:pt x="84" y="20"/>
                    </a:cubicBezTo>
                    <a:lnTo>
                      <a:pt x="81" y="15"/>
                    </a:lnTo>
                    <a:close/>
                  </a:path>
                </a:pathLst>
              </a:custGeom>
              <a:solidFill>
                <a:srgbClr val="FFAC8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8" name="Google Shape;908;p28"/>
              <p:cNvSpPr/>
              <p:nvPr/>
            </p:nvSpPr>
            <p:spPr>
              <a:xfrm>
                <a:off x="3426626" y="1727510"/>
                <a:ext cx="149011" cy="212055"/>
              </a:xfrm>
              <a:custGeom>
                <a:avLst/>
                <a:gdLst/>
                <a:ahLst/>
                <a:cxnLst/>
                <a:rect l="l" t="t" r="r" b="b"/>
                <a:pathLst>
                  <a:path w="52" h="74" extrusionOk="0">
                    <a:moveTo>
                      <a:pt x="0" y="10"/>
                    </a:moveTo>
                    <a:cubicBezTo>
                      <a:pt x="12" y="10"/>
                      <a:pt x="12" y="10"/>
                      <a:pt x="12" y="1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52" y="62"/>
                      <a:pt x="49" y="61"/>
                    </a:cubicBezTo>
                    <a:cubicBezTo>
                      <a:pt x="46" y="60"/>
                      <a:pt x="9" y="74"/>
                      <a:pt x="9" y="74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9" name="Google Shape;909;p28"/>
              <p:cNvSpPr/>
              <p:nvPr/>
            </p:nvSpPr>
            <p:spPr>
              <a:xfrm>
                <a:off x="3476297" y="1546022"/>
                <a:ext cx="450854" cy="393542"/>
              </a:xfrm>
              <a:custGeom>
                <a:avLst/>
                <a:gdLst/>
                <a:ahLst/>
                <a:cxnLst/>
                <a:rect l="l" t="t" r="r" b="b"/>
                <a:pathLst>
                  <a:path w="158" h="138" extrusionOk="0">
                    <a:moveTo>
                      <a:pt x="154" y="29"/>
                    </a:moveTo>
                    <a:cubicBezTo>
                      <a:pt x="150" y="16"/>
                      <a:pt x="120" y="0"/>
                      <a:pt x="84" y="17"/>
                    </a:cubicBezTo>
                    <a:cubicBezTo>
                      <a:pt x="66" y="19"/>
                      <a:pt x="51" y="46"/>
                      <a:pt x="0" y="71"/>
                    </a:cubicBezTo>
                    <a:cubicBezTo>
                      <a:pt x="10" y="91"/>
                      <a:pt x="14" y="113"/>
                      <a:pt x="11" y="135"/>
                    </a:cubicBezTo>
                    <a:cubicBezTo>
                      <a:pt x="11" y="138"/>
                      <a:pt x="11" y="138"/>
                      <a:pt x="11" y="138"/>
                    </a:cubicBezTo>
                    <a:cubicBezTo>
                      <a:pt x="101" y="113"/>
                      <a:pt x="101" y="113"/>
                      <a:pt x="101" y="113"/>
                    </a:cubicBezTo>
                    <a:cubicBezTo>
                      <a:pt x="153" y="83"/>
                      <a:pt x="158" y="40"/>
                      <a:pt x="154" y="29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0" name="Google Shape;910;p28"/>
              <p:cNvSpPr/>
              <p:nvPr/>
            </p:nvSpPr>
            <p:spPr>
              <a:xfrm>
                <a:off x="3472476" y="1668287"/>
                <a:ext cx="131817" cy="87878"/>
              </a:xfrm>
              <a:custGeom>
                <a:avLst/>
                <a:gdLst/>
                <a:ahLst/>
                <a:cxnLst/>
                <a:rect l="l" t="t" r="r" b="b"/>
                <a:pathLst>
                  <a:path w="46" h="31" extrusionOk="0">
                    <a:moveTo>
                      <a:pt x="45" y="2"/>
                    </a:moveTo>
                    <a:cubicBezTo>
                      <a:pt x="43" y="4"/>
                      <a:pt x="42" y="6"/>
                      <a:pt x="40" y="7"/>
                    </a:cubicBezTo>
                    <a:cubicBezTo>
                      <a:pt x="38" y="9"/>
                      <a:pt x="37" y="10"/>
                      <a:pt x="35" y="11"/>
                    </a:cubicBezTo>
                    <a:cubicBezTo>
                      <a:pt x="32" y="14"/>
                      <a:pt x="28" y="17"/>
                      <a:pt x="25" y="19"/>
                    </a:cubicBezTo>
                    <a:cubicBezTo>
                      <a:pt x="18" y="24"/>
                      <a:pt x="10" y="27"/>
                      <a:pt x="3" y="30"/>
                    </a:cubicBezTo>
                    <a:cubicBezTo>
                      <a:pt x="1" y="31"/>
                      <a:pt x="0" y="28"/>
                      <a:pt x="2" y="28"/>
                    </a:cubicBezTo>
                    <a:cubicBezTo>
                      <a:pt x="10" y="25"/>
                      <a:pt x="17" y="21"/>
                      <a:pt x="24" y="17"/>
                    </a:cubicBezTo>
                    <a:cubicBezTo>
                      <a:pt x="27" y="15"/>
                      <a:pt x="30" y="12"/>
                      <a:pt x="33" y="10"/>
                    </a:cubicBezTo>
                    <a:cubicBezTo>
                      <a:pt x="35" y="8"/>
                      <a:pt x="36" y="7"/>
                      <a:pt x="38" y="5"/>
                    </a:cubicBezTo>
                    <a:cubicBezTo>
                      <a:pt x="40" y="4"/>
                      <a:pt x="41" y="2"/>
                      <a:pt x="43" y="1"/>
                    </a:cubicBezTo>
                    <a:cubicBezTo>
                      <a:pt x="44" y="0"/>
                      <a:pt x="46" y="1"/>
                      <a:pt x="45" y="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1" name="Google Shape;911;p28"/>
              <p:cNvSpPr/>
              <p:nvPr/>
            </p:nvSpPr>
            <p:spPr>
              <a:xfrm>
                <a:off x="3472476" y="1748524"/>
                <a:ext cx="40118" cy="187219"/>
              </a:xfrm>
              <a:custGeom>
                <a:avLst/>
                <a:gdLst/>
                <a:ahLst/>
                <a:cxnLst/>
                <a:rect l="l" t="t" r="r" b="b"/>
                <a:pathLst>
                  <a:path w="14" h="66" extrusionOk="0">
                    <a:moveTo>
                      <a:pt x="3" y="2"/>
                    </a:moveTo>
                    <a:cubicBezTo>
                      <a:pt x="3" y="1"/>
                      <a:pt x="2" y="1"/>
                      <a:pt x="2" y="1"/>
                    </a:cubicBezTo>
                    <a:cubicBezTo>
                      <a:pt x="1" y="0"/>
                      <a:pt x="0" y="0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4"/>
                      <a:pt x="2" y="5"/>
                      <a:pt x="2" y="5"/>
                    </a:cubicBezTo>
                    <a:cubicBezTo>
                      <a:pt x="2" y="7"/>
                      <a:pt x="3" y="8"/>
                      <a:pt x="3" y="9"/>
                    </a:cubicBezTo>
                    <a:cubicBezTo>
                      <a:pt x="4" y="12"/>
                      <a:pt x="5" y="14"/>
                      <a:pt x="6" y="17"/>
                    </a:cubicBezTo>
                    <a:cubicBezTo>
                      <a:pt x="8" y="22"/>
                      <a:pt x="9" y="27"/>
                      <a:pt x="10" y="32"/>
                    </a:cubicBezTo>
                    <a:cubicBezTo>
                      <a:pt x="11" y="38"/>
                      <a:pt x="11" y="43"/>
                      <a:pt x="11" y="49"/>
                    </a:cubicBezTo>
                    <a:cubicBezTo>
                      <a:pt x="12" y="51"/>
                      <a:pt x="12" y="53"/>
                      <a:pt x="11" y="56"/>
                    </a:cubicBezTo>
                    <a:cubicBezTo>
                      <a:pt x="11" y="59"/>
                      <a:pt x="11" y="61"/>
                      <a:pt x="11" y="64"/>
                    </a:cubicBezTo>
                    <a:cubicBezTo>
                      <a:pt x="11" y="66"/>
                      <a:pt x="13" y="66"/>
                      <a:pt x="13" y="65"/>
                    </a:cubicBezTo>
                    <a:cubicBezTo>
                      <a:pt x="14" y="60"/>
                      <a:pt x="14" y="54"/>
                      <a:pt x="14" y="48"/>
                    </a:cubicBezTo>
                    <a:cubicBezTo>
                      <a:pt x="14" y="43"/>
                      <a:pt x="13" y="37"/>
                      <a:pt x="12" y="31"/>
                    </a:cubicBezTo>
                    <a:cubicBezTo>
                      <a:pt x="11" y="26"/>
                      <a:pt x="10" y="20"/>
                      <a:pt x="8" y="15"/>
                    </a:cubicBezTo>
                    <a:cubicBezTo>
                      <a:pt x="7" y="12"/>
                      <a:pt x="6" y="10"/>
                      <a:pt x="6" y="8"/>
                    </a:cubicBezTo>
                    <a:cubicBezTo>
                      <a:pt x="5" y="7"/>
                      <a:pt x="5" y="6"/>
                      <a:pt x="4" y="4"/>
                    </a:cubicBezTo>
                    <a:cubicBezTo>
                      <a:pt x="4" y="4"/>
                      <a:pt x="3" y="3"/>
                      <a:pt x="3" y="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2" name="Google Shape;912;p28"/>
              <p:cNvSpPr/>
              <p:nvPr/>
            </p:nvSpPr>
            <p:spPr>
              <a:xfrm>
                <a:off x="2842045" y="1647274"/>
                <a:ext cx="370617" cy="200592"/>
              </a:xfrm>
              <a:custGeom>
                <a:avLst/>
                <a:gdLst/>
                <a:ahLst/>
                <a:cxnLst/>
                <a:rect l="l" t="t" r="r" b="b"/>
                <a:pathLst>
                  <a:path w="130" h="70" extrusionOk="0">
                    <a:moveTo>
                      <a:pt x="4" y="70"/>
                    </a:moveTo>
                    <a:cubicBezTo>
                      <a:pt x="8" y="69"/>
                      <a:pt x="13" y="67"/>
                      <a:pt x="17" y="66"/>
                    </a:cubicBezTo>
                    <a:cubicBezTo>
                      <a:pt x="21" y="64"/>
                      <a:pt x="26" y="63"/>
                      <a:pt x="30" y="61"/>
                    </a:cubicBezTo>
                    <a:cubicBezTo>
                      <a:pt x="38" y="58"/>
                      <a:pt x="46" y="54"/>
                      <a:pt x="54" y="50"/>
                    </a:cubicBezTo>
                    <a:cubicBezTo>
                      <a:pt x="71" y="43"/>
                      <a:pt x="86" y="33"/>
                      <a:pt x="102" y="23"/>
                    </a:cubicBezTo>
                    <a:cubicBezTo>
                      <a:pt x="111" y="17"/>
                      <a:pt x="120" y="11"/>
                      <a:pt x="129" y="5"/>
                    </a:cubicBezTo>
                    <a:cubicBezTo>
                      <a:pt x="130" y="4"/>
                      <a:pt x="129" y="0"/>
                      <a:pt x="127" y="1"/>
                    </a:cubicBezTo>
                    <a:cubicBezTo>
                      <a:pt x="97" y="23"/>
                      <a:pt x="64" y="40"/>
                      <a:pt x="31" y="53"/>
                    </a:cubicBezTo>
                    <a:cubicBezTo>
                      <a:pt x="26" y="55"/>
                      <a:pt x="21" y="57"/>
                      <a:pt x="17" y="58"/>
                    </a:cubicBezTo>
                    <a:cubicBezTo>
                      <a:pt x="12" y="60"/>
                      <a:pt x="7" y="61"/>
                      <a:pt x="2" y="64"/>
                    </a:cubicBezTo>
                    <a:cubicBezTo>
                      <a:pt x="0" y="65"/>
                      <a:pt x="2" y="70"/>
                      <a:pt x="4" y="7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3" name="Google Shape;913;p28"/>
              <p:cNvSpPr/>
              <p:nvPr/>
            </p:nvSpPr>
            <p:spPr>
              <a:xfrm>
                <a:off x="2889805" y="1719869"/>
                <a:ext cx="372527" cy="202502"/>
              </a:xfrm>
              <a:custGeom>
                <a:avLst/>
                <a:gdLst/>
                <a:ahLst/>
                <a:cxnLst/>
                <a:rect l="l" t="t" r="r" b="b"/>
                <a:pathLst>
                  <a:path w="130" h="71" extrusionOk="0">
                    <a:moveTo>
                      <a:pt x="4" y="70"/>
                    </a:moveTo>
                    <a:cubicBezTo>
                      <a:pt x="8" y="70"/>
                      <a:pt x="12" y="68"/>
                      <a:pt x="17" y="66"/>
                    </a:cubicBezTo>
                    <a:cubicBezTo>
                      <a:pt x="21" y="65"/>
                      <a:pt x="25" y="63"/>
                      <a:pt x="30" y="61"/>
                    </a:cubicBezTo>
                    <a:cubicBezTo>
                      <a:pt x="38" y="58"/>
                      <a:pt x="46" y="55"/>
                      <a:pt x="54" y="51"/>
                    </a:cubicBezTo>
                    <a:cubicBezTo>
                      <a:pt x="70" y="43"/>
                      <a:pt x="86" y="34"/>
                      <a:pt x="102" y="24"/>
                    </a:cubicBezTo>
                    <a:cubicBezTo>
                      <a:pt x="111" y="18"/>
                      <a:pt x="120" y="12"/>
                      <a:pt x="128" y="5"/>
                    </a:cubicBezTo>
                    <a:cubicBezTo>
                      <a:pt x="130" y="4"/>
                      <a:pt x="128" y="0"/>
                      <a:pt x="127" y="1"/>
                    </a:cubicBezTo>
                    <a:cubicBezTo>
                      <a:pt x="96" y="23"/>
                      <a:pt x="64" y="40"/>
                      <a:pt x="31" y="53"/>
                    </a:cubicBezTo>
                    <a:cubicBezTo>
                      <a:pt x="26" y="55"/>
                      <a:pt x="21" y="57"/>
                      <a:pt x="16" y="59"/>
                    </a:cubicBezTo>
                    <a:cubicBezTo>
                      <a:pt x="12" y="60"/>
                      <a:pt x="7" y="62"/>
                      <a:pt x="2" y="64"/>
                    </a:cubicBezTo>
                    <a:cubicBezTo>
                      <a:pt x="0" y="65"/>
                      <a:pt x="2" y="71"/>
                      <a:pt x="4" y="7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4" name="Google Shape;914;p28"/>
              <p:cNvSpPr/>
              <p:nvPr/>
            </p:nvSpPr>
            <p:spPr>
              <a:xfrm>
                <a:off x="3036905" y="2004517"/>
                <a:ext cx="370617" cy="200592"/>
              </a:xfrm>
              <a:custGeom>
                <a:avLst/>
                <a:gdLst/>
                <a:ahLst/>
                <a:cxnLst/>
                <a:rect l="l" t="t" r="r" b="b"/>
                <a:pathLst>
                  <a:path w="130" h="70" extrusionOk="0">
                    <a:moveTo>
                      <a:pt x="4" y="70"/>
                    </a:moveTo>
                    <a:cubicBezTo>
                      <a:pt x="9" y="69"/>
                      <a:pt x="13" y="67"/>
                      <a:pt x="17" y="66"/>
                    </a:cubicBezTo>
                    <a:cubicBezTo>
                      <a:pt x="21" y="64"/>
                      <a:pt x="26" y="63"/>
                      <a:pt x="30" y="61"/>
                    </a:cubicBezTo>
                    <a:cubicBezTo>
                      <a:pt x="38" y="58"/>
                      <a:pt x="46" y="54"/>
                      <a:pt x="54" y="50"/>
                    </a:cubicBezTo>
                    <a:cubicBezTo>
                      <a:pt x="71" y="43"/>
                      <a:pt x="87" y="33"/>
                      <a:pt x="102" y="23"/>
                    </a:cubicBezTo>
                    <a:cubicBezTo>
                      <a:pt x="111" y="17"/>
                      <a:pt x="120" y="11"/>
                      <a:pt x="129" y="5"/>
                    </a:cubicBezTo>
                    <a:cubicBezTo>
                      <a:pt x="130" y="3"/>
                      <a:pt x="129" y="0"/>
                      <a:pt x="127" y="1"/>
                    </a:cubicBezTo>
                    <a:cubicBezTo>
                      <a:pt x="97" y="22"/>
                      <a:pt x="64" y="40"/>
                      <a:pt x="31" y="53"/>
                    </a:cubicBezTo>
                    <a:cubicBezTo>
                      <a:pt x="26" y="55"/>
                      <a:pt x="21" y="57"/>
                      <a:pt x="17" y="58"/>
                    </a:cubicBezTo>
                    <a:cubicBezTo>
                      <a:pt x="12" y="60"/>
                      <a:pt x="7" y="61"/>
                      <a:pt x="3" y="63"/>
                    </a:cubicBezTo>
                    <a:cubicBezTo>
                      <a:pt x="0" y="65"/>
                      <a:pt x="2" y="70"/>
                      <a:pt x="4" y="7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5" name="Google Shape;915;p28"/>
              <p:cNvSpPr/>
              <p:nvPr/>
            </p:nvSpPr>
            <p:spPr>
              <a:xfrm>
                <a:off x="2935655" y="1788643"/>
                <a:ext cx="368706" cy="202502"/>
              </a:xfrm>
              <a:custGeom>
                <a:avLst/>
                <a:gdLst/>
                <a:ahLst/>
                <a:cxnLst/>
                <a:rect l="l" t="t" r="r" b="b"/>
                <a:pathLst>
                  <a:path w="129" h="71" extrusionOk="0">
                    <a:moveTo>
                      <a:pt x="3" y="71"/>
                    </a:moveTo>
                    <a:cubicBezTo>
                      <a:pt x="8" y="70"/>
                      <a:pt x="12" y="68"/>
                      <a:pt x="16" y="66"/>
                    </a:cubicBezTo>
                    <a:cubicBezTo>
                      <a:pt x="21" y="65"/>
                      <a:pt x="25" y="63"/>
                      <a:pt x="29" y="61"/>
                    </a:cubicBezTo>
                    <a:cubicBezTo>
                      <a:pt x="37" y="58"/>
                      <a:pt x="45" y="55"/>
                      <a:pt x="53" y="51"/>
                    </a:cubicBezTo>
                    <a:cubicBezTo>
                      <a:pt x="70" y="43"/>
                      <a:pt x="86" y="34"/>
                      <a:pt x="102" y="24"/>
                    </a:cubicBezTo>
                    <a:cubicBezTo>
                      <a:pt x="110" y="18"/>
                      <a:pt x="119" y="12"/>
                      <a:pt x="128" y="5"/>
                    </a:cubicBezTo>
                    <a:cubicBezTo>
                      <a:pt x="129" y="4"/>
                      <a:pt x="128" y="0"/>
                      <a:pt x="127" y="1"/>
                    </a:cubicBezTo>
                    <a:cubicBezTo>
                      <a:pt x="96" y="23"/>
                      <a:pt x="64" y="40"/>
                      <a:pt x="30" y="53"/>
                    </a:cubicBezTo>
                    <a:cubicBezTo>
                      <a:pt x="25" y="55"/>
                      <a:pt x="21" y="57"/>
                      <a:pt x="16" y="59"/>
                    </a:cubicBezTo>
                    <a:cubicBezTo>
                      <a:pt x="11" y="61"/>
                      <a:pt x="6" y="62"/>
                      <a:pt x="2" y="64"/>
                    </a:cubicBezTo>
                    <a:cubicBezTo>
                      <a:pt x="0" y="65"/>
                      <a:pt x="1" y="71"/>
                      <a:pt x="3" y="7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6" name="Google Shape;916;p28"/>
              <p:cNvSpPr/>
              <p:nvPr/>
            </p:nvSpPr>
            <p:spPr>
              <a:xfrm>
                <a:off x="3004429" y="1952937"/>
                <a:ext cx="290380" cy="145190"/>
              </a:xfrm>
              <a:custGeom>
                <a:avLst/>
                <a:gdLst/>
                <a:ahLst/>
                <a:cxnLst/>
                <a:rect l="l" t="t" r="r" b="b"/>
                <a:pathLst>
                  <a:path w="102" h="51" extrusionOk="0">
                    <a:moveTo>
                      <a:pt x="3" y="51"/>
                    </a:moveTo>
                    <a:cubicBezTo>
                      <a:pt x="6" y="50"/>
                      <a:pt x="10" y="49"/>
                      <a:pt x="13" y="47"/>
                    </a:cubicBezTo>
                    <a:cubicBezTo>
                      <a:pt x="16" y="46"/>
                      <a:pt x="20" y="45"/>
                      <a:pt x="23" y="44"/>
                    </a:cubicBezTo>
                    <a:cubicBezTo>
                      <a:pt x="30" y="42"/>
                      <a:pt x="36" y="39"/>
                      <a:pt x="42" y="36"/>
                    </a:cubicBezTo>
                    <a:cubicBezTo>
                      <a:pt x="55" y="31"/>
                      <a:pt x="68" y="24"/>
                      <a:pt x="80" y="17"/>
                    </a:cubicBezTo>
                    <a:cubicBezTo>
                      <a:pt x="87" y="12"/>
                      <a:pt x="94" y="8"/>
                      <a:pt x="101" y="3"/>
                    </a:cubicBezTo>
                    <a:cubicBezTo>
                      <a:pt x="102" y="3"/>
                      <a:pt x="101" y="0"/>
                      <a:pt x="100" y="1"/>
                    </a:cubicBezTo>
                    <a:cubicBezTo>
                      <a:pt x="76" y="16"/>
                      <a:pt x="50" y="29"/>
                      <a:pt x="24" y="38"/>
                    </a:cubicBezTo>
                    <a:cubicBezTo>
                      <a:pt x="20" y="40"/>
                      <a:pt x="17" y="41"/>
                      <a:pt x="13" y="42"/>
                    </a:cubicBezTo>
                    <a:cubicBezTo>
                      <a:pt x="9" y="44"/>
                      <a:pt x="5" y="44"/>
                      <a:pt x="2" y="46"/>
                    </a:cubicBezTo>
                    <a:cubicBezTo>
                      <a:pt x="0" y="47"/>
                      <a:pt x="1" y="51"/>
                      <a:pt x="3" y="5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17" name="Google Shape;917;p28"/>
            <p:cNvSpPr/>
            <p:nvPr/>
          </p:nvSpPr>
          <p:spPr>
            <a:xfrm>
              <a:off x="5407835" y="3165778"/>
              <a:ext cx="273379" cy="338474"/>
            </a:xfrm>
            <a:custGeom>
              <a:avLst/>
              <a:gdLst/>
              <a:ahLst/>
              <a:cxnLst/>
              <a:rect l="l" t="t" r="r" b="b"/>
              <a:pathLst>
                <a:path w="66" h="81" extrusionOk="0">
                  <a:moveTo>
                    <a:pt x="65" y="31"/>
                  </a:moveTo>
                  <a:cubicBezTo>
                    <a:pt x="64" y="31"/>
                    <a:pt x="63" y="31"/>
                    <a:pt x="63" y="31"/>
                  </a:cubicBezTo>
                  <a:cubicBezTo>
                    <a:pt x="62" y="31"/>
                    <a:pt x="60" y="32"/>
                    <a:pt x="59" y="32"/>
                  </a:cubicBezTo>
                  <a:cubicBezTo>
                    <a:pt x="57" y="32"/>
                    <a:pt x="55" y="33"/>
                    <a:pt x="53" y="33"/>
                  </a:cubicBezTo>
                  <a:cubicBezTo>
                    <a:pt x="51" y="34"/>
                    <a:pt x="50" y="34"/>
                    <a:pt x="49" y="36"/>
                  </a:cubicBezTo>
                  <a:cubicBezTo>
                    <a:pt x="49" y="41"/>
                    <a:pt x="48" y="45"/>
                    <a:pt x="47" y="50"/>
                  </a:cubicBezTo>
                  <a:cubicBezTo>
                    <a:pt x="47" y="54"/>
                    <a:pt x="46" y="58"/>
                    <a:pt x="45" y="63"/>
                  </a:cubicBezTo>
                  <a:cubicBezTo>
                    <a:pt x="46" y="57"/>
                    <a:pt x="46" y="52"/>
                    <a:pt x="46" y="47"/>
                  </a:cubicBezTo>
                  <a:cubicBezTo>
                    <a:pt x="46" y="37"/>
                    <a:pt x="46" y="26"/>
                    <a:pt x="46" y="16"/>
                  </a:cubicBezTo>
                  <a:cubicBezTo>
                    <a:pt x="46" y="11"/>
                    <a:pt x="46" y="6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"/>
                    <a:pt x="45" y="1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2" y="2"/>
                    <a:pt x="41" y="4"/>
                    <a:pt x="41" y="6"/>
                  </a:cubicBezTo>
                  <a:cubicBezTo>
                    <a:pt x="39" y="9"/>
                    <a:pt x="38" y="12"/>
                    <a:pt x="37" y="15"/>
                  </a:cubicBezTo>
                  <a:cubicBezTo>
                    <a:pt x="36" y="18"/>
                    <a:pt x="35" y="21"/>
                    <a:pt x="35" y="24"/>
                  </a:cubicBezTo>
                  <a:cubicBezTo>
                    <a:pt x="34" y="27"/>
                    <a:pt x="34" y="30"/>
                    <a:pt x="32" y="32"/>
                  </a:cubicBezTo>
                  <a:cubicBezTo>
                    <a:pt x="30" y="34"/>
                    <a:pt x="27" y="35"/>
                    <a:pt x="25" y="34"/>
                  </a:cubicBezTo>
                  <a:cubicBezTo>
                    <a:pt x="25" y="33"/>
                    <a:pt x="24" y="34"/>
                    <a:pt x="24" y="34"/>
                  </a:cubicBezTo>
                  <a:cubicBezTo>
                    <a:pt x="22" y="41"/>
                    <a:pt x="21" y="47"/>
                    <a:pt x="18" y="53"/>
                  </a:cubicBezTo>
                  <a:cubicBezTo>
                    <a:pt x="18" y="41"/>
                    <a:pt x="19" y="30"/>
                    <a:pt x="20" y="19"/>
                  </a:cubicBezTo>
                  <a:cubicBezTo>
                    <a:pt x="20" y="15"/>
                    <a:pt x="21" y="11"/>
                    <a:pt x="21" y="7"/>
                  </a:cubicBezTo>
                  <a:cubicBezTo>
                    <a:pt x="21" y="6"/>
                    <a:pt x="20" y="5"/>
                    <a:pt x="19" y="6"/>
                  </a:cubicBezTo>
                  <a:cubicBezTo>
                    <a:pt x="16" y="13"/>
                    <a:pt x="15" y="20"/>
                    <a:pt x="14" y="27"/>
                  </a:cubicBezTo>
                  <a:cubicBezTo>
                    <a:pt x="13" y="30"/>
                    <a:pt x="12" y="34"/>
                    <a:pt x="10" y="36"/>
                  </a:cubicBezTo>
                  <a:cubicBezTo>
                    <a:pt x="7" y="37"/>
                    <a:pt x="4" y="38"/>
                    <a:pt x="2" y="37"/>
                  </a:cubicBezTo>
                  <a:cubicBezTo>
                    <a:pt x="1" y="37"/>
                    <a:pt x="0" y="38"/>
                    <a:pt x="1" y="39"/>
                  </a:cubicBezTo>
                  <a:cubicBezTo>
                    <a:pt x="6" y="40"/>
                    <a:pt x="11" y="38"/>
                    <a:pt x="13" y="34"/>
                  </a:cubicBezTo>
                  <a:cubicBezTo>
                    <a:pt x="15" y="32"/>
                    <a:pt x="15" y="29"/>
                    <a:pt x="16" y="26"/>
                  </a:cubicBezTo>
                  <a:cubicBezTo>
                    <a:pt x="16" y="23"/>
                    <a:pt x="17" y="20"/>
                    <a:pt x="17" y="17"/>
                  </a:cubicBezTo>
                  <a:cubicBezTo>
                    <a:pt x="18" y="16"/>
                    <a:pt x="18" y="15"/>
                    <a:pt x="18" y="14"/>
                  </a:cubicBezTo>
                  <a:cubicBezTo>
                    <a:pt x="17" y="25"/>
                    <a:pt x="16" y="36"/>
                    <a:pt x="16" y="47"/>
                  </a:cubicBezTo>
                  <a:cubicBezTo>
                    <a:pt x="16" y="51"/>
                    <a:pt x="16" y="55"/>
                    <a:pt x="16" y="59"/>
                  </a:cubicBezTo>
                  <a:cubicBezTo>
                    <a:pt x="16" y="60"/>
                    <a:pt x="18" y="60"/>
                    <a:pt x="18" y="59"/>
                  </a:cubicBezTo>
                  <a:cubicBezTo>
                    <a:pt x="21" y="52"/>
                    <a:pt x="24" y="44"/>
                    <a:pt x="25" y="36"/>
                  </a:cubicBezTo>
                  <a:cubicBezTo>
                    <a:pt x="27" y="37"/>
                    <a:pt x="29" y="37"/>
                    <a:pt x="31" y="36"/>
                  </a:cubicBezTo>
                  <a:cubicBezTo>
                    <a:pt x="33" y="34"/>
                    <a:pt x="35" y="32"/>
                    <a:pt x="36" y="29"/>
                  </a:cubicBezTo>
                  <a:cubicBezTo>
                    <a:pt x="37" y="26"/>
                    <a:pt x="37" y="23"/>
                    <a:pt x="38" y="20"/>
                  </a:cubicBezTo>
                  <a:cubicBezTo>
                    <a:pt x="39" y="17"/>
                    <a:pt x="40" y="13"/>
                    <a:pt x="41" y="10"/>
                  </a:cubicBezTo>
                  <a:cubicBezTo>
                    <a:pt x="42" y="8"/>
                    <a:pt x="42" y="7"/>
                    <a:pt x="43" y="5"/>
                  </a:cubicBezTo>
                  <a:cubicBezTo>
                    <a:pt x="43" y="5"/>
                    <a:pt x="43" y="4"/>
                    <a:pt x="44" y="3"/>
                  </a:cubicBezTo>
                  <a:cubicBezTo>
                    <a:pt x="44" y="7"/>
                    <a:pt x="44" y="11"/>
                    <a:pt x="44" y="14"/>
                  </a:cubicBezTo>
                  <a:cubicBezTo>
                    <a:pt x="44" y="19"/>
                    <a:pt x="44" y="24"/>
                    <a:pt x="44" y="30"/>
                  </a:cubicBezTo>
                  <a:cubicBezTo>
                    <a:pt x="44" y="40"/>
                    <a:pt x="44" y="51"/>
                    <a:pt x="43" y="61"/>
                  </a:cubicBezTo>
                  <a:cubicBezTo>
                    <a:pt x="43" y="67"/>
                    <a:pt x="43" y="73"/>
                    <a:pt x="43" y="79"/>
                  </a:cubicBezTo>
                  <a:cubicBezTo>
                    <a:pt x="43" y="80"/>
                    <a:pt x="45" y="81"/>
                    <a:pt x="45" y="79"/>
                  </a:cubicBezTo>
                  <a:cubicBezTo>
                    <a:pt x="46" y="72"/>
                    <a:pt x="47" y="64"/>
                    <a:pt x="48" y="57"/>
                  </a:cubicBezTo>
                  <a:cubicBezTo>
                    <a:pt x="49" y="53"/>
                    <a:pt x="50" y="49"/>
                    <a:pt x="50" y="46"/>
                  </a:cubicBezTo>
                  <a:cubicBezTo>
                    <a:pt x="50" y="44"/>
                    <a:pt x="51" y="42"/>
                    <a:pt x="51" y="40"/>
                  </a:cubicBezTo>
                  <a:cubicBezTo>
                    <a:pt x="51" y="39"/>
                    <a:pt x="51" y="38"/>
                    <a:pt x="51" y="37"/>
                  </a:cubicBezTo>
                  <a:cubicBezTo>
                    <a:pt x="51" y="37"/>
                    <a:pt x="51" y="36"/>
                    <a:pt x="52" y="36"/>
                  </a:cubicBezTo>
                  <a:cubicBezTo>
                    <a:pt x="53" y="35"/>
                    <a:pt x="54" y="35"/>
                    <a:pt x="55" y="35"/>
                  </a:cubicBezTo>
                  <a:cubicBezTo>
                    <a:pt x="56" y="35"/>
                    <a:pt x="57" y="35"/>
                    <a:pt x="58" y="34"/>
                  </a:cubicBezTo>
                  <a:cubicBezTo>
                    <a:pt x="59" y="34"/>
                    <a:pt x="60" y="34"/>
                    <a:pt x="61" y="34"/>
                  </a:cubicBezTo>
                  <a:cubicBezTo>
                    <a:pt x="62" y="34"/>
                    <a:pt x="62" y="34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6" y="34"/>
                    <a:pt x="66" y="32"/>
                    <a:pt x="65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8" name="Google Shape;918;p28"/>
          <p:cNvGrpSpPr/>
          <p:nvPr/>
        </p:nvGrpSpPr>
        <p:grpSpPr>
          <a:xfrm>
            <a:off x="3641022" y="3347407"/>
            <a:ext cx="1986287" cy="1806499"/>
            <a:chOff x="781547" y="975145"/>
            <a:chExt cx="1986287" cy="1806499"/>
          </a:xfrm>
        </p:grpSpPr>
        <p:sp>
          <p:nvSpPr>
            <p:cNvPr id="919" name="Google Shape;919;p28"/>
            <p:cNvSpPr/>
            <p:nvPr/>
          </p:nvSpPr>
          <p:spPr>
            <a:xfrm>
              <a:off x="867130" y="2478723"/>
              <a:ext cx="33249" cy="87432"/>
            </a:xfrm>
            <a:custGeom>
              <a:avLst/>
              <a:gdLst/>
              <a:ahLst/>
              <a:cxnLst/>
              <a:rect l="l" t="t" r="r" b="b"/>
              <a:pathLst>
                <a:path w="27" h="71" extrusionOk="0">
                  <a:moveTo>
                    <a:pt x="19" y="71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8" y="71"/>
                  </a:lnTo>
                  <a:lnTo>
                    <a:pt x="19" y="7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0" name="Google Shape;920;p28"/>
            <p:cNvSpPr/>
            <p:nvPr/>
          </p:nvSpPr>
          <p:spPr>
            <a:xfrm>
              <a:off x="1671867" y="1379052"/>
              <a:ext cx="548100" cy="2994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1" name="Google Shape;921;p28"/>
            <p:cNvSpPr/>
            <p:nvPr/>
          </p:nvSpPr>
          <p:spPr>
            <a:xfrm>
              <a:off x="1690338" y="1419689"/>
              <a:ext cx="512100" cy="214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2" name="Google Shape;922;p28"/>
            <p:cNvSpPr/>
            <p:nvPr/>
          </p:nvSpPr>
          <p:spPr>
            <a:xfrm>
              <a:off x="1700189" y="1393829"/>
              <a:ext cx="19703" cy="89894"/>
            </a:xfrm>
            <a:custGeom>
              <a:avLst/>
              <a:gdLst/>
              <a:ahLst/>
              <a:cxnLst/>
              <a:rect l="l" t="t" r="r" b="b"/>
              <a:pathLst>
                <a:path w="12" h="55" extrusionOk="0">
                  <a:moveTo>
                    <a:pt x="6" y="55"/>
                  </a:moveTo>
                  <a:cubicBezTo>
                    <a:pt x="6" y="55"/>
                    <a:pt x="6" y="55"/>
                    <a:pt x="6" y="55"/>
                  </a:cubicBezTo>
                  <a:cubicBezTo>
                    <a:pt x="2" y="55"/>
                    <a:pt x="0" y="52"/>
                    <a:pt x="0" y="4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52"/>
                    <a:pt x="9" y="55"/>
                    <a:pt x="6" y="5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3" name="Google Shape;923;p28"/>
            <p:cNvSpPr/>
            <p:nvPr/>
          </p:nvSpPr>
          <p:spPr>
            <a:xfrm>
              <a:off x="2173056" y="1393829"/>
              <a:ext cx="20935" cy="89894"/>
            </a:xfrm>
            <a:custGeom>
              <a:avLst/>
              <a:gdLst/>
              <a:ahLst/>
              <a:cxnLst/>
              <a:rect l="l" t="t" r="r" b="b"/>
              <a:pathLst>
                <a:path w="13" h="55" extrusionOk="0">
                  <a:moveTo>
                    <a:pt x="6" y="55"/>
                  </a:moveTo>
                  <a:cubicBezTo>
                    <a:pt x="6" y="55"/>
                    <a:pt x="6" y="55"/>
                    <a:pt x="6" y="55"/>
                  </a:cubicBezTo>
                  <a:cubicBezTo>
                    <a:pt x="3" y="55"/>
                    <a:pt x="0" y="52"/>
                    <a:pt x="0" y="4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2"/>
                    <a:pt x="10" y="55"/>
                    <a:pt x="6" y="5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4" name="Google Shape;924;p28"/>
            <p:cNvSpPr/>
            <p:nvPr/>
          </p:nvSpPr>
          <p:spPr>
            <a:xfrm>
              <a:off x="1849192" y="1310092"/>
              <a:ext cx="105902" cy="132994"/>
            </a:xfrm>
            <a:custGeom>
              <a:avLst/>
              <a:gdLst/>
              <a:ahLst/>
              <a:cxnLst/>
              <a:rect l="l" t="t" r="r" b="b"/>
              <a:pathLst>
                <a:path w="65" h="81" extrusionOk="0">
                  <a:moveTo>
                    <a:pt x="62" y="81"/>
                  </a:moveTo>
                  <a:cubicBezTo>
                    <a:pt x="3" y="81"/>
                    <a:pt x="3" y="81"/>
                    <a:pt x="3" y="81"/>
                  </a:cubicBezTo>
                  <a:cubicBezTo>
                    <a:pt x="1" y="81"/>
                    <a:pt x="0" y="80"/>
                    <a:pt x="0" y="7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4" y="0"/>
                    <a:pt x="65" y="1"/>
                    <a:pt x="65" y="2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65" y="80"/>
                    <a:pt x="64" y="81"/>
                    <a:pt x="62" y="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28"/>
            <p:cNvSpPr/>
            <p:nvPr/>
          </p:nvSpPr>
          <p:spPr>
            <a:xfrm>
              <a:off x="1863969" y="1332257"/>
              <a:ext cx="71400" cy="71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6" name="Google Shape;926;p28"/>
            <p:cNvSpPr/>
            <p:nvPr/>
          </p:nvSpPr>
          <p:spPr>
            <a:xfrm>
              <a:off x="1755604" y="1419689"/>
              <a:ext cx="207900" cy="214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7" name="Google Shape;927;p28"/>
            <p:cNvSpPr/>
            <p:nvPr/>
          </p:nvSpPr>
          <p:spPr>
            <a:xfrm>
              <a:off x="1756835" y="1433234"/>
              <a:ext cx="203100" cy="1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8" name="Google Shape;928;p28"/>
            <p:cNvSpPr/>
            <p:nvPr/>
          </p:nvSpPr>
          <p:spPr>
            <a:xfrm>
              <a:off x="1756835" y="1480028"/>
              <a:ext cx="203100" cy="1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9" name="Google Shape;929;p28"/>
            <p:cNvSpPr/>
            <p:nvPr/>
          </p:nvSpPr>
          <p:spPr>
            <a:xfrm>
              <a:off x="1756835" y="1525591"/>
              <a:ext cx="203100" cy="1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0" name="Google Shape;930;p28"/>
            <p:cNvSpPr/>
            <p:nvPr/>
          </p:nvSpPr>
          <p:spPr>
            <a:xfrm>
              <a:off x="1756835" y="1572385"/>
              <a:ext cx="203100" cy="2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1" name="Google Shape;931;p28"/>
            <p:cNvSpPr/>
            <p:nvPr/>
          </p:nvSpPr>
          <p:spPr>
            <a:xfrm>
              <a:off x="1756835" y="1617948"/>
              <a:ext cx="203100" cy="2700"/>
            </a:xfrm>
            <a:prstGeom prst="rect">
              <a:avLst/>
            </a:prstGeom>
            <a:solidFill>
              <a:srgbClr val="D1D1D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2" name="Google Shape;932;p28"/>
            <p:cNvSpPr/>
            <p:nvPr/>
          </p:nvSpPr>
          <p:spPr>
            <a:xfrm>
              <a:off x="1854118" y="1439392"/>
              <a:ext cx="45563" cy="6158"/>
            </a:xfrm>
            <a:custGeom>
              <a:avLst/>
              <a:gdLst/>
              <a:ahLst/>
              <a:cxnLst/>
              <a:rect l="l" t="t" r="r" b="b"/>
              <a:pathLst>
                <a:path w="28" h="4" extrusionOk="0">
                  <a:moveTo>
                    <a:pt x="1" y="1"/>
                  </a:move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2"/>
                    <a:pt x="3" y="2"/>
                  </a:cubicBezTo>
                  <a:cubicBezTo>
                    <a:pt x="5" y="2"/>
                    <a:pt x="7" y="2"/>
                    <a:pt x="8" y="2"/>
                  </a:cubicBezTo>
                  <a:cubicBezTo>
                    <a:pt x="7" y="2"/>
                    <a:pt x="5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9" y="4"/>
                    <a:pt x="14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6" y="3"/>
                    <a:pt x="13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3" y="3"/>
                    <a:pt x="15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4" y="2"/>
                    <a:pt x="10" y="2"/>
                    <a:pt x="7" y="2"/>
                  </a:cubicBezTo>
                  <a:cubicBezTo>
                    <a:pt x="9" y="1"/>
                    <a:pt x="11" y="1"/>
                    <a:pt x="13" y="1"/>
                  </a:cubicBezTo>
                  <a:cubicBezTo>
                    <a:pt x="14" y="1"/>
                    <a:pt x="16" y="2"/>
                    <a:pt x="17" y="2"/>
                  </a:cubicBezTo>
                  <a:cubicBezTo>
                    <a:pt x="19" y="2"/>
                    <a:pt x="20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2"/>
                    <a:pt x="25" y="2"/>
                  </a:cubicBezTo>
                  <a:cubicBezTo>
                    <a:pt x="26" y="2"/>
                    <a:pt x="27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6" y="1"/>
                    <a:pt x="25" y="1"/>
                  </a:cubicBezTo>
                  <a:cubicBezTo>
                    <a:pt x="24" y="1"/>
                    <a:pt x="23" y="1"/>
                    <a:pt x="21" y="1"/>
                  </a:cubicBezTo>
                  <a:cubicBezTo>
                    <a:pt x="19" y="1"/>
                    <a:pt x="17" y="0"/>
                    <a:pt x="15" y="0"/>
                  </a:cubicBezTo>
                  <a:cubicBezTo>
                    <a:pt x="10" y="0"/>
                    <a:pt x="6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3" name="Google Shape;933;p28"/>
            <p:cNvSpPr/>
            <p:nvPr/>
          </p:nvSpPr>
          <p:spPr>
            <a:xfrm>
              <a:off x="1827026" y="1446780"/>
              <a:ext cx="118217" cy="12314"/>
            </a:xfrm>
            <a:custGeom>
              <a:avLst/>
              <a:gdLst/>
              <a:ahLst/>
              <a:cxnLst/>
              <a:rect l="l" t="t" r="r" b="b"/>
              <a:pathLst>
                <a:path w="73" h="7" extrusionOk="0">
                  <a:moveTo>
                    <a:pt x="73" y="6"/>
                  </a:moveTo>
                  <a:cubicBezTo>
                    <a:pt x="66" y="5"/>
                    <a:pt x="60" y="4"/>
                    <a:pt x="53" y="4"/>
                  </a:cubicBezTo>
                  <a:cubicBezTo>
                    <a:pt x="46" y="3"/>
                    <a:pt x="38" y="3"/>
                    <a:pt x="31" y="3"/>
                  </a:cubicBezTo>
                  <a:cubicBezTo>
                    <a:pt x="38" y="2"/>
                    <a:pt x="44" y="2"/>
                    <a:pt x="51" y="2"/>
                  </a:cubicBezTo>
                  <a:cubicBezTo>
                    <a:pt x="51" y="2"/>
                    <a:pt x="52" y="1"/>
                    <a:pt x="51" y="1"/>
                  </a:cubicBezTo>
                  <a:cubicBezTo>
                    <a:pt x="46" y="0"/>
                    <a:pt x="41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27" y="0"/>
                    <a:pt x="21" y="0"/>
                    <a:pt x="16" y="0"/>
                  </a:cubicBezTo>
                  <a:cubicBezTo>
                    <a:pt x="15" y="0"/>
                    <a:pt x="15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2" y="1"/>
                    <a:pt x="27" y="1"/>
                    <a:pt x="33" y="1"/>
                  </a:cubicBezTo>
                  <a:cubicBezTo>
                    <a:pt x="38" y="1"/>
                    <a:pt x="43" y="1"/>
                    <a:pt x="47" y="2"/>
                  </a:cubicBezTo>
                  <a:cubicBezTo>
                    <a:pt x="40" y="2"/>
                    <a:pt x="33" y="2"/>
                    <a:pt x="26" y="2"/>
                  </a:cubicBezTo>
                  <a:cubicBezTo>
                    <a:pt x="18" y="2"/>
                    <a:pt x="10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3" y="3"/>
                    <a:pt x="45" y="4"/>
                    <a:pt x="67" y="6"/>
                  </a:cubicBezTo>
                  <a:cubicBezTo>
                    <a:pt x="69" y="6"/>
                    <a:pt x="71" y="6"/>
                    <a:pt x="73" y="7"/>
                  </a:cubicBezTo>
                  <a:lnTo>
                    <a:pt x="73" y="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4" name="Google Shape;934;p28"/>
            <p:cNvSpPr/>
            <p:nvPr/>
          </p:nvSpPr>
          <p:spPr>
            <a:xfrm>
              <a:off x="1766686" y="1451706"/>
              <a:ext cx="141614" cy="9851"/>
            </a:xfrm>
            <a:custGeom>
              <a:avLst/>
              <a:gdLst/>
              <a:ahLst/>
              <a:cxnLst/>
              <a:rect l="l" t="t" r="r" b="b"/>
              <a:pathLst>
                <a:path w="87" h="6" extrusionOk="0">
                  <a:moveTo>
                    <a:pt x="80" y="6"/>
                  </a:moveTo>
                  <a:cubicBezTo>
                    <a:pt x="81" y="6"/>
                    <a:pt x="81" y="5"/>
                    <a:pt x="80" y="5"/>
                  </a:cubicBezTo>
                  <a:cubicBezTo>
                    <a:pt x="81" y="5"/>
                    <a:pt x="82" y="5"/>
                    <a:pt x="84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5" y="5"/>
                    <a:pt x="85" y="5"/>
                    <a:pt x="86" y="5"/>
                  </a:cubicBezTo>
                  <a:cubicBezTo>
                    <a:pt x="87" y="5"/>
                    <a:pt x="87" y="4"/>
                    <a:pt x="86" y="4"/>
                  </a:cubicBezTo>
                  <a:cubicBezTo>
                    <a:pt x="64" y="1"/>
                    <a:pt x="42" y="0"/>
                    <a:pt x="20" y="1"/>
                  </a:cubicBezTo>
                  <a:cubicBezTo>
                    <a:pt x="13" y="1"/>
                    <a:pt x="7" y="1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1" y="4"/>
                    <a:pt x="42" y="4"/>
                    <a:pt x="62" y="5"/>
                  </a:cubicBezTo>
                  <a:cubicBezTo>
                    <a:pt x="68" y="5"/>
                    <a:pt x="74" y="6"/>
                    <a:pt x="80" y="6"/>
                  </a:cubicBezTo>
                  <a:close/>
                  <a:moveTo>
                    <a:pt x="34" y="3"/>
                  </a:moveTo>
                  <a:cubicBezTo>
                    <a:pt x="29" y="3"/>
                    <a:pt x="24" y="3"/>
                    <a:pt x="19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32" y="2"/>
                    <a:pt x="50" y="2"/>
                    <a:pt x="67" y="3"/>
                  </a:cubicBezTo>
                  <a:cubicBezTo>
                    <a:pt x="68" y="3"/>
                    <a:pt x="68" y="3"/>
                    <a:pt x="69" y="3"/>
                  </a:cubicBezTo>
                  <a:cubicBezTo>
                    <a:pt x="57" y="3"/>
                    <a:pt x="46" y="3"/>
                    <a:pt x="34" y="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28"/>
            <p:cNvSpPr/>
            <p:nvPr/>
          </p:nvSpPr>
          <p:spPr>
            <a:xfrm>
              <a:off x="1834415" y="1461557"/>
              <a:ext cx="75117" cy="24628"/>
            </a:xfrm>
            <a:custGeom>
              <a:avLst/>
              <a:gdLst/>
              <a:ahLst/>
              <a:cxnLst/>
              <a:rect l="l" t="t" r="r" b="b"/>
              <a:pathLst>
                <a:path w="46" h="15" extrusionOk="0">
                  <a:moveTo>
                    <a:pt x="46" y="14"/>
                  </a:moveTo>
                  <a:cubicBezTo>
                    <a:pt x="39" y="13"/>
                    <a:pt x="32" y="12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4" y="11"/>
                    <a:pt x="25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3" y="11"/>
                    <a:pt x="22" y="10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4" y="10"/>
                    <a:pt x="24" y="10"/>
                    <a:pt x="23" y="10"/>
                  </a:cubicBezTo>
                  <a:cubicBezTo>
                    <a:pt x="22" y="9"/>
                    <a:pt x="21" y="9"/>
                    <a:pt x="20" y="9"/>
                  </a:cubicBezTo>
                  <a:cubicBezTo>
                    <a:pt x="21" y="9"/>
                    <a:pt x="23" y="9"/>
                    <a:pt x="24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8"/>
                    <a:pt x="22" y="8"/>
                    <a:pt x="21" y="8"/>
                  </a:cubicBezTo>
                  <a:cubicBezTo>
                    <a:pt x="22" y="8"/>
                    <a:pt x="22" y="7"/>
                    <a:pt x="23" y="7"/>
                  </a:cubicBezTo>
                  <a:cubicBezTo>
                    <a:pt x="24" y="7"/>
                    <a:pt x="24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3" y="6"/>
                    <a:pt x="25" y="5"/>
                    <a:pt x="27" y="5"/>
                  </a:cubicBezTo>
                  <a:cubicBezTo>
                    <a:pt x="28" y="5"/>
                    <a:pt x="28" y="4"/>
                    <a:pt x="27" y="4"/>
                  </a:cubicBezTo>
                  <a:cubicBezTo>
                    <a:pt x="26" y="4"/>
                    <a:pt x="25" y="4"/>
                    <a:pt x="24" y="4"/>
                  </a:cubicBezTo>
                  <a:cubicBezTo>
                    <a:pt x="26" y="4"/>
                    <a:pt x="28" y="4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5" y="1"/>
                    <a:pt x="21" y="2"/>
                    <a:pt x="16" y="2"/>
                  </a:cubicBezTo>
                  <a:cubicBezTo>
                    <a:pt x="19" y="2"/>
                    <a:pt x="21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8" y="1"/>
                    <a:pt x="30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0" y="0"/>
                    <a:pt x="28" y="0"/>
                    <a:pt x="25" y="0"/>
                  </a:cubicBezTo>
                  <a:cubicBezTo>
                    <a:pt x="23" y="0"/>
                    <a:pt x="20" y="0"/>
                    <a:pt x="18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0" y="0"/>
                    <a:pt x="7" y="0"/>
                    <a:pt x="4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8" y="1"/>
                    <a:pt x="11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7" y="1"/>
                    <a:pt x="18" y="1"/>
                  </a:cubicBezTo>
                  <a:cubicBezTo>
                    <a:pt x="19" y="1"/>
                    <a:pt x="20" y="1"/>
                    <a:pt x="21" y="1"/>
                  </a:cubicBezTo>
                  <a:cubicBezTo>
                    <a:pt x="18" y="1"/>
                    <a:pt x="15" y="1"/>
                    <a:pt x="12" y="1"/>
                  </a:cubicBezTo>
                  <a:cubicBezTo>
                    <a:pt x="11" y="1"/>
                    <a:pt x="11" y="2"/>
                    <a:pt x="12" y="2"/>
                  </a:cubicBezTo>
                  <a:cubicBezTo>
                    <a:pt x="17" y="3"/>
                    <a:pt x="23" y="2"/>
                    <a:pt x="28" y="3"/>
                  </a:cubicBezTo>
                  <a:cubicBezTo>
                    <a:pt x="24" y="4"/>
                    <a:pt x="20" y="4"/>
                    <a:pt x="16" y="4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9" y="5"/>
                    <a:pt x="22" y="5"/>
                    <a:pt x="25" y="5"/>
                  </a:cubicBezTo>
                  <a:cubicBezTo>
                    <a:pt x="24" y="5"/>
                    <a:pt x="23" y="5"/>
                    <a:pt x="21" y="6"/>
                  </a:cubicBezTo>
                  <a:cubicBezTo>
                    <a:pt x="20" y="6"/>
                    <a:pt x="18" y="6"/>
                    <a:pt x="16" y="6"/>
                  </a:cubicBezTo>
                  <a:cubicBezTo>
                    <a:pt x="15" y="6"/>
                    <a:pt x="15" y="7"/>
                    <a:pt x="16" y="7"/>
                  </a:cubicBezTo>
                  <a:cubicBezTo>
                    <a:pt x="18" y="7"/>
                    <a:pt x="20" y="7"/>
                    <a:pt x="21" y="7"/>
                  </a:cubicBezTo>
                  <a:cubicBezTo>
                    <a:pt x="20" y="8"/>
                    <a:pt x="18" y="8"/>
                    <a:pt x="16" y="8"/>
                  </a:cubicBezTo>
                  <a:cubicBezTo>
                    <a:pt x="15" y="8"/>
                    <a:pt x="15" y="8"/>
                    <a:pt x="15" y="9"/>
                  </a:cubicBezTo>
                  <a:cubicBezTo>
                    <a:pt x="15" y="9"/>
                    <a:pt x="15" y="9"/>
                    <a:pt x="16" y="9"/>
                  </a:cubicBezTo>
                  <a:cubicBezTo>
                    <a:pt x="17" y="10"/>
                    <a:pt x="19" y="10"/>
                    <a:pt x="20" y="10"/>
                  </a:cubicBezTo>
                  <a:cubicBezTo>
                    <a:pt x="19" y="10"/>
                    <a:pt x="17" y="10"/>
                    <a:pt x="16" y="10"/>
                  </a:cubicBezTo>
                  <a:cubicBezTo>
                    <a:pt x="15" y="10"/>
                    <a:pt x="15" y="11"/>
                    <a:pt x="16" y="11"/>
                  </a:cubicBezTo>
                  <a:cubicBezTo>
                    <a:pt x="18" y="11"/>
                    <a:pt x="19" y="11"/>
                    <a:pt x="21" y="11"/>
                  </a:cubicBezTo>
                  <a:cubicBezTo>
                    <a:pt x="14" y="11"/>
                    <a:pt x="8" y="11"/>
                    <a:pt x="1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9" y="12"/>
                    <a:pt x="16" y="12"/>
                    <a:pt x="24" y="13"/>
                  </a:cubicBezTo>
                  <a:cubicBezTo>
                    <a:pt x="31" y="13"/>
                    <a:pt x="39" y="14"/>
                    <a:pt x="46" y="15"/>
                  </a:cubicBezTo>
                  <a:lnTo>
                    <a:pt x="46" y="1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6" name="Google Shape;936;p28"/>
            <p:cNvSpPr/>
            <p:nvPr/>
          </p:nvSpPr>
          <p:spPr>
            <a:xfrm>
              <a:off x="1792546" y="1488649"/>
              <a:ext cx="105902" cy="6158"/>
            </a:xfrm>
            <a:custGeom>
              <a:avLst/>
              <a:gdLst/>
              <a:ahLst/>
              <a:cxnLst/>
              <a:rect l="l" t="t" r="r" b="b"/>
              <a:pathLst>
                <a:path w="65" h="4" extrusionOk="0">
                  <a:moveTo>
                    <a:pt x="50" y="1"/>
                  </a:moveTo>
                  <a:cubicBezTo>
                    <a:pt x="54" y="1"/>
                    <a:pt x="59" y="1"/>
                    <a:pt x="63" y="1"/>
                  </a:cubicBezTo>
                  <a:cubicBezTo>
                    <a:pt x="64" y="1"/>
                    <a:pt x="64" y="0"/>
                    <a:pt x="63" y="0"/>
                  </a:cubicBezTo>
                  <a:cubicBezTo>
                    <a:pt x="47" y="0"/>
                    <a:pt x="31" y="0"/>
                    <a:pt x="15" y="0"/>
                  </a:cubicBezTo>
                  <a:cubicBezTo>
                    <a:pt x="10" y="1"/>
                    <a:pt x="6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0" y="2"/>
                    <a:pt x="18" y="2"/>
                    <a:pt x="26" y="2"/>
                  </a:cubicBezTo>
                  <a:cubicBezTo>
                    <a:pt x="35" y="2"/>
                    <a:pt x="43" y="3"/>
                    <a:pt x="51" y="3"/>
                  </a:cubicBezTo>
                  <a:cubicBezTo>
                    <a:pt x="54" y="3"/>
                    <a:pt x="56" y="3"/>
                    <a:pt x="58" y="3"/>
                  </a:cubicBezTo>
                  <a:cubicBezTo>
                    <a:pt x="60" y="3"/>
                    <a:pt x="63" y="4"/>
                    <a:pt x="65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1" y="2"/>
                    <a:pt x="57" y="2"/>
                    <a:pt x="53" y="2"/>
                  </a:cubicBezTo>
                  <a:cubicBezTo>
                    <a:pt x="48" y="2"/>
                    <a:pt x="44" y="2"/>
                    <a:pt x="40" y="2"/>
                  </a:cubicBezTo>
                  <a:cubicBezTo>
                    <a:pt x="33" y="1"/>
                    <a:pt x="26" y="1"/>
                    <a:pt x="19" y="1"/>
                  </a:cubicBezTo>
                  <a:cubicBezTo>
                    <a:pt x="21" y="1"/>
                    <a:pt x="23" y="1"/>
                    <a:pt x="25" y="1"/>
                  </a:cubicBezTo>
                  <a:cubicBezTo>
                    <a:pt x="33" y="1"/>
                    <a:pt x="42" y="1"/>
                    <a:pt x="5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28"/>
            <p:cNvSpPr/>
            <p:nvPr/>
          </p:nvSpPr>
          <p:spPr>
            <a:xfrm>
              <a:off x="1818406" y="1492343"/>
              <a:ext cx="66497" cy="24628"/>
            </a:xfrm>
            <a:custGeom>
              <a:avLst/>
              <a:gdLst/>
              <a:ahLst/>
              <a:cxnLst/>
              <a:rect l="l" t="t" r="r" b="b"/>
              <a:pathLst>
                <a:path w="41" h="15" extrusionOk="0">
                  <a:moveTo>
                    <a:pt x="41" y="2"/>
                  </a:moveTo>
                  <a:cubicBezTo>
                    <a:pt x="38" y="0"/>
                    <a:pt x="35" y="0"/>
                    <a:pt x="32" y="0"/>
                  </a:cubicBezTo>
                  <a:cubicBezTo>
                    <a:pt x="29" y="0"/>
                    <a:pt x="25" y="0"/>
                    <a:pt x="22" y="0"/>
                  </a:cubicBezTo>
                  <a:cubicBezTo>
                    <a:pt x="15" y="0"/>
                    <a:pt x="8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7" y="3"/>
                    <a:pt x="13" y="3"/>
                    <a:pt x="20" y="3"/>
                  </a:cubicBezTo>
                  <a:cubicBezTo>
                    <a:pt x="19" y="3"/>
                    <a:pt x="19" y="4"/>
                    <a:pt x="20" y="4"/>
                  </a:cubicBezTo>
                  <a:cubicBezTo>
                    <a:pt x="21" y="4"/>
                    <a:pt x="23" y="4"/>
                    <a:pt x="25" y="4"/>
                  </a:cubicBezTo>
                  <a:cubicBezTo>
                    <a:pt x="25" y="4"/>
                    <a:pt x="25" y="5"/>
                    <a:pt x="25" y="5"/>
                  </a:cubicBezTo>
                  <a:cubicBezTo>
                    <a:pt x="28" y="4"/>
                    <a:pt x="32" y="4"/>
                    <a:pt x="35" y="5"/>
                  </a:cubicBezTo>
                  <a:cubicBezTo>
                    <a:pt x="32" y="5"/>
                    <a:pt x="29" y="5"/>
                    <a:pt x="27" y="5"/>
                  </a:cubicBezTo>
                  <a:cubicBezTo>
                    <a:pt x="26" y="6"/>
                    <a:pt x="26" y="6"/>
                    <a:pt x="27" y="6"/>
                  </a:cubicBezTo>
                  <a:cubicBezTo>
                    <a:pt x="28" y="6"/>
                    <a:pt x="30" y="6"/>
                    <a:pt x="31" y="7"/>
                  </a:cubicBezTo>
                  <a:cubicBezTo>
                    <a:pt x="32" y="7"/>
                    <a:pt x="33" y="7"/>
                    <a:pt x="34" y="7"/>
                  </a:cubicBezTo>
                  <a:cubicBezTo>
                    <a:pt x="32" y="7"/>
                    <a:pt x="29" y="8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9"/>
                    <a:pt x="29" y="9"/>
                    <a:pt x="31" y="9"/>
                  </a:cubicBezTo>
                  <a:cubicBezTo>
                    <a:pt x="28" y="9"/>
                    <a:pt x="26" y="10"/>
                    <a:pt x="24" y="10"/>
                  </a:cubicBezTo>
                  <a:cubicBezTo>
                    <a:pt x="23" y="10"/>
                    <a:pt x="23" y="11"/>
                    <a:pt x="24" y="11"/>
                  </a:cubicBezTo>
                  <a:cubicBezTo>
                    <a:pt x="27" y="11"/>
                    <a:pt x="30" y="11"/>
                    <a:pt x="33" y="11"/>
                  </a:cubicBezTo>
                  <a:cubicBezTo>
                    <a:pt x="33" y="11"/>
                    <a:pt x="32" y="11"/>
                    <a:pt x="31" y="11"/>
                  </a:cubicBezTo>
                  <a:cubicBezTo>
                    <a:pt x="30" y="11"/>
                    <a:pt x="29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1"/>
                    <a:pt x="26" y="11"/>
                    <a:pt x="24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6" y="12"/>
                    <a:pt x="29" y="12"/>
                    <a:pt x="31" y="13"/>
                  </a:cubicBezTo>
                  <a:cubicBezTo>
                    <a:pt x="31" y="13"/>
                    <a:pt x="30" y="13"/>
                    <a:pt x="30" y="13"/>
                  </a:cubicBezTo>
                  <a:cubicBezTo>
                    <a:pt x="28" y="13"/>
                    <a:pt x="26" y="13"/>
                    <a:pt x="24" y="13"/>
                  </a:cubicBezTo>
                  <a:cubicBezTo>
                    <a:pt x="23" y="13"/>
                    <a:pt x="23" y="14"/>
                    <a:pt x="24" y="14"/>
                  </a:cubicBezTo>
                  <a:cubicBezTo>
                    <a:pt x="26" y="14"/>
                    <a:pt x="28" y="15"/>
                    <a:pt x="30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8" y="14"/>
                    <a:pt x="27" y="14"/>
                    <a:pt x="26" y="14"/>
                  </a:cubicBezTo>
                  <a:cubicBezTo>
                    <a:pt x="27" y="14"/>
                    <a:pt x="29" y="13"/>
                    <a:pt x="30" y="13"/>
                  </a:cubicBezTo>
                  <a:cubicBezTo>
                    <a:pt x="32" y="13"/>
                    <a:pt x="34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1"/>
                    <a:pt x="35" y="11"/>
                    <a:pt x="33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2" y="10"/>
                    <a:pt x="30" y="10"/>
                    <a:pt x="28" y="10"/>
                  </a:cubicBezTo>
                  <a:cubicBezTo>
                    <a:pt x="29" y="10"/>
                    <a:pt x="31" y="10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31" y="8"/>
                    <a:pt x="30" y="8"/>
                  </a:cubicBezTo>
                  <a:cubicBezTo>
                    <a:pt x="31" y="8"/>
                    <a:pt x="33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2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6"/>
                    <a:pt x="35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4"/>
                    <a:pt x="35" y="4"/>
                    <a:pt x="33" y="4"/>
                  </a:cubicBezTo>
                  <a:cubicBezTo>
                    <a:pt x="34" y="4"/>
                    <a:pt x="35" y="4"/>
                    <a:pt x="36" y="4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8" y="3"/>
                    <a:pt x="39" y="3"/>
                    <a:pt x="41" y="3"/>
                  </a:cubicBezTo>
                  <a:cubicBezTo>
                    <a:pt x="41" y="3"/>
                    <a:pt x="41" y="2"/>
                    <a:pt x="41" y="2"/>
                  </a:cubicBezTo>
                  <a:close/>
                  <a:moveTo>
                    <a:pt x="37" y="12"/>
                  </a:moveTo>
                  <a:cubicBezTo>
                    <a:pt x="35" y="12"/>
                    <a:pt x="33" y="12"/>
                    <a:pt x="32" y="12"/>
                  </a:cubicBezTo>
                  <a:cubicBezTo>
                    <a:pt x="33" y="12"/>
                    <a:pt x="35" y="12"/>
                    <a:pt x="37" y="12"/>
                  </a:cubicBezTo>
                  <a:close/>
                  <a:moveTo>
                    <a:pt x="27" y="3"/>
                  </a:moveTo>
                  <a:cubicBezTo>
                    <a:pt x="25" y="3"/>
                    <a:pt x="24" y="3"/>
                    <a:pt x="22" y="3"/>
                  </a:cubicBezTo>
                  <a:cubicBezTo>
                    <a:pt x="24" y="3"/>
                    <a:pt x="26" y="3"/>
                    <a:pt x="28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2" y="2"/>
                    <a:pt x="17" y="2"/>
                    <a:pt x="12" y="1"/>
                  </a:cubicBezTo>
                  <a:cubicBezTo>
                    <a:pt x="15" y="1"/>
                    <a:pt x="18" y="1"/>
                    <a:pt x="21" y="1"/>
                  </a:cubicBezTo>
                  <a:cubicBezTo>
                    <a:pt x="24" y="1"/>
                    <a:pt x="28" y="1"/>
                    <a:pt x="31" y="1"/>
                  </a:cubicBezTo>
                  <a:cubicBezTo>
                    <a:pt x="33" y="1"/>
                    <a:pt x="34" y="2"/>
                    <a:pt x="36" y="2"/>
                  </a:cubicBezTo>
                  <a:cubicBezTo>
                    <a:pt x="37" y="2"/>
                    <a:pt x="38" y="2"/>
                    <a:pt x="39" y="2"/>
                  </a:cubicBezTo>
                  <a:cubicBezTo>
                    <a:pt x="35" y="3"/>
                    <a:pt x="31" y="3"/>
                    <a:pt x="27" y="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8" name="Google Shape;938;p28"/>
            <p:cNvSpPr/>
            <p:nvPr/>
          </p:nvSpPr>
          <p:spPr>
            <a:xfrm>
              <a:off x="1780232" y="1520666"/>
              <a:ext cx="118217" cy="6158"/>
            </a:xfrm>
            <a:custGeom>
              <a:avLst/>
              <a:gdLst/>
              <a:ahLst/>
              <a:cxnLst/>
              <a:rect l="l" t="t" r="r" b="b"/>
              <a:pathLst>
                <a:path w="73" h="4" extrusionOk="0">
                  <a:moveTo>
                    <a:pt x="56" y="2"/>
                  </a:moveTo>
                  <a:cubicBezTo>
                    <a:pt x="61" y="2"/>
                    <a:pt x="66" y="3"/>
                    <a:pt x="71" y="3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66" y="2"/>
                    <a:pt x="62" y="2"/>
                    <a:pt x="57" y="1"/>
                  </a:cubicBezTo>
                  <a:cubicBezTo>
                    <a:pt x="56" y="1"/>
                    <a:pt x="55" y="1"/>
                    <a:pt x="53" y="1"/>
                  </a:cubicBezTo>
                  <a:cubicBezTo>
                    <a:pt x="54" y="1"/>
                    <a:pt x="56" y="1"/>
                    <a:pt x="57" y="1"/>
                  </a:cubicBezTo>
                  <a:cubicBezTo>
                    <a:pt x="62" y="1"/>
                    <a:pt x="67" y="0"/>
                    <a:pt x="72" y="0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63" y="0"/>
                    <a:pt x="54" y="0"/>
                    <a:pt x="45" y="0"/>
                  </a:cubicBezTo>
                  <a:cubicBezTo>
                    <a:pt x="38" y="0"/>
                    <a:pt x="30" y="1"/>
                    <a:pt x="23" y="1"/>
                  </a:cubicBezTo>
                  <a:cubicBezTo>
                    <a:pt x="21" y="1"/>
                    <a:pt x="19" y="1"/>
                    <a:pt x="17" y="1"/>
                  </a:cubicBezTo>
                  <a:cubicBezTo>
                    <a:pt x="12" y="1"/>
                    <a:pt x="7" y="2"/>
                    <a:pt x="2" y="2"/>
                  </a:cubicBezTo>
                  <a:cubicBezTo>
                    <a:pt x="0" y="2"/>
                    <a:pt x="1" y="4"/>
                    <a:pt x="2" y="3"/>
                  </a:cubicBezTo>
                  <a:cubicBezTo>
                    <a:pt x="20" y="2"/>
                    <a:pt x="38" y="1"/>
                    <a:pt x="56" y="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9" name="Google Shape;939;p28"/>
            <p:cNvSpPr/>
            <p:nvPr/>
          </p:nvSpPr>
          <p:spPr>
            <a:xfrm>
              <a:off x="1834415" y="1530517"/>
              <a:ext cx="54183" cy="17240"/>
            </a:xfrm>
            <a:custGeom>
              <a:avLst/>
              <a:gdLst/>
              <a:ahLst/>
              <a:cxnLst/>
              <a:rect l="l" t="t" r="r" b="b"/>
              <a:pathLst>
                <a:path w="33" h="11" extrusionOk="0">
                  <a:moveTo>
                    <a:pt x="32" y="1"/>
                  </a:moveTo>
                  <a:cubicBezTo>
                    <a:pt x="22" y="1"/>
                    <a:pt x="12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9" y="3"/>
                    <a:pt x="16" y="3"/>
                    <a:pt x="23" y="3"/>
                  </a:cubicBezTo>
                  <a:cubicBezTo>
                    <a:pt x="19" y="3"/>
                    <a:pt x="15" y="3"/>
                    <a:pt x="10" y="3"/>
                  </a:cubicBezTo>
                  <a:cubicBezTo>
                    <a:pt x="9" y="3"/>
                    <a:pt x="9" y="5"/>
                    <a:pt x="10" y="5"/>
                  </a:cubicBezTo>
                  <a:cubicBezTo>
                    <a:pt x="13" y="5"/>
                    <a:pt x="15" y="5"/>
                    <a:pt x="17" y="5"/>
                  </a:cubicBezTo>
                  <a:cubicBezTo>
                    <a:pt x="15" y="5"/>
                    <a:pt x="13" y="5"/>
                    <a:pt x="10" y="5"/>
                  </a:cubicBezTo>
                  <a:cubicBezTo>
                    <a:pt x="9" y="6"/>
                    <a:pt x="10" y="7"/>
                    <a:pt x="10" y="7"/>
                  </a:cubicBezTo>
                  <a:cubicBezTo>
                    <a:pt x="12" y="7"/>
                    <a:pt x="13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7" y="8"/>
                    <a:pt x="19" y="8"/>
                    <a:pt x="21" y="7"/>
                  </a:cubicBezTo>
                  <a:cubicBezTo>
                    <a:pt x="22" y="7"/>
                    <a:pt x="23" y="7"/>
                    <a:pt x="24" y="7"/>
                  </a:cubicBezTo>
                  <a:cubicBezTo>
                    <a:pt x="22" y="8"/>
                    <a:pt x="20" y="8"/>
                    <a:pt x="18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20" y="9"/>
                    <a:pt x="22" y="9"/>
                    <a:pt x="24" y="9"/>
                  </a:cubicBezTo>
                  <a:cubicBezTo>
                    <a:pt x="21" y="10"/>
                    <a:pt x="19" y="10"/>
                    <a:pt x="16" y="10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20" y="10"/>
                    <a:pt x="24" y="10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5" y="9"/>
                    <a:pt x="23" y="9"/>
                    <a:pt x="21" y="9"/>
                  </a:cubicBezTo>
                  <a:cubicBezTo>
                    <a:pt x="23" y="8"/>
                    <a:pt x="25" y="8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7"/>
                    <a:pt x="25" y="7"/>
                    <a:pt x="24" y="7"/>
                  </a:cubicBezTo>
                  <a:cubicBezTo>
                    <a:pt x="24" y="7"/>
                    <a:pt x="24" y="6"/>
                    <a:pt x="24" y="6"/>
                  </a:cubicBezTo>
                  <a:cubicBezTo>
                    <a:pt x="21" y="6"/>
                    <a:pt x="19" y="6"/>
                    <a:pt x="16" y="6"/>
                  </a:cubicBezTo>
                  <a:cubicBezTo>
                    <a:pt x="19" y="6"/>
                    <a:pt x="23" y="5"/>
                    <a:pt x="26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4" y="4"/>
                    <a:pt x="23" y="4"/>
                    <a:pt x="21" y="4"/>
                  </a:cubicBezTo>
                  <a:cubicBezTo>
                    <a:pt x="25" y="4"/>
                    <a:pt x="28" y="3"/>
                    <a:pt x="31" y="3"/>
                  </a:cubicBezTo>
                  <a:cubicBezTo>
                    <a:pt x="32" y="3"/>
                    <a:pt x="32" y="2"/>
                    <a:pt x="31" y="2"/>
                  </a:cubicBezTo>
                  <a:cubicBezTo>
                    <a:pt x="27" y="2"/>
                    <a:pt x="24" y="2"/>
                    <a:pt x="20" y="2"/>
                  </a:cubicBezTo>
                  <a:cubicBezTo>
                    <a:pt x="24" y="2"/>
                    <a:pt x="28" y="2"/>
                    <a:pt x="32" y="2"/>
                  </a:cubicBezTo>
                  <a:cubicBezTo>
                    <a:pt x="33" y="2"/>
                    <a:pt x="33" y="1"/>
                    <a:pt x="3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28"/>
            <p:cNvSpPr/>
            <p:nvPr/>
          </p:nvSpPr>
          <p:spPr>
            <a:xfrm>
              <a:off x="1857812" y="1550220"/>
              <a:ext cx="25860" cy="11083"/>
            </a:xfrm>
            <a:custGeom>
              <a:avLst/>
              <a:gdLst/>
              <a:ahLst/>
              <a:cxnLst/>
              <a:rect l="l" t="t" r="r" b="b"/>
              <a:pathLst>
                <a:path w="16" h="7" extrusionOk="0">
                  <a:moveTo>
                    <a:pt x="16" y="4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2" y="3"/>
                    <a:pt x="9" y="3"/>
                    <a:pt x="5" y="3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9" y="2"/>
                    <a:pt x="12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5" y="3"/>
                    <a:pt x="10" y="4"/>
                    <a:pt x="15" y="4"/>
                  </a:cubicBezTo>
                  <a:cubicBezTo>
                    <a:pt x="14" y="5"/>
                    <a:pt x="13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6" y="5"/>
                    <a:pt x="3" y="5"/>
                    <a:pt x="1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" y="7"/>
                    <a:pt x="4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5" y="6"/>
                    <a:pt x="7" y="6"/>
                    <a:pt x="9" y="6"/>
                  </a:cubicBezTo>
                  <a:cubicBezTo>
                    <a:pt x="12" y="6"/>
                    <a:pt x="15" y="6"/>
                    <a:pt x="16" y="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28"/>
            <p:cNvSpPr/>
            <p:nvPr/>
          </p:nvSpPr>
          <p:spPr>
            <a:xfrm>
              <a:off x="1801166" y="1562534"/>
              <a:ext cx="98514" cy="38175"/>
            </a:xfrm>
            <a:custGeom>
              <a:avLst/>
              <a:gdLst/>
              <a:ahLst/>
              <a:cxnLst/>
              <a:rect l="l" t="t" r="r" b="b"/>
              <a:pathLst>
                <a:path w="61" h="23" extrusionOk="0">
                  <a:moveTo>
                    <a:pt x="43" y="4"/>
                  </a:moveTo>
                  <a:cubicBezTo>
                    <a:pt x="44" y="4"/>
                    <a:pt x="45" y="4"/>
                    <a:pt x="46" y="4"/>
                  </a:cubicBezTo>
                  <a:cubicBezTo>
                    <a:pt x="50" y="4"/>
                    <a:pt x="55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5" y="3"/>
                    <a:pt x="52" y="2"/>
                    <a:pt x="48" y="2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4" y="2"/>
                    <a:pt x="45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4" y="1"/>
                    <a:pt x="42" y="1"/>
                    <a:pt x="40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39" y="0"/>
                    <a:pt x="37" y="0"/>
                    <a:pt x="36" y="0"/>
                  </a:cubicBezTo>
                  <a:cubicBezTo>
                    <a:pt x="35" y="0"/>
                    <a:pt x="35" y="1"/>
                    <a:pt x="36" y="1"/>
                  </a:cubicBezTo>
                  <a:cubicBezTo>
                    <a:pt x="38" y="1"/>
                    <a:pt x="41" y="2"/>
                    <a:pt x="43" y="2"/>
                  </a:cubicBezTo>
                  <a:cubicBezTo>
                    <a:pt x="41" y="2"/>
                    <a:pt x="39" y="2"/>
                    <a:pt x="37" y="2"/>
                  </a:cubicBezTo>
                  <a:cubicBezTo>
                    <a:pt x="37" y="2"/>
                    <a:pt x="37" y="3"/>
                    <a:pt x="37" y="3"/>
                  </a:cubicBezTo>
                  <a:cubicBezTo>
                    <a:pt x="39" y="3"/>
                    <a:pt x="41" y="3"/>
                    <a:pt x="43" y="3"/>
                  </a:cubicBezTo>
                  <a:cubicBezTo>
                    <a:pt x="44" y="3"/>
                    <a:pt x="45" y="3"/>
                    <a:pt x="46" y="3"/>
                  </a:cubicBezTo>
                  <a:cubicBezTo>
                    <a:pt x="43" y="3"/>
                    <a:pt x="40" y="3"/>
                    <a:pt x="37" y="4"/>
                  </a:cubicBezTo>
                  <a:cubicBezTo>
                    <a:pt x="34" y="4"/>
                    <a:pt x="32" y="4"/>
                    <a:pt x="30" y="4"/>
                  </a:cubicBezTo>
                  <a:cubicBezTo>
                    <a:pt x="25" y="4"/>
                    <a:pt x="20" y="4"/>
                    <a:pt x="15" y="4"/>
                  </a:cubicBezTo>
                  <a:cubicBezTo>
                    <a:pt x="10" y="4"/>
                    <a:pt x="6" y="5"/>
                    <a:pt x="2" y="5"/>
                  </a:cubicBezTo>
                  <a:cubicBezTo>
                    <a:pt x="0" y="5"/>
                    <a:pt x="1" y="7"/>
                    <a:pt x="2" y="7"/>
                  </a:cubicBezTo>
                  <a:cubicBezTo>
                    <a:pt x="10" y="6"/>
                    <a:pt x="18" y="6"/>
                    <a:pt x="26" y="5"/>
                  </a:cubicBezTo>
                  <a:cubicBezTo>
                    <a:pt x="33" y="5"/>
                    <a:pt x="40" y="6"/>
                    <a:pt x="48" y="6"/>
                  </a:cubicBezTo>
                  <a:cubicBezTo>
                    <a:pt x="52" y="7"/>
                    <a:pt x="56" y="7"/>
                    <a:pt x="60" y="8"/>
                  </a:cubicBezTo>
                  <a:cubicBezTo>
                    <a:pt x="59" y="9"/>
                    <a:pt x="58" y="9"/>
                    <a:pt x="57" y="9"/>
                  </a:cubicBezTo>
                  <a:cubicBezTo>
                    <a:pt x="55" y="9"/>
                    <a:pt x="54" y="9"/>
                    <a:pt x="53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47" y="8"/>
                    <a:pt x="43" y="8"/>
                    <a:pt x="39" y="8"/>
                  </a:cubicBezTo>
                  <a:cubicBezTo>
                    <a:pt x="36" y="8"/>
                    <a:pt x="33" y="8"/>
                    <a:pt x="30" y="8"/>
                  </a:cubicBezTo>
                  <a:cubicBezTo>
                    <a:pt x="30" y="8"/>
                    <a:pt x="29" y="9"/>
                    <a:pt x="30" y="9"/>
                  </a:cubicBezTo>
                  <a:cubicBezTo>
                    <a:pt x="32" y="9"/>
                    <a:pt x="35" y="9"/>
                    <a:pt x="37" y="9"/>
                  </a:cubicBezTo>
                  <a:cubicBezTo>
                    <a:pt x="36" y="9"/>
                    <a:pt x="36" y="10"/>
                    <a:pt x="37" y="10"/>
                  </a:cubicBezTo>
                  <a:cubicBezTo>
                    <a:pt x="39" y="11"/>
                    <a:pt x="41" y="11"/>
                    <a:pt x="43" y="11"/>
                  </a:cubicBezTo>
                  <a:cubicBezTo>
                    <a:pt x="42" y="11"/>
                    <a:pt x="40" y="12"/>
                    <a:pt x="39" y="12"/>
                  </a:cubicBezTo>
                  <a:cubicBezTo>
                    <a:pt x="38" y="12"/>
                    <a:pt x="38" y="13"/>
                    <a:pt x="39" y="13"/>
                  </a:cubicBezTo>
                  <a:cubicBezTo>
                    <a:pt x="41" y="13"/>
                    <a:pt x="43" y="13"/>
                    <a:pt x="45" y="14"/>
                  </a:cubicBezTo>
                  <a:cubicBezTo>
                    <a:pt x="44" y="14"/>
                    <a:pt x="43" y="14"/>
                    <a:pt x="43" y="14"/>
                  </a:cubicBezTo>
                  <a:cubicBezTo>
                    <a:pt x="42" y="14"/>
                    <a:pt x="42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2" y="16"/>
                    <a:pt x="40" y="16"/>
                    <a:pt x="38" y="17"/>
                  </a:cubicBezTo>
                  <a:cubicBezTo>
                    <a:pt x="38" y="17"/>
                    <a:pt x="38" y="18"/>
                    <a:pt x="38" y="18"/>
                  </a:cubicBezTo>
                  <a:cubicBezTo>
                    <a:pt x="41" y="18"/>
                    <a:pt x="43" y="18"/>
                    <a:pt x="46" y="18"/>
                  </a:cubicBezTo>
                  <a:cubicBezTo>
                    <a:pt x="48" y="19"/>
                    <a:pt x="50" y="20"/>
                    <a:pt x="51" y="21"/>
                  </a:cubicBezTo>
                  <a:cubicBezTo>
                    <a:pt x="47" y="21"/>
                    <a:pt x="42" y="21"/>
                    <a:pt x="38" y="21"/>
                  </a:cubicBezTo>
                  <a:cubicBezTo>
                    <a:pt x="37" y="21"/>
                    <a:pt x="36" y="21"/>
                    <a:pt x="34" y="21"/>
                  </a:cubicBezTo>
                  <a:cubicBezTo>
                    <a:pt x="31" y="21"/>
                    <a:pt x="27" y="21"/>
                    <a:pt x="24" y="22"/>
                  </a:cubicBezTo>
                  <a:cubicBezTo>
                    <a:pt x="23" y="22"/>
                    <a:pt x="23" y="23"/>
                    <a:pt x="24" y="23"/>
                  </a:cubicBezTo>
                  <a:cubicBezTo>
                    <a:pt x="36" y="22"/>
                    <a:pt x="48" y="22"/>
                    <a:pt x="60" y="23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57" y="22"/>
                    <a:pt x="53" y="21"/>
                    <a:pt x="49" y="21"/>
                  </a:cubicBezTo>
                  <a:cubicBezTo>
                    <a:pt x="50" y="21"/>
                    <a:pt x="51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0" y="20"/>
                    <a:pt x="48" y="19"/>
                    <a:pt x="46" y="18"/>
                  </a:cubicBezTo>
                  <a:cubicBezTo>
                    <a:pt x="44" y="18"/>
                    <a:pt x="42" y="17"/>
                    <a:pt x="41" y="17"/>
                  </a:cubicBezTo>
                  <a:cubicBezTo>
                    <a:pt x="42" y="16"/>
                    <a:pt x="44" y="16"/>
                    <a:pt x="46" y="16"/>
                  </a:cubicBezTo>
                  <a:cubicBezTo>
                    <a:pt x="47" y="16"/>
                    <a:pt x="47" y="15"/>
                    <a:pt x="46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6" y="15"/>
                    <a:pt x="47" y="15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6" y="14"/>
                    <a:pt x="46" y="14"/>
                    <a:pt x="45" y="14"/>
                  </a:cubicBezTo>
                  <a:cubicBezTo>
                    <a:pt x="46" y="14"/>
                    <a:pt x="47" y="14"/>
                    <a:pt x="48" y="14"/>
                  </a:cubicBezTo>
                  <a:cubicBezTo>
                    <a:pt x="48" y="14"/>
                    <a:pt x="48" y="13"/>
                    <a:pt x="47" y="13"/>
                  </a:cubicBezTo>
                  <a:cubicBezTo>
                    <a:pt x="46" y="13"/>
                    <a:pt x="44" y="13"/>
                    <a:pt x="42" y="12"/>
                  </a:cubicBezTo>
                  <a:cubicBezTo>
                    <a:pt x="44" y="12"/>
                    <a:pt x="45" y="12"/>
                    <a:pt x="47" y="12"/>
                  </a:cubicBezTo>
                  <a:cubicBezTo>
                    <a:pt x="48" y="12"/>
                    <a:pt x="48" y="11"/>
                    <a:pt x="47" y="11"/>
                  </a:cubicBezTo>
                  <a:cubicBezTo>
                    <a:pt x="46" y="10"/>
                    <a:pt x="44" y="10"/>
                    <a:pt x="43" y="10"/>
                  </a:cubicBezTo>
                  <a:cubicBezTo>
                    <a:pt x="45" y="10"/>
                    <a:pt x="48" y="10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3" y="9"/>
                    <a:pt x="54" y="9"/>
                    <a:pt x="55" y="9"/>
                  </a:cubicBezTo>
                  <a:cubicBezTo>
                    <a:pt x="57" y="9"/>
                    <a:pt x="59" y="10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55" y="6"/>
                    <a:pt x="49" y="5"/>
                    <a:pt x="43" y="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2" name="Google Shape;942;p28"/>
            <p:cNvSpPr/>
            <p:nvPr/>
          </p:nvSpPr>
          <p:spPr>
            <a:xfrm>
              <a:off x="1844266" y="1603171"/>
              <a:ext cx="49257" cy="12314"/>
            </a:xfrm>
            <a:custGeom>
              <a:avLst/>
              <a:gdLst/>
              <a:ahLst/>
              <a:cxnLst/>
              <a:rect l="l" t="t" r="r" b="b"/>
              <a:pathLst>
                <a:path w="30" h="7" extrusionOk="0">
                  <a:moveTo>
                    <a:pt x="29" y="0"/>
                  </a:moveTo>
                  <a:cubicBezTo>
                    <a:pt x="26" y="0"/>
                    <a:pt x="23" y="0"/>
                    <a:pt x="20" y="0"/>
                  </a:cubicBezTo>
                  <a:cubicBezTo>
                    <a:pt x="17" y="0"/>
                    <a:pt x="14" y="0"/>
                    <a:pt x="11" y="0"/>
                  </a:cubicBezTo>
                  <a:cubicBezTo>
                    <a:pt x="8" y="0"/>
                    <a:pt x="4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4" y="2"/>
                    <a:pt x="8" y="1"/>
                    <a:pt x="11" y="1"/>
                  </a:cubicBezTo>
                  <a:cubicBezTo>
                    <a:pt x="14" y="1"/>
                    <a:pt x="17" y="1"/>
                    <a:pt x="20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2"/>
                    <a:pt x="19" y="2"/>
                    <a:pt x="19" y="3"/>
                  </a:cubicBezTo>
                  <a:cubicBezTo>
                    <a:pt x="20" y="3"/>
                    <a:pt x="21" y="3"/>
                    <a:pt x="22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2" y="5"/>
                    <a:pt x="22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8" y="5"/>
                    <a:pt x="18" y="6"/>
                    <a:pt x="19" y="6"/>
                  </a:cubicBezTo>
                  <a:cubicBezTo>
                    <a:pt x="20" y="6"/>
                    <a:pt x="22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7"/>
                    <a:pt x="25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4"/>
                    <a:pt x="24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4" y="4"/>
                    <a:pt x="25" y="3"/>
                  </a:cubicBezTo>
                  <a:cubicBezTo>
                    <a:pt x="26" y="3"/>
                    <a:pt x="25" y="2"/>
                    <a:pt x="25" y="2"/>
                  </a:cubicBezTo>
                  <a:cubicBezTo>
                    <a:pt x="24" y="2"/>
                    <a:pt x="23" y="2"/>
                    <a:pt x="23" y="2"/>
                  </a:cubicBezTo>
                  <a:cubicBezTo>
                    <a:pt x="25" y="2"/>
                    <a:pt x="27" y="1"/>
                    <a:pt x="29" y="1"/>
                  </a:cubicBezTo>
                  <a:cubicBezTo>
                    <a:pt x="30" y="1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BAB5B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3" name="Google Shape;943;p28"/>
            <p:cNvSpPr/>
            <p:nvPr/>
          </p:nvSpPr>
          <p:spPr>
            <a:xfrm>
              <a:off x="1887366" y="1294084"/>
              <a:ext cx="24628" cy="141614"/>
            </a:xfrm>
            <a:custGeom>
              <a:avLst/>
              <a:gdLst/>
              <a:ahLst/>
              <a:cxnLst/>
              <a:rect l="l" t="t" r="r" b="b"/>
              <a:pathLst>
                <a:path w="15" h="87" extrusionOk="0">
                  <a:moveTo>
                    <a:pt x="0" y="9"/>
                  </a:moveTo>
                  <a:cubicBezTo>
                    <a:pt x="8" y="87"/>
                    <a:pt x="8" y="87"/>
                    <a:pt x="8" y="87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9" y="0"/>
                    <a:pt x="0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4" name="Google Shape;944;p28"/>
            <p:cNvSpPr/>
            <p:nvPr/>
          </p:nvSpPr>
          <p:spPr>
            <a:xfrm>
              <a:off x="1854118" y="1313787"/>
              <a:ext cx="9900" cy="9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28"/>
            <p:cNvSpPr/>
            <p:nvPr/>
          </p:nvSpPr>
          <p:spPr>
            <a:xfrm>
              <a:off x="1942780" y="1313787"/>
              <a:ext cx="9900" cy="9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6" name="Google Shape;946;p28"/>
            <p:cNvSpPr/>
            <p:nvPr/>
          </p:nvSpPr>
          <p:spPr>
            <a:xfrm>
              <a:off x="1370168" y="1637651"/>
              <a:ext cx="1075032" cy="982676"/>
            </a:xfrm>
            <a:custGeom>
              <a:avLst/>
              <a:gdLst/>
              <a:ahLst/>
              <a:cxnLst/>
              <a:rect l="l" t="t" r="r" b="b"/>
              <a:pathLst>
                <a:path w="661" h="604" extrusionOk="0">
                  <a:moveTo>
                    <a:pt x="635" y="474"/>
                  </a:moveTo>
                  <a:cubicBezTo>
                    <a:pt x="614" y="487"/>
                    <a:pt x="560" y="528"/>
                    <a:pt x="530" y="544"/>
                  </a:cubicBezTo>
                  <a:cubicBezTo>
                    <a:pt x="485" y="560"/>
                    <a:pt x="432" y="525"/>
                    <a:pt x="338" y="564"/>
                  </a:cubicBezTo>
                  <a:cubicBezTo>
                    <a:pt x="268" y="593"/>
                    <a:pt x="189" y="604"/>
                    <a:pt x="126" y="588"/>
                  </a:cubicBezTo>
                  <a:cubicBezTo>
                    <a:pt x="105" y="582"/>
                    <a:pt x="85" y="573"/>
                    <a:pt x="68" y="560"/>
                  </a:cubicBezTo>
                  <a:cubicBezTo>
                    <a:pt x="0" y="510"/>
                    <a:pt x="47" y="365"/>
                    <a:pt x="76" y="293"/>
                  </a:cubicBezTo>
                  <a:cubicBezTo>
                    <a:pt x="84" y="273"/>
                    <a:pt x="90" y="245"/>
                    <a:pt x="96" y="215"/>
                  </a:cubicBezTo>
                  <a:cubicBezTo>
                    <a:pt x="107" y="160"/>
                    <a:pt x="117" y="97"/>
                    <a:pt x="134" y="59"/>
                  </a:cubicBezTo>
                  <a:cubicBezTo>
                    <a:pt x="135" y="58"/>
                    <a:pt x="135" y="57"/>
                    <a:pt x="136" y="55"/>
                  </a:cubicBezTo>
                  <a:cubicBezTo>
                    <a:pt x="142" y="44"/>
                    <a:pt x="149" y="35"/>
                    <a:pt x="157" y="30"/>
                  </a:cubicBezTo>
                  <a:cubicBezTo>
                    <a:pt x="193" y="9"/>
                    <a:pt x="340" y="3"/>
                    <a:pt x="402" y="1"/>
                  </a:cubicBezTo>
                  <a:cubicBezTo>
                    <a:pt x="420" y="0"/>
                    <a:pt x="437" y="5"/>
                    <a:pt x="452" y="15"/>
                  </a:cubicBezTo>
                  <a:cubicBezTo>
                    <a:pt x="481" y="35"/>
                    <a:pt x="481" y="35"/>
                    <a:pt x="481" y="35"/>
                  </a:cubicBezTo>
                  <a:cubicBezTo>
                    <a:pt x="493" y="43"/>
                    <a:pt x="504" y="54"/>
                    <a:pt x="513" y="66"/>
                  </a:cubicBezTo>
                  <a:cubicBezTo>
                    <a:pt x="522" y="77"/>
                    <a:pt x="529" y="90"/>
                    <a:pt x="534" y="105"/>
                  </a:cubicBezTo>
                  <a:cubicBezTo>
                    <a:pt x="545" y="191"/>
                    <a:pt x="572" y="275"/>
                    <a:pt x="614" y="351"/>
                  </a:cubicBezTo>
                  <a:cubicBezTo>
                    <a:pt x="650" y="416"/>
                    <a:pt x="650" y="416"/>
                    <a:pt x="650" y="416"/>
                  </a:cubicBezTo>
                  <a:cubicBezTo>
                    <a:pt x="661" y="436"/>
                    <a:pt x="655" y="462"/>
                    <a:pt x="635" y="4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7" name="Google Shape;947;p28"/>
            <p:cNvSpPr/>
            <p:nvPr/>
          </p:nvSpPr>
          <p:spPr>
            <a:xfrm>
              <a:off x="1862737" y="1828521"/>
              <a:ext cx="194565" cy="238896"/>
            </a:xfrm>
            <a:custGeom>
              <a:avLst/>
              <a:gdLst/>
              <a:ahLst/>
              <a:cxnLst/>
              <a:rect l="l" t="t" r="r" b="b"/>
              <a:pathLst>
                <a:path w="120" h="147" extrusionOk="0">
                  <a:moveTo>
                    <a:pt x="119" y="0"/>
                  </a:moveTo>
                  <a:cubicBezTo>
                    <a:pt x="96" y="5"/>
                    <a:pt x="40" y="15"/>
                    <a:pt x="0" y="1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6" y="25"/>
                    <a:pt x="101" y="18"/>
                    <a:pt x="108" y="14"/>
                  </a:cubicBezTo>
                  <a:cubicBezTo>
                    <a:pt x="120" y="5"/>
                    <a:pt x="120" y="5"/>
                    <a:pt x="120" y="5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F3F3F3">
                <a:alpha val="27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28"/>
            <p:cNvSpPr/>
            <p:nvPr/>
          </p:nvSpPr>
          <p:spPr>
            <a:xfrm>
              <a:off x="1370168" y="1725081"/>
              <a:ext cx="609556" cy="869385"/>
            </a:xfrm>
            <a:custGeom>
              <a:avLst/>
              <a:gdLst/>
              <a:ahLst/>
              <a:cxnLst/>
              <a:rect l="l" t="t" r="r" b="b"/>
              <a:pathLst>
                <a:path w="375" h="534" extrusionOk="0">
                  <a:moveTo>
                    <a:pt x="369" y="134"/>
                  </a:moveTo>
                  <a:cubicBezTo>
                    <a:pt x="338" y="283"/>
                    <a:pt x="338" y="283"/>
                    <a:pt x="338" y="283"/>
                  </a:cubicBezTo>
                  <a:cubicBezTo>
                    <a:pt x="332" y="313"/>
                    <a:pt x="318" y="342"/>
                    <a:pt x="298" y="366"/>
                  </a:cubicBezTo>
                  <a:cubicBezTo>
                    <a:pt x="196" y="490"/>
                    <a:pt x="196" y="490"/>
                    <a:pt x="196" y="490"/>
                  </a:cubicBezTo>
                  <a:cubicBezTo>
                    <a:pt x="178" y="513"/>
                    <a:pt x="153" y="528"/>
                    <a:pt x="126" y="534"/>
                  </a:cubicBezTo>
                  <a:cubicBezTo>
                    <a:pt x="105" y="528"/>
                    <a:pt x="85" y="519"/>
                    <a:pt x="68" y="506"/>
                  </a:cubicBezTo>
                  <a:cubicBezTo>
                    <a:pt x="0" y="456"/>
                    <a:pt x="47" y="311"/>
                    <a:pt x="76" y="239"/>
                  </a:cubicBezTo>
                  <a:cubicBezTo>
                    <a:pt x="84" y="219"/>
                    <a:pt x="90" y="191"/>
                    <a:pt x="96" y="161"/>
                  </a:cubicBezTo>
                  <a:cubicBezTo>
                    <a:pt x="96" y="161"/>
                    <a:pt x="96" y="161"/>
                    <a:pt x="96" y="161"/>
                  </a:cubicBezTo>
                  <a:cubicBezTo>
                    <a:pt x="115" y="139"/>
                    <a:pt x="127" y="110"/>
                    <a:pt x="129" y="81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208" y="70"/>
                    <a:pt x="244" y="84"/>
                    <a:pt x="281" y="83"/>
                  </a:cubicBezTo>
                  <a:cubicBezTo>
                    <a:pt x="325" y="81"/>
                    <a:pt x="325" y="81"/>
                    <a:pt x="325" y="81"/>
                  </a:cubicBezTo>
                  <a:cubicBezTo>
                    <a:pt x="353" y="80"/>
                    <a:pt x="375" y="106"/>
                    <a:pt x="369" y="13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9" name="Google Shape;949;p28"/>
            <p:cNvSpPr/>
            <p:nvPr/>
          </p:nvSpPr>
          <p:spPr>
            <a:xfrm>
              <a:off x="2079468" y="1792810"/>
              <a:ext cx="139151" cy="32017"/>
            </a:xfrm>
            <a:custGeom>
              <a:avLst/>
              <a:gdLst/>
              <a:ahLst/>
              <a:cxnLst/>
              <a:rect l="l" t="t" r="r" b="b"/>
              <a:pathLst>
                <a:path w="86" h="20" extrusionOk="0">
                  <a:moveTo>
                    <a:pt x="0" y="20"/>
                  </a:moveTo>
                  <a:cubicBezTo>
                    <a:pt x="0" y="20"/>
                    <a:pt x="76" y="5"/>
                    <a:pt x="86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7E726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0" name="Google Shape;950;p28"/>
            <p:cNvSpPr/>
            <p:nvPr/>
          </p:nvSpPr>
          <p:spPr>
            <a:xfrm>
              <a:off x="1984649" y="1807587"/>
              <a:ext cx="442082" cy="678514"/>
            </a:xfrm>
            <a:custGeom>
              <a:avLst/>
              <a:gdLst/>
              <a:ahLst/>
              <a:cxnLst/>
              <a:rect l="l" t="t" r="r" b="b"/>
              <a:pathLst>
                <a:path w="272" h="417" extrusionOk="0">
                  <a:moveTo>
                    <a:pt x="111" y="3"/>
                  </a:moveTo>
                  <a:cubicBezTo>
                    <a:pt x="112" y="5"/>
                    <a:pt x="113" y="6"/>
                    <a:pt x="113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20" y="22"/>
                    <a:pt x="116" y="39"/>
                    <a:pt x="105" y="49"/>
                  </a:cubicBezTo>
                  <a:cubicBezTo>
                    <a:pt x="88" y="64"/>
                    <a:pt x="66" y="93"/>
                    <a:pt x="65" y="137"/>
                  </a:cubicBezTo>
                  <a:cubicBezTo>
                    <a:pt x="0" y="229"/>
                    <a:pt x="50" y="345"/>
                    <a:pt x="55" y="355"/>
                  </a:cubicBezTo>
                  <a:cubicBezTo>
                    <a:pt x="61" y="364"/>
                    <a:pt x="145" y="417"/>
                    <a:pt x="145" y="417"/>
                  </a:cubicBezTo>
                  <a:cubicBezTo>
                    <a:pt x="175" y="414"/>
                    <a:pt x="175" y="414"/>
                    <a:pt x="175" y="414"/>
                  </a:cubicBezTo>
                  <a:cubicBezTo>
                    <a:pt x="254" y="359"/>
                    <a:pt x="254" y="359"/>
                    <a:pt x="254" y="359"/>
                  </a:cubicBezTo>
                  <a:cubicBezTo>
                    <a:pt x="254" y="359"/>
                    <a:pt x="272" y="339"/>
                    <a:pt x="261" y="309"/>
                  </a:cubicBezTo>
                  <a:cubicBezTo>
                    <a:pt x="250" y="278"/>
                    <a:pt x="187" y="170"/>
                    <a:pt x="187" y="170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111" y="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1" name="Google Shape;951;p28"/>
            <p:cNvSpPr/>
            <p:nvPr/>
          </p:nvSpPr>
          <p:spPr>
            <a:xfrm>
              <a:off x="867747" y="2481175"/>
              <a:ext cx="32017" cy="40637"/>
            </a:xfrm>
            <a:custGeom>
              <a:avLst/>
              <a:gdLst/>
              <a:ahLst/>
              <a:cxnLst/>
              <a:rect l="l" t="t" r="r" b="b"/>
              <a:pathLst>
                <a:path w="26" h="33" extrusionOk="0">
                  <a:moveTo>
                    <a:pt x="22" y="33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4" y="33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2" name="Google Shape;952;p28"/>
            <p:cNvSpPr/>
            <p:nvPr/>
          </p:nvSpPr>
          <p:spPr>
            <a:xfrm>
              <a:off x="835730" y="2381431"/>
              <a:ext cx="94800" cy="92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3" name="Google Shape;953;p28"/>
            <p:cNvSpPr/>
            <p:nvPr/>
          </p:nvSpPr>
          <p:spPr>
            <a:xfrm>
              <a:off x="835730" y="2463936"/>
              <a:ext cx="94820" cy="45563"/>
            </a:xfrm>
            <a:custGeom>
              <a:avLst/>
              <a:gdLst/>
              <a:ahLst/>
              <a:cxnLst/>
              <a:rect l="l" t="t" r="r" b="b"/>
              <a:pathLst>
                <a:path w="77" h="37" extrusionOk="0">
                  <a:moveTo>
                    <a:pt x="71" y="37"/>
                  </a:moveTo>
                  <a:lnTo>
                    <a:pt x="6" y="37"/>
                  </a:lnTo>
                  <a:lnTo>
                    <a:pt x="0" y="0"/>
                  </a:lnTo>
                  <a:lnTo>
                    <a:pt x="77" y="0"/>
                  </a:lnTo>
                  <a:lnTo>
                    <a:pt x="71" y="37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4" name="Google Shape;954;p28"/>
            <p:cNvSpPr/>
            <p:nvPr/>
          </p:nvSpPr>
          <p:spPr>
            <a:xfrm>
              <a:off x="808639" y="2330942"/>
              <a:ext cx="146540" cy="34480"/>
            </a:xfrm>
            <a:custGeom>
              <a:avLst/>
              <a:gdLst/>
              <a:ahLst/>
              <a:cxnLst/>
              <a:rect l="l" t="t" r="r" b="b"/>
              <a:pathLst>
                <a:path w="90" h="21" extrusionOk="0">
                  <a:moveTo>
                    <a:pt x="85" y="21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2" y="21"/>
                    <a:pt x="0" y="18"/>
                    <a:pt x="0" y="1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8" y="0"/>
                    <a:pt x="90" y="2"/>
                    <a:pt x="90" y="5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8"/>
                    <a:pt x="88" y="21"/>
                    <a:pt x="85" y="2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5" name="Google Shape;955;p28"/>
            <p:cNvSpPr/>
            <p:nvPr/>
          </p:nvSpPr>
          <p:spPr>
            <a:xfrm>
              <a:off x="808639" y="2356802"/>
              <a:ext cx="146540" cy="34480"/>
            </a:xfrm>
            <a:custGeom>
              <a:avLst/>
              <a:gdLst/>
              <a:ahLst/>
              <a:cxnLst/>
              <a:rect l="l" t="t" r="r" b="b"/>
              <a:pathLst>
                <a:path w="90" h="21" extrusionOk="0">
                  <a:moveTo>
                    <a:pt x="85" y="21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2" y="21"/>
                    <a:pt x="0" y="19"/>
                    <a:pt x="0" y="1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8" y="0"/>
                    <a:pt x="90" y="2"/>
                    <a:pt x="90" y="5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9"/>
                    <a:pt x="88" y="21"/>
                    <a:pt x="85" y="2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6" name="Google Shape;956;p28"/>
            <p:cNvSpPr/>
            <p:nvPr/>
          </p:nvSpPr>
          <p:spPr>
            <a:xfrm>
              <a:off x="1015518" y="1934423"/>
              <a:ext cx="33249" cy="87432"/>
            </a:xfrm>
            <a:custGeom>
              <a:avLst/>
              <a:gdLst/>
              <a:ahLst/>
              <a:cxnLst/>
              <a:rect l="l" t="t" r="r" b="b"/>
              <a:pathLst>
                <a:path w="27" h="71" extrusionOk="0">
                  <a:moveTo>
                    <a:pt x="19" y="71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8" y="71"/>
                  </a:lnTo>
                  <a:lnTo>
                    <a:pt x="19" y="7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7" name="Google Shape;957;p28"/>
            <p:cNvSpPr/>
            <p:nvPr/>
          </p:nvSpPr>
          <p:spPr>
            <a:xfrm>
              <a:off x="983501" y="1834678"/>
              <a:ext cx="96000" cy="92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8" name="Google Shape;958;p28"/>
            <p:cNvSpPr/>
            <p:nvPr/>
          </p:nvSpPr>
          <p:spPr>
            <a:xfrm>
              <a:off x="983501" y="1917183"/>
              <a:ext cx="96051" cy="45563"/>
            </a:xfrm>
            <a:custGeom>
              <a:avLst/>
              <a:gdLst/>
              <a:ahLst/>
              <a:cxnLst/>
              <a:rect l="l" t="t" r="r" b="b"/>
              <a:pathLst>
                <a:path w="78" h="37" extrusionOk="0">
                  <a:moveTo>
                    <a:pt x="71" y="37"/>
                  </a:moveTo>
                  <a:lnTo>
                    <a:pt x="6" y="37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1" y="37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9" name="Google Shape;959;p28"/>
            <p:cNvSpPr/>
            <p:nvPr/>
          </p:nvSpPr>
          <p:spPr>
            <a:xfrm>
              <a:off x="957641" y="1784190"/>
              <a:ext cx="145308" cy="34480"/>
            </a:xfrm>
            <a:custGeom>
              <a:avLst/>
              <a:gdLst/>
              <a:ahLst/>
              <a:cxnLst/>
              <a:rect l="l" t="t" r="r" b="b"/>
              <a:pathLst>
                <a:path w="90" h="21" extrusionOk="0">
                  <a:moveTo>
                    <a:pt x="85" y="21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2" y="21"/>
                    <a:pt x="0" y="18"/>
                    <a:pt x="0" y="1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7" y="0"/>
                    <a:pt x="90" y="2"/>
                    <a:pt x="90" y="5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8"/>
                    <a:pt x="87" y="21"/>
                    <a:pt x="85" y="2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0" name="Google Shape;960;p28"/>
            <p:cNvSpPr/>
            <p:nvPr/>
          </p:nvSpPr>
          <p:spPr>
            <a:xfrm>
              <a:off x="957641" y="1810050"/>
              <a:ext cx="145308" cy="34480"/>
            </a:xfrm>
            <a:custGeom>
              <a:avLst/>
              <a:gdLst/>
              <a:ahLst/>
              <a:cxnLst/>
              <a:rect l="l" t="t" r="r" b="b"/>
              <a:pathLst>
                <a:path w="90" h="21" extrusionOk="0">
                  <a:moveTo>
                    <a:pt x="85" y="21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2" y="21"/>
                    <a:pt x="0" y="19"/>
                    <a:pt x="0" y="1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7" y="0"/>
                    <a:pt x="90" y="2"/>
                    <a:pt x="90" y="5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9"/>
                    <a:pt x="87" y="21"/>
                    <a:pt x="85" y="2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1" name="Google Shape;961;p28"/>
            <p:cNvSpPr/>
            <p:nvPr/>
          </p:nvSpPr>
          <p:spPr>
            <a:xfrm>
              <a:off x="929318" y="1696759"/>
              <a:ext cx="735160" cy="650192"/>
            </a:xfrm>
            <a:custGeom>
              <a:avLst/>
              <a:gdLst/>
              <a:ahLst/>
              <a:cxnLst/>
              <a:rect l="l" t="t" r="r" b="b"/>
              <a:pathLst>
                <a:path w="452" h="400" extrusionOk="0">
                  <a:moveTo>
                    <a:pt x="448" y="6"/>
                  </a:moveTo>
                  <a:cubicBezTo>
                    <a:pt x="447" y="6"/>
                    <a:pt x="447" y="6"/>
                    <a:pt x="446" y="6"/>
                  </a:cubicBezTo>
                  <a:cubicBezTo>
                    <a:pt x="446" y="5"/>
                    <a:pt x="446" y="5"/>
                    <a:pt x="446" y="5"/>
                  </a:cubicBezTo>
                  <a:cubicBezTo>
                    <a:pt x="447" y="2"/>
                    <a:pt x="442" y="0"/>
                    <a:pt x="441" y="3"/>
                  </a:cubicBezTo>
                  <a:cubicBezTo>
                    <a:pt x="441" y="4"/>
                    <a:pt x="440" y="5"/>
                    <a:pt x="440" y="6"/>
                  </a:cubicBezTo>
                  <a:cubicBezTo>
                    <a:pt x="423" y="9"/>
                    <a:pt x="409" y="18"/>
                    <a:pt x="397" y="30"/>
                  </a:cubicBezTo>
                  <a:cubicBezTo>
                    <a:pt x="383" y="46"/>
                    <a:pt x="374" y="66"/>
                    <a:pt x="366" y="85"/>
                  </a:cubicBezTo>
                  <a:cubicBezTo>
                    <a:pt x="364" y="89"/>
                    <a:pt x="363" y="93"/>
                    <a:pt x="361" y="97"/>
                  </a:cubicBezTo>
                  <a:cubicBezTo>
                    <a:pt x="345" y="111"/>
                    <a:pt x="323" y="121"/>
                    <a:pt x="302" y="121"/>
                  </a:cubicBezTo>
                  <a:cubicBezTo>
                    <a:pt x="290" y="122"/>
                    <a:pt x="278" y="118"/>
                    <a:pt x="268" y="111"/>
                  </a:cubicBezTo>
                  <a:cubicBezTo>
                    <a:pt x="260" y="105"/>
                    <a:pt x="253" y="98"/>
                    <a:pt x="246" y="91"/>
                  </a:cubicBezTo>
                  <a:cubicBezTo>
                    <a:pt x="238" y="84"/>
                    <a:pt x="229" y="78"/>
                    <a:pt x="218" y="76"/>
                  </a:cubicBezTo>
                  <a:cubicBezTo>
                    <a:pt x="205" y="73"/>
                    <a:pt x="191" y="75"/>
                    <a:pt x="178" y="76"/>
                  </a:cubicBezTo>
                  <a:cubicBezTo>
                    <a:pt x="175" y="76"/>
                    <a:pt x="171" y="76"/>
                    <a:pt x="167" y="77"/>
                  </a:cubicBezTo>
                  <a:cubicBezTo>
                    <a:pt x="161" y="71"/>
                    <a:pt x="154" y="65"/>
                    <a:pt x="145" y="63"/>
                  </a:cubicBezTo>
                  <a:cubicBezTo>
                    <a:pt x="140" y="61"/>
                    <a:pt x="134" y="59"/>
                    <a:pt x="128" y="60"/>
                  </a:cubicBezTo>
                  <a:cubicBezTo>
                    <a:pt x="121" y="60"/>
                    <a:pt x="114" y="61"/>
                    <a:pt x="107" y="62"/>
                  </a:cubicBezTo>
                  <a:cubicBezTo>
                    <a:pt x="93" y="64"/>
                    <a:pt x="79" y="65"/>
                    <a:pt x="65" y="66"/>
                  </a:cubicBezTo>
                  <a:cubicBezTo>
                    <a:pt x="51" y="68"/>
                    <a:pt x="37" y="68"/>
                    <a:pt x="23" y="69"/>
                  </a:cubicBezTo>
                  <a:cubicBezTo>
                    <a:pt x="19" y="70"/>
                    <a:pt x="16" y="70"/>
                    <a:pt x="13" y="70"/>
                  </a:cubicBezTo>
                  <a:cubicBezTo>
                    <a:pt x="9" y="71"/>
                    <a:pt x="6" y="71"/>
                    <a:pt x="2" y="71"/>
                  </a:cubicBezTo>
                  <a:cubicBezTo>
                    <a:pt x="0" y="71"/>
                    <a:pt x="0" y="75"/>
                    <a:pt x="2" y="75"/>
                  </a:cubicBezTo>
                  <a:cubicBezTo>
                    <a:pt x="9" y="76"/>
                    <a:pt x="16" y="76"/>
                    <a:pt x="23" y="76"/>
                  </a:cubicBezTo>
                  <a:cubicBezTo>
                    <a:pt x="29" y="76"/>
                    <a:pt x="36" y="76"/>
                    <a:pt x="42" y="75"/>
                  </a:cubicBezTo>
                  <a:cubicBezTo>
                    <a:pt x="56" y="74"/>
                    <a:pt x="69" y="73"/>
                    <a:pt x="83" y="72"/>
                  </a:cubicBezTo>
                  <a:cubicBezTo>
                    <a:pt x="96" y="70"/>
                    <a:pt x="109" y="69"/>
                    <a:pt x="123" y="67"/>
                  </a:cubicBezTo>
                  <a:cubicBezTo>
                    <a:pt x="126" y="67"/>
                    <a:pt x="128" y="66"/>
                    <a:pt x="131" y="66"/>
                  </a:cubicBezTo>
                  <a:cubicBezTo>
                    <a:pt x="135" y="66"/>
                    <a:pt x="138" y="65"/>
                    <a:pt x="141" y="66"/>
                  </a:cubicBezTo>
                  <a:cubicBezTo>
                    <a:pt x="146" y="67"/>
                    <a:pt x="151" y="69"/>
                    <a:pt x="155" y="72"/>
                  </a:cubicBezTo>
                  <a:cubicBezTo>
                    <a:pt x="157" y="74"/>
                    <a:pt x="160" y="75"/>
                    <a:pt x="162" y="77"/>
                  </a:cubicBezTo>
                  <a:cubicBezTo>
                    <a:pt x="155" y="78"/>
                    <a:pt x="149" y="79"/>
                    <a:pt x="143" y="80"/>
                  </a:cubicBezTo>
                  <a:cubicBezTo>
                    <a:pt x="135" y="83"/>
                    <a:pt x="126" y="87"/>
                    <a:pt x="123" y="95"/>
                  </a:cubicBezTo>
                  <a:cubicBezTo>
                    <a:pt x="119" y="105"/>
                    <a:pt x="124" y="115"/>
                    <a:pt x="132" y="121"/>
                  </a:cubicBezTo>
                  <a:cubicBezTo>
                    <a:pt x="141" y="128"/>
                    <a:pt x="154" y="128"/>
                    <a:pt x="165" y="124"/>
                  </a:cubicBezTo>
                  <a:cubicBezTo>
                    <a:pt x="174" y="122"/>
                    <a:pt x="187" y="118"/>
                    <a:pt x="188" y="108"/>
                  </a:cubicBezTo>
                  <a:cubicBezTo>
                    <a:pt x="189" y="102"/>
                    <a:pt x="185" y="97"/>
                    <a:pt x="182" y="93"/>
                  </a:cubicBezTo>
                  <a:cubicBezTo>
                    <a:pt x="179" y="89"/>
                    <a:pt x="175" y="85"/>
                    <a:pt x="172" y="81"/>
                  </a:cubicBezTo>
                  <a:cubicBezTo>
                    <a:pt x="177" y="81"/>
                    <a:pt x="183" y="81"/>
                    <a:pt x="189" y="80"/>
                  </a:cubicBezTo>
                  <a:cubicBezTo>
                    <a:pt x="201" y="80"/>
                    <a:pt x="214" y="78"/>
                    <a:pt x="225" y="84"/>
                  </a:cubicBezTo>
                  <a:cubicBezTo>
                    <a:pt x="234" y="87"/>
                    <a:pt x="242" y="94"/>
                    <a:pt x="249" y="101"/>
                  </a:cubicBezTo>
                  <a:cubicBezTo>
                    <a:pt x="256" y="108"/>
                    <a:pt x="263" y="115"/>
                    <a:pt x="271" y="120"/>
                  </a:cubicBezTo>
                  <a:cubicBezTo>
                    <a:pt x="281" y="126"/>
                    <a:pt x="293" y="128"/>
                    <a:pt x="304" y="127"/>
                  </a:cubicBezTo>
                  <a:cubicBezTo>
                    <a:pt x="323" y="126"/>
                    <a:pt x="341" y="119"/>
                    <a:pt x="356" y="108"/>
                  </a:cubicBezTo>
                  <a:cubicBezTo>
                    <a:pt x="350" y="123"/>
                    <a:pt x="344" y="138"/>
                    <a:pt x="338" y="152"/>
                  </a:cubicBezTo>
                  <a:cubicBezTo>
                    <a:pt x="329" y="173"/>
                    <a:pt x="321" y="195"/>
                    <a:pt x="309" y="215"/>
                  </a:cubicBezTo>
                  <a:cubicBezTo>
                    <a:pt x="298" y="234"/>
                    <a:pt x="282" y="249"/>
                    <a:pt x="265" y="263"/>
                  </a:cubicBezTo>
                  <a:cubicBezTo>
                    <a:pt x="257" y="270"/>
                    <a:pt x="248" y="276"/>
                    <a:pt x="238" y="280"/>
                  </a:cubicBezTo>
                  <a:cubicBezTo>
                    <a:pt x="233" y="281"/>
                    <a:pt x="228" y="283"/>
                    <a:pt x="222" y="282"/>
                  </a:cubicBezTo>
                  <a:cubicBezTo>
                    <a:pt x="217" y="282"/>
                    <a:pt x="211" y="281"/>
                    <a:pt x="206" y="280"/>
                  </a:cubicBezTo>
                  <a:cubicBezTo>
                    <a:pt x="203" y="280"/>
                    <a:pt x="200" y="280"/>
                    <a:pt x="198" y="280"/>
                  </a:cubicBezTo>
                  <a:cubicBezTo>
                    <a:pt x="195" y="280"/>
                    <a:pt x="192" y="281"/>
                    <a:pt x="189" y="281"/>
                  </a:cubicBezTo>
                  <a:cubicBezTo>
                    <a:pt x="184" y="281"/>
                    <a:pt x="181" y="276"/>
                    <a:pt x="177" y="274"/>
                  </a:cubicBezTo>
                  <a:cubicBezTo>
                    <a:pt x="170" y="268"/>
                    <a:pt x="161" y="265"/>
                    <a:pt x="151" y="265"/>
                  </a:cubicBezTo>
                  <a:cubicBezTo>
                    <a:pt x="130" y="265"/>
                    <a:pt x="113" y="277"/>
                    <a:pt x="97" y="289"/>
                  </a:cubicBezTo>
                  <a:cubicBezTo>
                    <a:pt x="81" y="301"/>
                    <a:pt x="64" y="313"/>
                    <a:pt x="57" y="332"/>
                  </a:cubicBezTo>
                  <a:cubicBezTo>
                    <a:pt x="54" y="342"/>
                    <a:pt x="53" y="352"/>
                    <a:pt x="48" y="362"/>
                  </a:cubicBezTo>
                  <a:cubicBezTo>
                    <a:pt x="44" y="370"/>
                    <a:pt x="36" y="377"/>
                    <a:pt x="33" y="387"/>
                  </a:cubicBezTo>
                  <a:cubicBezTo>
                    <a:pt x="32" y="391"/>
                    <a:pt x="32" y="394"/>
                    <a:pt x="34" y="398"/>
                  </a:cubicBezTo>
                  <a:cubicBezTo>
                    <a:pt x="34" y="400"/>
                    <a:pt x="37" y="399"/>
                    <a:pt x="37" y="398"/>
                  </a:cubicBezTo>
                  <a:cubicBezTo>
                    <a:pt x="35" y="388"/>
                    <a:pt x="41" y="380"/>
                    <a:pt x="47" y="372"/>
                  </a:cubicBezTo>
                  <a:cubicBezTo>
                    <a:pt x="49" y="368"/>
                    <a:pt x="52" y="364"/>
                    <a:pt x="54" y="360"/>
                  </a:cubicBezTo>
                  <a:cubicBezTo>
                    <a:pt x="56" y="355"/>
                    <a:pt x="57" y="351"/>
                    <a:pt x="58" y="346"/>
                  </a:cubicBezTo>
                  <a:cubicBezTo>
                    <a:pt x="61" y="336"/>
                    <a:pt x="64" y="326"/>
                    <a:pt x="71" y="318"/>
                  </a:cubicBezTo>
                  <a:cubicBezTo>
                    <a:pt x="77" y="311"/>
                    <a:pt x="84" y="305"/>
                    <a:pt x="92" y="299"/>
                  </a:cubicBezTo>
                  <a:cubicBezTo>
                    <a:pt x="108" y="287"/>
                    <a:pt x="125" y="273"/>
                    <a:pt x="146" y="271"/>
                  </a:cubicBezTo>
                  <a:cubicBezTo>
                    <a:pt x="155" y="270"/>
                    <a:pt x="165" y="272"/>
                    <a:pt x="172" y="277"/>
                  </a:cubicBezTo>
                  <a:cubicBezTo>
                    <a:pt x="176" y="279"/>
                    <a:pt x="179" y="283"/>
                    <a:pt x="183" y="285"/>
                  </a:cubicBezTo>
                  <a:cubicBezTo>
                    <a:pt x="187" y="288"/>
                    <a:pt x="192" y="286"/>
                    <a:pt x="197" y="286"/>
                  </a:cubicBezTo>
                  <a:cubicBezTo>
                    <a:pt x="203" y="285"/>
                    <a:pt x="209" y="287"/>
                    <a:pt x="215" y="287"/>
                  </a:cubicBezTo>
                  <a:cubicBezTo>
                    <a:pt x="220" y="288"/>
                    <a:pt x="225" y="289"/>
                    <a:pt x="230" y="288"/>
                  </a:cubicBezTo>
                  <a:cubicBezTo>
                    <a:pt x="240" y="286"/>
                    <a:pt x="249" y="282"/>
                    <a:pt x="257" y="276"/>
                  </a:cubicBezTo>
                  <a:cubicBezTo>
                    <a:pt x="266" y="270"/>
                    <a:pt x="274" y="263"/>
                    <a:pt x="282" y="256"/>
                  </a:cubicBezTo>
                  <a:cubicBezTo>
                    <a:pt x="289" y="249"/>
                    <a:pt x="297" y="242"/>
                    <a:pt x="303" y="234"/>
                  </a:cubicBezTo>
                  <a:cubicBezTo>
                    <a:pt x="317" y="217"/>
                    <a:pt x="326" y="196"/>
                    <a:pt x="334" y="176"/>
                  </a:cubicBezTo>
                  <a:cubicBezTo>
                    <a:pt x="343" y="154"/>
                    <a:pt x="353" y="132"/>
                    <a:pt x="362" y="110"/>
                  </a:cubicBezTo>
                  <a:cubicBezTo>
                    <a:pt x="363" y="107"/>
                    <a:pt x="365" y="103"/>
                    <a:pt x="366" y="100"/>
                  </a:cubicBezTo>
                  <a:cubicBezTo>
                    <a:pt x="372" y="94"/>
                    <a:pt x="378" y="88"/>
                    <a:pt x="383" y="81"/>
                  </a:cubicBezTo>
                  <a:cubicBezTo>
                    <a:pt x="389" y="72"/>
                    <a:pt x="393" y="63"/>
                    <a:pt x="397" y="53"/>
                  </a:cubicBezTo>
                  <a:cubicBezTo>
                    <a:pt x="401" y="44"/>
                    <a:pt x="406" y="35"/>
                    <a:pt x="414" y="29"/>
                  </a:cubicBezTo>
                  <a:cubicBezTo>
                    <a:pt x="421" y="23"/>
                    <a:pt x="431" y="21"/>
                    <a:pt x="438" y="15"/>
                  </a:cubicBezTo>
                  <a:cubicBezTo>
                    <a:pt x="440" y="14"/>
                    <a:pt x="441" y="13"/>
                    <a:pt x="442" y="12"/>
                  </a:cubicBezTo>
                  <a:cubicBezTo>
                    <a:pt x="444" y="12"/>
                    <a:pt x="446" y="11"/>
                    <a:pt x="447" y="11"/>
                  </a:cubicBezTo>
                  <a:cubicBezTo>
                    <a:pt x="451" y="11"/>
                    <a:pt x="452" y="6"/>
                    <a:pt x="448" y="6"/>
                  </a:cubicBezTo>
                  <a:close/>
                  <a:moveTo>
                    <a:pt x="177" y="95"/>
                  </a:moveTo>
                  <a:cubicBezTo>
                    <a:pt x="180" y="99"/>
                    <a:pt x="186" y="104"/>
                    <a:pt x="183" y="109"/>
                  </a:cubicBezTo>
                  <a:cubicBezTo>
                    <a:pt x="181" y="114"/>
                    <a:pt x="176" y="116"/>
                    <a:pt x="172" y="117"/>
                  </a:cubicBezTo>
                  <a:cubicBezTo>
                    <a:pt x="161" y="122"/>
                    <a:pt x="147" y="125"/>
                    <a:pt x="137" y="119"/>
                  </a:cubicBezTo>
                  <a:cubicBezTo>
                    <a:pt x="128" y="114"/>
                    <a:pt x="123" y="103"/>
                    <a:pt x="129" y="94"/>
                  </a:cubicBezTo>
                  <a:cubicBezTo>
                    <a:pt x="134" y="87"/>
                    <a:pt x="144" y="85"/>
                    <a:pt x="152" y="83"/>
                  </a:cubicBezTo>
                  <a:cubicBezTo>
                    <a:pt x="157" y="83"/>
                    <a:pt x="162" y="82"/>
                    <a:pt x="166" y="82"/>
                  </a:cubicBezTo>
                  <a:cubicBezTo>
                    <a:pt x="170" y="86"/>
                    <a:pt x="174" y="90"/>
                    <a:pt x="177" y="95"/>
                  </a:cubicBezTo>
                  <a:close/>
                  <a:moveTo>
                    <a:pt x="383" y="69"/>
                  </a:moveTo>
                  <a:cubicBezTo>
                    <a:pt x="380" y="75"/>
                    <a:pt x="376" y="81"/>
                    <a:pt x="372" y="86"/>
                  </a:cubicBezTo>
                  <a:cubicBezTo>
                    <a:pt x="377" y="73"/>
                    <a:pt x="383" y="61"/>
                    <a:pt x="390" y="50"/>
                  </a:cubicBezTo>
                  <a:cubicBezTo>
                    <a:pt x="393" y="44"/>
                    <a:pt x="397" y="39"/>
                    <a:pt x="402" y="34"/>
                  </a:cubicBezTo>
                  <a:cubicBezTo>
                    <a:pt x="400" y="36"/>
                    <a:pt x="399" y="39"/>
                    <a:pt x="397" y="41"/>
                  </a:cubicBezTo>
                  <a:cubicBezTo>
                    <a:pt x="392" y="50"/>
                    <a:pt x="388" y="60"/>
                    <a:pt x="383" y="6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2" name="Google Shape;962;p28"/>
            <p:cNvSpPr/>
            <p:nvPr/>
          </p:nvSpPr>
          <p:spPr>
            <a:xfrm>
              <a:off x="781547" y="2339562"/>
              <a:ext cx="201954" cy="27091"/>
            </a:xfrm>
            <a:custGeom>
              <a:avLst/>
              <a:gdLst/>
              <a:ahLst/>
              <a:cxnLst/>
              <a:rect l="l" t="t" r="r" b="b"/>
              <a:pathLst>
                <a:path w="124" h="17" extrusionOk="0">
                  <a:moveTo>
                    <a:pt x="122" y="1"/>
                  </a:moveTo>
                  <a:cubicBezTo>
                    <a:pt x="121" y="0"/>
                    <a:pt x="120" y="1"/>
                    <a:pt x="120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7" y="2"/>
                    <a:pt x="116" y="2"/>
                    <a:pt x="115" y="2"/>
                  </a:cubicBezTo>
                  <a:cubicBezTo>
                    <a:pt x="113" y="3"/>
                    <a:pt x="110" y="3"/>
                    <a:pt x="107" y="3"/>
                  </a:cubicBezTo>
                  <a:cubicBezTo>
                    <a:pt x="103" y="4"/>
                    <a:pt x="98" y="4"/>
                    <a:pt x="93" y="5"/>
                  </a:cubicBezTo>
                  <a:cubicBezTo>
                    <a:pt x="83" y="5"/>
                    <a:pt x="73" y="6"/>
                    <a:pt x="63" y="6"/>
                  </a:cubicBezTo>
                  <a:cubicBezTo>
                    <a:pt x="53" y="6"/>
                    <a:pt x="43" y="6"/>
                    <a:pt x="33" y="6"/>
                  </a:cubicBezTo>
                  <a:cubicBezTo>
                    <a:pt x="28" y="7"/>
                    <a:pt x="23" y="7"/>
                    <a:pt x="18" y="8"/>
                  </a:cubicBezTo>
                  <a:cubicBezTo>
                    <a:pt x="14" y="9"/>
                    <a:pt x="10" y="10"/>
                    <a:pt x="6" y="11"/>
                  </a:cubicBezTo>
                  <a:cubicBezTo>
                    <a:pt x="5" y="9"/>
                    <a:pt x="3" y="9"/>
                    <a:pt x="2" y="11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0" y="14"/>
                    <a:pt x="1" y="17"/>
                    <a:pt x="3" y="17"/>
                  </a:cubicBezTo>
                  <a:cubicBezTo>
                    <a:pt x="9" y="15"/>
                    <a:pt x="15" y="15"/>
                    <a:pt x="20" y="15"/>
                  </a:cubicBezTo>
                  <a:cubicBezTo>
                    <a:pt x="26" y="14"/>
                    <a:pt x="31" y="14"/>
                    <a:pt x="37" y="13"/>
                  </a:cubicBezTo>
                  <a:cubicBezTo>
                    <a:pt x="48" y="13"/>
                    <a:pt x="59" y="13"/>
                    <a:pt x="70" y="13"/>
                  </a:cubicBezTo>
                  <a:cubicBezTo>
                    <a:pt x="80" y="12"/>
                    <a:pt x="91" y="12"/>
                    <a:pt x="102" y="11"/>
                  </a:cubicBezTo>
                  <a:cubicBezTo>
                    <a:pt x="108" y="10"/>
                    <a:pt x="113" y="10"/>
                    <a:pt x="119" y="9"/>
                  </a:cubicBezTo>
                  <a:cubicBezTo>
                    <a:pt x="121" y="8"/>
                    <a:pt x="123" y="7"/>
                    <a:pt x="124" y="5"/>
                  </a:cubicBezTo>
                  <a:cubicBezTo>
                    <a:pt x="124" y="3"/>
                    <a:pt x="124" y="2"/>
                    <a:pt x="1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3" name="Google Shape;963;p28"/>
            <p:cNvSpPr/>
            <p:nvPr/>
          </p:nvSpPr>
          <p:spPr>
            <a:xfrm>
              <a:off x="2117642" y="1678287"/>
              <a:ext cx="650192" cy="942040"/>
            </a:xfrm>
            <a:custGeom>
              <a:avLst/>
              <a:gdLst/>
              <a:ahLst/>
              <a:cxnLst/>
              <a:rect l="l" t="t" r="r" b="b"/>
              <a:pathLst>
                <a:path w="400" h="579" extrusionOk="0">
                  <a:moveTo>
                    <a:pt x="9" y="15"/>
                  </a:moveTo>
                  <a:cubicBezTo>
                    <a:pt x="17" y="15"/>
                    <a:pt x="24" y="16"/>
                    <a:pt x="32" y="16"/>
                  </a:cubicBezTo>
                  <a:cubicBezTo>
                    <a:pt x="92" y="20"/>
                    <a:pt x="160" y="28"/>
                    <a:pt x="207" y="68"/>
                  </a:cubicBezTo>
                  <a:cubicBezTo>
                    <a:pt x="233" y="91"/>
                    <a:pt x="248" y="121"/>
                    <a:pt x="257" y="154"/>
                  </a:cubicBezTo>
                  <a:cubicBezTo>
                    <a:pt x="262" y="171"/>
                    <a:pt x="265" y="189"/>
                    <a:pt x="268" y="207"/>
                  </a:cubicBezTo>
                  <a:cubicBezTo>
                    <a:pt x="270" y="217"/>
                    <a:pt x="272" y="227"/>
                    <a:pt x="273" y="237"/>
                  </a:cubicBezTo>
                  <a:cubicBezTo>
                    <a:pt x="244" y="236"/>
                    <a:pt x="211" y="263"/>
                    <a:pt x="216" y="293"/>
                  </a:cubicBezTo>
                  <a:cubicBezTo>
                    <a:pt x="217" y="297"/>
                    <a:pt x="218" y="301"/>
                    <a:pt x="220" y="304"/>
                  </a:cubicBezTo>
                  <a:cubicBezTo>
                    <a:pt x="222" y="309"/>
                    <a:pt x="225" y="310"/>
                    <a:pt x="230" y="312"/>
                  </a:cubicBezTo>
                  <a:cubicBezTo>
                    <a:pt x="238" y="314"/>
                    <a:pt x="247" y="313"/>
                    <a:pt x="255" y="310"/>
                  </a:cubicBezTo>
                  <a:cubicBezTo>
                    <a:pt x="272" y="302"/>
                    <a:pt x="283" y="286"/>
                    <a:pt x="287" y="268"/>
                  </a:cubicBezTo>
                  <a:cubicBezTo>
                    <a:pt x="288" y="264"/>
                    <a:pt x="288" y="260"/>
                    <a:pt x="288" y="256"/>
                  </a:cubicBezTo>
                  <a:cubicBezTo>
                    <a:pt x="292" y="257"/>
                    <a:pt x="295" y="259"/>
                    <a:pt x="297" y="261"/>
                  </a:cubicBezTo>
                  <a:cubicBezTo>
                    <a:pt x="326" y="282"/>
                    <a:pt x="334" y="318"/>
                    <a:pt x="341" y="350"/>
                  </a:cubicBezTo>
                  <a:cubicBezTo>
                    <a:pt x="345" y="369"/>
                    <a:pt x="349" y="388"/>
                    <a:pt x="356" y="405"/>
                  </a:cubicBezTo>
                  <a:cubicBezTo>
                    <a:pt x="363" y="423"/>
                    <a:pt x="374" y="438"/>
                    <a:pt x="381" y="456"/>
                  </a:cubicBezTo>
                  <a:cubicBezTo>
                    <a:pt x="391" y="485"/>
                    <a:pt x="382" y="520"/>
                    <a:pt x="358" y="540"/>
                  </a:cubicBezTo>
                  <a:cubicBezTo>
                    <a:pt x="333" y="561"/>
                    <a:pt x="295" y="564"/>
                    <a:pt x="268" y="547"/>
                  </a:cubicBezTo>
                  <a:cubicBezTo>
                    <a:pt x="260" y="542"/>
                    <a:pt x="250" y="553"/>
                    <a:pt x="259" y="558"/>
                  </a:cubicBezTo>
                  <a:cubicBezTo>
                    <a:pt x="267" y="563"/>
                    <a:pt x="275" y="567"/>
                    <a:pt x="284" y="570"/>
                  </a:cubicBezTo>
                  <a:cubicBezTo>
                    <a:pt x="320" y="579"/>
                    <a:pt x="360" y="566"/>
                    <a:pt x="382" y="536"/>
                  </a:cubicBezTo>
                  <a:cubicBezTo>
                    <a:pt x="392" y="522"/>
                    <a:pt x="398" y="504"/>
                    <a:pt x="399" y="487"/>
                  </a:cubicBezTo>
                  <a:cubicBezTo>
                    <a:pt x="400" y="467"/>
                    <a:pt x="394" y="449"/>
                    <a:pt x="385" y="431"/>
                  </a:cubicBezTo>
                  <a:cubicBezTo>
                    <a:pt x="381" y="422"/>
                    <a:pt x="375" y="413"/>
                    <a:pt x="371" y="403"/>
                  </a:cubicBezTo>
                  <a:cubicBezTo>
                    <a:pt x="367" y="393"/>
                    <a:pt x="363" y="383"/>
                    <a:pt x="361" y="373"/>
                  </a:cubicBezTo>
                  <a:cubicBezTo>
                    <a:pt x="355" y="352"/>
                    <a:pt x="352" y="330"/>
                    <a:pt x="345" y="309"/>
                  </a:cubicBezTo>
                  <a:cubicBezTo>
                    <a:pt x="337" y="281"/>
                    <a:pt x="317" y="250"/>
                    <a:pt x="288" y="240"/>
                  </a:cubicBezTo>
                  <a:cubicBezTo>
                    <a:pt x="287" y="229"/>
                    <a:pt x="285" y="217"/>
                    <a:pt x="283" y="206"/>
                  </a:cubicBezTo>
                  <a:cubicBezTo>
                    <a:pt x="280" y="186"/>
                    <a:pt x="276" y="166"/>
                    <a:pt x="271" y="147"/>
                  </a:cubicBezTo>
                  <a:cubicBezTo>
                    <a:pt x="260" y="110"/>
                    <a:pt x="242" y="76"/>
                    <a:pt x="212" y="52"/>
                  </a:cubicBezTo>
                  <a:cubicBezTo>
                    <a:pt x="156" y="8"/>
                    <a:pt x="79" y="3"/>
                    <a:pt x="11" y="0"/>
                  </a:cubicBezTo>
                  <a:cubicBezTo>
                    <a:pt x="2" y="0"/>
                    <a:pt x="0" y="14"/>
                    <a:pt x="9" y="15"/>
                  </a:cubicBezTo>
                  <a:close/>
                  <a:moveTo>
                    <a:pt x="274" y="251"/>
                  </a:moveTo>
                  <a:cubicBezTo>
                    <a:pt x="274" y="255"/>
                    <a:pt x="273" y="259"/>
                    <a:pt x="273" y="263"/>
                  </a:cubicBezTo>
                  <a:cubicBezTo>
                    <a:pt x="271" y="278"/>
                    <a:pt x="262" y="292"/>
                    <a:pt x="247" y="297"/>
                  </a:cubicBezTo>
                  <a:cubicBezTo>
                    <a:pt x="243" y="298"/>
                    <a:pt x="240" y="299"/>
                    <a:pt x="237" y="298"/>
                  </a:cubicBezTo>
                  <a:cubicBezTo>
                    <a:pt x="236" y="298"/>
                    <a:pt x="233" y="297"/>
                    <a:pt x="232" y="297"/>
                  </a:cubicBezTo>
                  <a:cubicBezTo>
                    <a:pt x="232" y="297"/>
                    <a:pt x="232" y="296"/>
                    <a:pt x="231" y="295"/>
                  </a:cubicBezTo>
                  <a:cubicBezTo>
                    <a:pt x="229" y="290"/>
                    <a:pt x="230" y="284"/>
                    <a:pt x="231" y="279"/>
                  </a:cubicBezTo>
                  <a:cubicBezTo>
                    <a:pt x="235" y="267"/>
                    <a:pt x="246" y="257"/>
                    <a:pt x="258" y="253"/>
                  </a:cubicBezTo>
                  <a:cubicBezTo>
                    <a:pt x="263" y="251"/>
                    <a:pt x="269" y="251"/>
                    <a:pt x="274" y="25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4" name="Google Shape;964;p28"/>
            <p:cNvSpPr/>
            <p:nvPr/>
          </p:nvSpPr>
          <p:spPr>
            <a:xfrm>
              <a:off x="1644776" y="1583468"/>
              <a:ext cx="608400" cy="888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5" name="Google Shape;965;p28"/>
            <p:cNvSpPr/>
            <p:nvPr/>
          </p:nvSpPr>
          <p:spPr>
            <a:xfrm>
              <a:off x="1633692" y="1617948"/>
              <a:ext cx="624332" cy="171168"/>
            </a:xfrm>
            <a:custGeom>
              <a:avLst/>
              <a:gdLst/>
              <a:ahLst/>
              <a:cxnLst/>
              <a:rect l="l" t="t" r="r" b="b"/>
              <a:pathLst>
                <a:path w="384" h="105" extrusionOk="0">
                  <a:moveTo>
                    <a:pt x="355" y="105"/>
                  </a:moveTo>
                  <a:cubicBezTo>
                    <a:pt x="26" y="105"/>
                    <a:pt x="26" y="105"/>
                    <a:pt x="26" y="105"/>
                  </a:cubicBezTo>
                  <a:cubicBezTo>
                    <a:pt x="12" y="105"/>
                    <a:pt x="0" y="94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384" y="77"/>
                    <a:pt x="384" y="77"/>
                    <a:pt x="384" y="77"/>
                  </a:cubicBezTo>
                  <a:cubicBezTo>
                    <a:pt x="384" y="93"/>
                    <a:pt x="371" y="105"/>
                    <a:pt x="355" y="10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6" name="Google Shape;966;p28"/>
            <p:cNvSpPr/>
            <p:nvPr/>
          </p:nvSpPr>
          <p:spPr>
            <a:xfrm>
              <a:off x="1594287" y="1603171"/>
              <a:ext cx="695700" cy="25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7" name="Google Shape;967;p28"/>
            <p:cNvSpPr/>
            <p:nvPr/>
          </p:nvSpPr>
          <p:spPr>
            <a:xfrm>
              <a:off x="1451442" y="994847"/>
              <a:ext cx="258599" cy="639109"/>
            </a:xfrm>
            <a:custGeom>
              <a:avLst/>
              <a:gdLst/>
              <a:ahLst/>
              <a:cxnLst/>
              <a:rect l="l" t="t" r="r" b="b"/>
              <a:pathLst>
                <a:path w="159" h="393" extrusionOk="0">
                  <a:moveTo>
                    <a:pt x="2" y="349"/>
                  </a:moveTo>
                  <a:cubicBezTo>
                    <a:pt x="51" y="24"/>
                    <a:pt x="51" y="24"/>
                    <a:pt x="51" y="24"/>
                  </a:cubicBezTo>
                  <a:cubicBezTo>
                    <a:pt x="53" y="9"/>
                    <a:pt x="66" y="0"/>
                    <a:pt x="80" y="2"/>
                  </a:cubicBezTo>
                  <a:cubicBezTo>
                    <a:pt x="159" y="14"/>
                    <a:pt x="159" y="14"/>
                    <a:pt x="159" y="14"/>
                  </a:cubicBezTo>
                  <a:cubicBezTo>
                    <a:pt x="102" y="393"/>
                    <a:pt x="102" y="393"/>
                    <a:pt x="102" y="393"/>
                  </a:cubicBezTo>
                  <a:cubicBezTo>
                    <a:pt x="26" y="381"/>
                    <a:pt x="26" y="381"/>
                    <a:pt x="26" y="381"/>
                  </a:cubicBezTo>
                  <a:cubicBezTo>
                    <a:pt x="11" y="379"/>
                    <a:pt x="0" y="365"/>
                    <a:pt x="2" y="3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8" name="Google Shape;968;p28"/>
            <p:cNvSpPr/>
            <p:nvPr/>
          </p:nvSpPr>
          <p:spPr>
            <a:xfrm>
              <a:off x="1600444" y="975145"/>
              <a:ext cx="129300" cy="693291"/>
            </a:xfrm>
            <a:custGeom>
              <a:avLst/>
              <a:gdLst/>
              <a:ahLst/>
              <a:cxnLst/>
              <a:rect l="l" t="t" r="r" b="b"/>
              <a:pathLst>
                <a:path w="105" h="563" extrusionOk="0">
                  <a:moveTo>
                    <a:pt x="0" y="561"/>
                  </a:moveTo>
                  <a:lnTo>
                    <a:pt x="84" y="0"/>
                  </a:lnTo>
                  <a:lnTo>
                    <a:pt x="105" y="4"/>
                  </a:lnTo>
                  <a:lnTo>
                    <a:pt x="22" y="563"/>
                  </a:lnTo>
                  <a:lnTo>
                    <a:pt x="0" y="56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9" name="Google Shape;969;p28"/>
            <p:cNvSpPr/>
            <p:nvPr/>
          </p:nvSpPr>
          <p:spPr>
            <a:xfrm>
              <a:off x="1690338" y="1651196"/>
              <a:ext cx="511041" cy="121911"/>
            </a:xfrm>
            <a:custGeom>
              <a:avLst/>
              <a:gdLst/>
              <a:ahLst/>
              <a:cxnLst/>
              <a:rect l="l" t="t" r="r" b="b"/>
              <a:pathLst>
                <a:path w="314" h="75" extrusionOk="0">
                  <a:moveTo>
                    <a:pt x="304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4" y="75"/>
                    <a:pt x="0" y="70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10" y="0"/>
                    <a:pt x="314" y="4"/>
                    <a:pt x="314" y="10"/>
                  </a:cubicBezTo>
                  <a:cubicBezTo>
                    <a:pt x="314" y="65"/>
                    <a:pt x="314" y="65"/>
                    <a:pt x="314" y="65"/>
                  </a:cubicBezTo>
                  <a:cubicBezTo>
                    <a:pt x="314" y="70"/>
                    <a:pt x="310" y="75"/>
                    <a:pt x="304" y="7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0" name="Google Shape;970;p28"/>
            <p:cNvSpPr/>
            <p:nvPr/>
          </p:nvSpPr>
          <p:spPr>
            <a:xfrm>
              <a:off x="1727281" y="1665973"/>
              <a:ext cx="418500" cy="16200"/>
            </a:xfrm>
            <a:prstGeom prst="rect">
              <a:avLst/>
            </a:prstGeom>
            <a:solidFill>
              <a:srgbClr val="F3F3F3">
                <a:alpha val="27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1" name="Google Shape;971;p28"/>
            <p:cNvSpPr/>
            <p:nvPr/>
          </p:nvSpPr>
          <p:spPr>
            <a:xfrm>
              <a:off x="1727281" y="1701685"/>
              <a:ext cx="418500" cy="17100"/>
            </a:xfrm>
            <a:prstGeom prst="rect">
              <a:avLst/>
            </a:prstGeom>
            <a:solidFill>
              <a:srgbClr val="F3F3F3">
                <a:alpha val="27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2" name="Google Shape;972;p28"/>
            <p:cNvSpPr/>
            <p:nvPr/>
          </p:nvSpPr>
          <p:spPr>
            <a:xfrm>
              <a:off x="1727281" y="1738627"/>
              <a:ext cx="418500" cy="18300"/>
            </a:xfrm>
            <a:prstGeom prst="rect">
              <a:avLst/>
            </a:prstGeom>
            <a:solidFill>
              <a:srgbClr val="F3F3F3">
                <a:alpha val="27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3" name="Google Shape;973;p28"/>
            <p:cNvSpPr/>
            <p:nvPr/>
          </p:nvSpPr>
          <p:spPr>
            <a:xfrm>
              <a:off x="2148428" y="2519350"/>
              <a:ext cx="426073" cy="262294"/>
            </a:xfrm>
            <a:custGeom>
              <a:avLst/>
              <a:gdLst/>
              <a:ahLst/>
              <a:cxnLst/>
              <a:rect l="l" t="t" r="r" b="b"/>
              <a:pathLst>
                <a:path w="262" h="161" extrusionOk="0">
                  <a:moveTo>
                    <a:pt x="241" y="161"/>
                  </a:moveTo>
                  <a:cubicBezTo>
                    <a:pt x="22" y="161"/>
                    <a:pt x="22" y="161"/>
                    <a:pt x="22" y="161"/>
                  </a:cubicBezTo>
                  <a:cubicBezTo>
                    <a:pt x="10" y="161"/>
                    <a:pt x="0" y="151"/>
                    <a:pt x="0" y="13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53" y="0"/>
                    <a:pt x="262" y="10"/>
                    <a:pt x="262" y="22"/>
                  </a:cubicBezTo>
                  <a:cubicBezTo>
                    <a:pt x="262" y="139"/>
                    <a:pt x="262" y="139"/>
                    <a:pt x="262" y="139"/>
                  </a:cubicBezTo>
                  <a:cubicBezTo>
                    <a:pt x="262" y="151"/>
                    <a:pt x="253" y="161"/>
                    <a:pt x="241" y="1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4" name="Google Shape;974;p28"/>
            <p:cNvSpPr/>
            <p:nvPr/>
          </p:nvSpPr>
          <p:spPr>
            <a:xfrm>
              <a:off x="2131188" y="2574764"/>
              <a:ext cx="461784" cy="13546"/>
            </a:xfrm>
            <a:custGeom>
              <a:avLst/>
              <a:gdLst/>
              <a:ahLst/>
              <a:cxnLst/>
              <a:rect l="l" t="t" r="r" b="b"/>
              <a:pathLst>
                <a:path w="284" h="8" extrusionOk="0">
                  <a:moveTo>
                    <a:pt x="28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3" y="0"/>
                    <a:pt x="284" y="2"/>
                    <a:pt x="284" y="4"/>
                  </a:cubicBezTo>
                  <a:cubicBezTo>
                    <a:pt x="284" y="6"/>
                    <a:pt x="283" y="8"/>
                    <a:pt x="280" y="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5" name="Google Shape;975;p28"/>
            <p:cNvSpPr/>
            <p:nvPr/>
          </p:nvSpPr>
          <p:spPr>
            <a:xfrm>
              <a:off x="2131188" y="2563681"/>
              <a:ext cx="461784" cy="13546"/>
            </a:xfrm>
            <a:custGeom>
              <a:avLst/>
              <a:gdLst/>
              <a:ahLst/>
              <a:cxnLst/>
              <a:rect l="l" t="t" r="r" b="b"/>
              <a:pathLst>
                <a:path w="284" h="8" extrusionOk="0">
                  <a:moveTo>
                    <a:pt x="28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3" y="0"/>
                    <a:pt x="284" y="2"/>
                    <a:pt x="284" y="4"/>
                  </a:cubicBezTo>
                  <a:cubicBezTo>
                    <a:pt x="284" y="6"/>
                    <a:pt x="283" y="8"/>
                    <a:pt x="280" y="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6" name="Google Shape;976;p28"/>
            <p:cNvSpPr/>
            <p:nvPr/>
          </p:nvSpPr>
          <p:spPr>
            <a:xfrm>
              <a:off x="2214924" y="2519350"/>
              <a:ext cx="50400" cy="99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7" name="Google Shape;977;p28"/>
            <p:cNvSpPr/>
            <p:nvPr/>
          </p:nvSpPr>
          <p:spPr>
            <a:xfrm>
              <a:off x="2468598" y="2519350"/>
              <a:ext cx="50400" cy="99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8" name="Google Shape;978;p28"/>
            <p:cNvSpPr/>
            <p:nvPr/>
          </p:nvSpPr>
          <p:spPr>
            <a:xfrm>
              <a:off x="2325753" y="2599392"/>
              <a:ext cx="74100" cy="741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9" name="Google Shape;979;p28"/>
            <p:cNvSpPr/>
            <p:nvPr/>
          </p:nvSpPr>
          <p:spPr>
            <a:xfrm>
              <a:off x="2269107" y="2604318"/>
              <a:ext cx="198259" cy="128068"/>
            </a:xfrm>
            <a:custGeom>
              <a:avLst/>
              <a:gdLst/>
              <a:ahLst/>
              <a:cxnLst/>
              <a:rect l="l" t="t" r="r" b="b"/>
              <a:pathLst>
                <a:path w="122" h="79" extrusionOk="0">
                  <a:moveTo>
                    <a:pt x="96" y="79"/>
                  </a:moveTo>
                  <a:cubicBezTo>
                    <a:pt x="26" y="79"/>
                    <a:pt x="26" y="79"/>
                    <a:pt x="26" y="79"/>
                  </a:cubicBezTo>
                  <a:cubicBezTo>
                    <a:pt x="12" y="79"/>
                    <a:pt x="0" y="67"/>
                    <a:pt x="0" y="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1"/>
                    <a:pt x="9" y="3"/>
                    <a:pt x="9" y="5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62"/>
                    <a:pt x="16" y="70"/>
                    <a:pt x="26" y="70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106" y="70"/>
                    <a:pt x="113" y="62"/>
                    <a:pt x="113" y="5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2"/>
                    <a:pt x="115" y="0"/>
                    <a:pt x="118" y="0"/>
                  </a:cubicBezTo>
                  <a:cubicBezTo>
                    <a:pt x="120" y="0"/>
                    <a:pt x="122" y="2"/>
                    <a:pt x="122" y="5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22" y="67"/>
                    <a:pt x="111" y="79"/>
                    <a:pt x="96" y="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0" name="Google Shape;980;p28"/>
            <p:cNvSpPr/>
            <p:nvPr/>
          </p:nvSpPr>
          <p:spPr>
            <a:xfrm>
              <a:off x="2203842" y="2604318"/>
              <a:ext cx="86100" cy="21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1" name="Google Shape;981;p28"/>
            <p:cNvSpPr/>
            <p:nvPr/>
          </p:nvSpPr>
          <p:spPr>
            <a:xfrm>
              <a:off x="2442738" y="2604318"/>
              <a:ext cx="86100" cy="21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8C53CE9-BA9B-8344-785C-33DA90F1627C}"/>
              </a:ext>
            </a:extLst>
          </p:cNvPr>
          <p:cNvSpPr txBox="1"/>
          <p:nvPr/>
        </p:nvSpPr>
        <p:spPr>
          <a:xfrm>
            <a:off x="21433" y="172411"/>
            <a:ext cx="912256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  <a:spcAft>
                <a:spcPts val="800"/>
              </a:spcAft>
            </a:pPr>
            <a:r>
              <a:rPr lang="fa-IR" sz="4000" b="1" dirty="0">
                <a:solidFill>
                  <a:srgbClr val="89875C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قالب پاورپوینت </a:t>
            </a:r>
            <a:r>
              <a:rPr lang="fa-IR" sz="3600" b="1" dirty="0">
                <a:solidFill>
                  <a:srgbClr val="4E453C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زلزله رایگان</a:t>
            </a:r>
            <a:endParaRPr lang="en-US" sz="3600" b="1" dirty="0">
              <a:solidFill>
                <a:srgbClr val="4E453C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D80245-B671-71BF-D620-B9EC6006572E}"/>
              </a:ext>
            </a:extLst>
          </p:cNvPr>
          <p:cNvSpPr txBox="1"/>
          <p:nvPr/>
        </p:nvSpPr>
        <p:spPr>
          <a:xfrm>
            <a:off x="2835270" y="1526099"/>
            <a:ext cx="349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استاد راهنما: علیرضا عزیزی</a:t>
            </a:r>
            <a:endParaRPr lang="en-US" sz="20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E62B2B-6142-5F0F-2CA2-F6156593C73E}"/>
              </a:ext>
            </a:extLst>
          </p:cNvPr>
          <p:cNvSpPr txBox="1"/>
          <p:nvPr/>
        </p:nvSpPr>
        <p:spPr>
          <a:xfrm>
            <a:off x="2835270" y="2334095"/>
            <a:ext cx="349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ارائه دهنده: محمد جواد عزیزپناه</a:t>
            </a:r>
            <a:endParaRPr lang="en-US" sz="20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F69FC5-D30F-8FC8-1E94-FA73D8D7E141}"/>
              </a:ext>
            </a:extLst>
          </p:cNvPr>
          <p:cNvSpPr txBox="1"/>
          <p:nvPr/>
        </p:nvSpPr>
        <p:spPr>
          <a:xfrm>
            <a:off x="635450" y="4041664"/>
            <a:ext cx="3494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8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..........</a:t>
            </a:r>
            <a:endParaRPr lang="en-US" sz="18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4" name="Google Shape;1414;p40"/>
          <p:cNvGrpSpPr/>
          <p:nvPr/>
        </p:nvGrpSpPr>
        <p:grpSpPr>
          <a:xfrm>
            <a:off x="3161494" y="1508652"/>
            <a:ext cx="5056777" cy="2693930"/>
            <a:chOff x="233350" y="949250"/>
            <a:chExt cx="7137300" cy="3802300"/>
          </a:xfrm>
        </p:grpSpPr>
        <p:sp>
          <p:nvSpPr>
            <p:cNvPr id="1415" name="Google Shape;1415;p40"/>
            <p:cNvSpPr/>
            <p:nvPr/>
          </p:nvSpPr>
          <p:spPr>
            <a:xfrm>
              <a:off x="4428450" y="2808675"/>
              <a:ext cx="1478900" cy="330100"/>
            </a:xfrm>
            <a:custGeom>
              <a:avLst/>
              <a:gdLst/>
              <a:ahLst/>
              <a:cxnLst/>
              <a:rect l="l" t="t" r="r" b="b"/>
              <a:pathLst>
                <a:path w="59156" h="13204" extrusionOk="0">
                  <a:moveTo>
                    <a:pt x="1" y="0"/>
                  </a:moveTo>
                  <a:lnTo>
                    <a:pt x="1" y="0"/>
                  </a:lnTo>
                  <a:close/>
                  <a:moveTo>
                    <a:pt x="59155" y="13203"/>
                  </a:move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40"/>
            <p:cNvSpPr/>
            <p:nvPr/>
          </p:nvSpPr>
          <p:spPr>
            <a:xfrm>
              <a:off x="2909400" y="1076125"/>
              <a:ext cx="4118650" cy="3109225"/>
            </a:xfrm>
            <a:custGeom>
              <a:avLst/>
              <a:gdLst/>
              <a:ahLst/>
              <a:cxnLst/>
              <a:rect l="l" t="t" r="r" b="b"/>
              <a:pathLst>
                <a:path w="164746" h="124369" extrusionOk="0">
                  <a:moveTo>
                    <a:pt x="49520" y="11070"/>
                  </a:moveTo>
                  <a:cubicBezTo>
                    <a:pt x="49737" y="11070"/>
                    <a:pt x="49861" y="11136"/>
                    <a:pt x="49875" y="11358"/>
                  </a:cubicBezTo>
                  <a:cubicBezTo>
                    <a:pt x="49875" y="11575"/>
                    <a:pt x="49818" y="11698"/>
                    <a:pt x="49684" y="11698"/>
                  </a:cubicBezTo>
                  <a:cubicBezTo>
                    <a:pt x="49636" y="11698"/>
                    <a:pt x="49580" y="11683"/>
                    <a:pt x="49512" y="11651"/>
                  </a:cubicBezTo>
                  <a:cubicBezTo>
                    <a:pt x="49305" y="11565"/>
                    <a:pt x="49115" y="11444"/>
                    <a:pt x="48925" y="11323"/>
                  </a:cubicBezTo>
                  <a:lnTo>
                    <a:pt x="49339" y="11081"/>
                  </a:lnTo>
                  <a:cubicBezTo>
                    <a:pt x="49405" y="11074"/>
                    <a:pt x="49465" y="11070"/>
                    <a:pt x="49520" y="11070"/>
                  </a:cubicBezTo>
                  <a:close/>
                  <a:moveTo>
                    <a:pt x="46983" y="11081"/>
                  </a:moveTo>
                  <a:cubicBezTo>
                    <a:pt x="47014" y="11081"/>
                    <a:pt x="47051" y="11087"/>
                    <a:pt x="47093" y="11098"/>
                  </a:cubicBezTo>
                  <a:cubicBezTo>
                    <a:pt x="47369" y="11185"/>
                    <a:pt x="47870" y="11168"/>
                    <a:pt x="47767" y="11686"/>
                  </a:cubicBezTo>
                  <a:cubicBezTo>
                    <a:pt x="47732" y="11893"/>
                    <a:pt x="47888" y="12274"/>
                    <a:pt x="47490" y="12343"/>
                  </a:cubicBezTo>
                  <a:cubicBezTo>
                    <a:pt x="47110" y="12222"/>
                    <a:pt x="46834" y="11893"/>
                    <a:pt x="46799" y="11496"/>
                  </a:cubicBezTo>
                  <a:cubicBezTo>
                    <a:pt x="46784" y="11302"/>
                    <a:pt x="46782" y="11081"/>
                    <a:pt x="46983" y="11081"/>
                  </a:cubicBezTo>
                  <a:close/>
                  <a:moveTo>
                    <a:pt x="38158" y="11530"/>
                  </a:moveTo>
                  <a:cubicBezTo>
                    <a:pt x="38279" y="11530"/>
                    <a:pt x="38417" y="11703"/>
                    <a:pt x="38642" y="11876"/>
                  </a:cubicBezTo>
                  <a:cubicBezTo>
                    <a:pt x="38366" y="12118"/>
                    <a:pt x="38089" y="12360"/>
                    <a:pt x="37778" y="12585"/>
                  </a:cubicBezTo>
                  <a:cubicBezTo>
                    <a:pt x="35549" y="13967"/>
                    <a:pt x="35514" y="15903"/>
                    <a:pt x="37692" y="17268"/>
                  </a:cubicBezTo>
                  <a:cubicBezTo>
                    <a:pt x="38003" y="17458"/>
                    <a:pt x="38227" y="17631"/>
                    <a:pt x="38158" y="18080"/>
                  </a:cubicBezTo>
                  <a:cubicBezTo>
                    <a:pt x="38106" y="18529"/>
                    <a:pt x="37951" y="18599"/>
                    <a:pt x="37553" y="18737"/>
                  </a:cubicBezTo>
                  <a:cubicBezTo>
                    <a:pt x="36568" y="19117"/>
                    <a:pt x="36309" y="19981"/>
                    <a:pt x="36378" y="20949"/>
                  </a:cubicBezTo>
                  <a:cubicBezTo>
                    <a:pt x="36427" y="21679"/>
                    <a:pt x="36279" y="22143"/>
                    <a:pt x="35819" y="22143"/>
                  </a:cubicBezTo>
                  <a:cubicBezTo>
                    <a:pt x="35625" y="22143"/>
                    <a:pt x="35377" y="22061"/>
                    <a:pt x="35065" y="21882"/>
                  </a:cubicBezTo>
                  <a:cubicBezTo>
                    <a:pt x="34913" y="21798"/>
                    <a:pt x="34745" y="21754"/>
                    <a:pt x="34578" y="21754"/>
                  </a:cubicBezTo>
                  <a:cubicBezTo>
                    <a:pt x="34403" y="21754"/>
                    <a:pt x="34230" y="21802"/>
                    <a:pt x="34080" y="21899"/>
                  </a:cubicBezTo>
                  <a:cubicBezTo>
                    <a:pt x="33134" y="22372"/>
                    <a:pt x="32094" y="22613"/>
                    <a:pt x="31041" y="22613"/>
                  </a:cubicBezTo>
                  <a:cubicBezTo>
                    <a:pt x="30747" y="22613"/>
                    <a:pt x="30451" y="22594"/>
                    <a:pt x="30157" y="22556"/>
                  </a:cubicBezTo>
                  <a:cubicBezTo>
                    <a:pt x="29915" y="22521"/>
                    <a:pt x="29759" y="22608"/>
                    <a:pt x="29829" y="22262"/>
                  </a:cubicBezTo>
                  <a:lnTo>
                    <a:pt x="29829" y="22262"/>
                  </a:lnTo>
                  <a:lnTo>
                    <a:pt x="29829" y="22279"/>
                  </a:lnTo>
                  <a:cubicBezTo>
                    <a:pt x="29898" y="21986"/>
                    <a:pt x="29984" y="21882"/>
                    <a:pt x="30364" y="21830"/>
                  </a:cubicBezTo>
                  <a:cubicBezTo>
                    <a:pt x="31505" y="21675"/>
                    <a:pt x="32836" y="21467"/>
                    <a:pt x="33354" y="20361"/>
                  </a:cubicBezTo>
                  <a:cubicBezTo>
                    <a:pt x="33821" y="19342"/>
                    <a:pt x="33872" y="18184"/>
                    <a:pt x="34927" y="17458"/>
                  </a:cubicBezTo>
                  <a:cubicBezTo>
                    <a:pt x="35238" y="17216"/>
                    <a:pt x="34978" y="16836"/>
                    <a:pt x="34667" y="16594"/>
                  </a:cubicBezTo>
                  <a:cubicBezTo>
                    <a:pt x="33216" y="15436"/>
                    <a:pt x="33907" y="14572"/>
                    <a:pt x="35099" y="13846"/>
                  </a:cubicBezTo>
                  <a:cubicBezTo>
                    <a:pt x="35860" y="13380"/>
                    <a:pt x="36724" y="13086"/>
                    <a:pt x="37018" y="12066"/>
                  </a:cubicBezTo>
                  <a:cubicBezTo>
                    <a:pt x="37156" y="11582"/>
                    <a:pt x="37709" y="11548"/>
                    <a:pt x="38158" y="11530"/>
                  </a:cubicBezTo>
                  <a:close/>
                  <a:moveTo>
                    <a:pt x="46802" y="32066"/>
                  </a:moveTo>
                  <a:cubicBezTo>
                    <a:pt x="47245" y="32066"/>
                    <a:pt x="47720" y="32469"/>
                    <a:pt x="47888" y="33080"/>
                  </a:cubicBezTo>
                  <a:cubicBezTo>
                    <a:pt x="48059" y="33754"/>
                    <a:pt x="48393" y="34225"/>
                    <a:pt x="48918" y="34225"/>
                  </a:cubicBezTo>
                  <a:cubicBezTo>
                    <a:pt x="49080" y="34225"/>
                    <a:pt x="49261" y="34181"/>
                    <a:pt x="49460" y="34083"/>
                  </a:cubicBezTo>
                  <a:cubicBezTo>
                    <a:pt x="50103" y="33764"/>
                    <a:pt x="50701" y="33627"/>
                    <a:pt x="51269" y="33627"/>
                  </a:cubicBezTo>
                  <a:cubicBezTo>
                    <a:pt x="52489" y="33627"/>
                    <a:pt x="53566" y="34260"/>
                    <a:pt x="54628" y="35085"/>
                  </a:cubicBezTo>
                  <a:cubicBezTo>
                    <a:pt x="54818" y="35223"/>
                    <a:pt x="55008" y="35396"/>
                    <a:pt x="55163" y="35586"/>
                  </a:cubicBezTo>
                  <a:cubicBezTo>
                    <a:pt x="55543" y="36053"/>
                    <a:pt x="56684" y="36070"/>
                    <a:pt x="56321" y="36917"/>
                  </a:cubicBezTo>
                  <a:lnTo>
                    <a:pt x="56321" y="36934"/>
                  </a:lnTo>
                  <a:cubicBezTo>
                    <a:pt x="56149" y="37350"/>
                    <a:pt x="55751" y="37415"/>
                    <a:pt x="55318" y="37415"/>
                  </a:cubicBezTo>
                  <a:cubicBezTo>
                    <a:pt x="55122" y="37415"/>
                    <a:pt x="54919" y="37401"/>
                    <a:pt x="54727" y="37401"/>
                  </a:cubicBezTo>
                  <a:cubicBezTo>
                    <a:pt x="54620" y="37401"/>
                    <a:pt x="54517" y="37405"/>
                    <a:pt x="54420" y="37418"/>
                  </a:cubicBezTo>
                  <a:cubicBezTo>
                    <a:pt x="54278" y="37432"/>
                    <a:pt x="54136" y="37440"/>
                    <a:pt x="53995" y="37440"/>
                  </a:cubicBezTo>
                  <a:cubicBezTo>
                    <a:pt x="53292" y="37440"/>
                    <a:pt x="52602" y="37262"/>
                    <a:pt x="51983" y="36917"/>
                  </a:cubicBezTo>
                  <a:cubicBezTo>
                    <a:pt x="51332" y="36539"/>
                    <a:pt x="50680" y="36418"/>
                    <a:pt x="50028" y="36418"/>
                  </a:cubicBezTo>
                  <a:cubicBezTo>
                    <a:pt x="48867" y="36418"/>
                    <a:pt x="47706" y="36802"/>
                    <a:pt x="46545" y="36802"/>
                  </a:cubicBezTo>
                  <a:cubicBezTo>
                    <a:pt x="46302" y="36802"/>
                    <a:pt x="46058" y="36785"/>
                    <a:pt x="45814" y="36744"/>
                  </a:cubicBezTo>
                  <a:cubicBezTo>
                    <a:pt x="44881" y="36588"/>
                    <a:pt x="44552" y="36105"/>
                    <a:pt x="44673" y="35241"/>
                  </a:cubicBezTo>
                  <a:cubicBezTo>
                    <a:pt x="44846" y="34083"/>
                    <a:pt x="45537" y="33115"/>
                    <a:pt x="46263" y="32320"/>
                  </a:cubicBezTo>
                  <a:cubicBezTo>
                    <a:pt x="46417" y="32145"/>
                    <a:pt x="46607" y="32066"/>
                    <a:pt x="46802" y="32066"/>
                  </a:cubicBezTo>
                  <a:close/>
                  <a:moveTo>
                    <a:pt x="64554" y="31370"/>
                  </a:moveTo>
                  <a:cubicBezTo>
                    <a:pt x="64860" y="31370"/>
                    <a:pt x="65185" y="31437"/>
                    <a:pt x="65532" y="31594"/>
                  </a:cubicBezTo>
                  <a:cubicBezTo>
                    <a:pt x="65878" y="31767"/>
                    <a:pt x="65930" y="32251"/>
                    <a:pt x="65636" y="32493"/>
                  </a:cubicBezTo>
                  <a:cubicBezTo>
                    <a:pt x="64063" y="34065"/>
                    <a:pt x="64184" y="35085"/>
                    <a:pt x="65895" y="36588"/>
                  </a:cubicBezTo>
                  <a:cubicBezTo>
                    <a:pt x="67243" y="37815"/>
                    <a:pt x="67762" y="39544"/>
                    <a:pt x="68211" y="41237"/>
                  </a:cubicBezTo>
                  <a:cubicBezTo>
                    <a:pt x="68364" y="41802"/>
                    <a:pt x="68057" y="41990"/>
                    <a:pt x="67435" y="41990"/>
                  </a:cubicBezTo>
                  <a:cubicBezTo>
                    <a:pt x="67353" y="41990"/>
                    <a:pt x="67266" y="41986"/>
                    <a:pt x="67174" y="41980"/>
                  </a:cubicBezTo>
                  <a:cubicBezTo>
                    <a:pt x="66517" y="41064"/>
                    <a:pt x="64271" y="41825"/>
                    <a:pt x="64547" y="39146"/>
                  </a:cubicBezTo>
                  <a:lnTo>
                    <a:pt x="64547" y="39146"/>
                  </a:lnTo>
                  <a:lnTo>
                    <a:pt x="64547" y="39181"/>
                  </a:lnTo>
                  <a:cubicBezTo>
                    <a:pt x="64685" y="37885"/>
                    <a:pt x="63113" y="36295"/>
                    <a:pt x="62076" y="35050"/>
                  </a:cubicBezTo>
                  <a:cubicBezTo>
                    <a:pt x="61281" y="34100"/>
                    <a:pt x="61385" y="33288"/>
                    <a:pt x="62076" y="32683"/>
                  </a:cubicBezTo>
                  <a:cubicBezTo>
                    <a:pt x="62786" y="32052"/>
                    <a:pt x="63577" y="31370"/>
                    <a:pt x="64554" y="31370"/>
                  </a:cubicBezTo>
                  <a:close/>
                  <a:moveTo>
                    <a:pt x="30705" y="33465"/>
                  </a:moveTo>
                  <a:cubicBezTo>
                    <a:pt x="30874" y="33465"/>
                    <a:pt x="31043" y="33637"/>
                    <a:pt x="31090" y="33720"/>
                  </a:cubicBezTo>
                  <a:cubicBezTo>
                    <a:pt x="31920" y="35120"/>
                    <a:pt x="33579" y="35258"/>
                    <a:pt x="34719" y="36226"/>
                  </a:cubicBezTo>
                  <a:cubicBezTo>
                    <a:pt x="36205" y="37487"/>
                    <a:pt x="36275" y="39354"/>
                    <a:pt x="37191" y="40822"/>
                  </a:cubicBezTo>
                  <a:cubicBezTo>
                    <a:pt x="37484" y="41289"/>
                    <a:pt x="37571" y="41980"/>
                    <a:pt x="37968" y="42274"/>
                  </a:cubicBezTo>
                  <a:cubicBezTo>
                    <a:pt x="38403" y="42594"/>
                    <a:pt x="39075" y="43217"/>
                    <a:pt x="39556" y="43217"/>
                  </a:cubicBezTo>
                  <a:cubicBezTo>
                    <a:pt x="39725" y="43217"/>
                    <a:pt x="39870" y="43141"/>
                    <a:pt x="39973" y="42948"/>
                  </a:cubicBezTo>
                  <a:cubicBezTo>
                    <a:pt x="40336" y="42274"/>
                    <a:pt x="41234" y="41289"/>
                    <a:pt x="40543" y="40183"/>
                  </a:cubicBezTo>
                  <a:cubicBezTo>
                    <a:pt x="40301" y="39803"/>
                    <a:pt x="39610" y="39215"/>
                    <a:pt x="40284" y="38904"/>
                  </a:cubicBezTo>
                  <a:cubicBezTo>
                    <a:pt x="40592" y="38765"/>
                    <a:pt x="41024" y="38302"/>
                    <a:pt x="41439" y="38302"/>
                  </a:cubicBezTo>
                  <a:cubicBezTo>
                    <a:pt x="41746" y="38302"/>
                    <a:pt x="42043" y="38557"/>
                    <a:pt x="42271" y="39388"/>
                  </a:cubicBezTo>
                  <a:cubicBezTo>
                    <a:pt x="42782" y="41200"/>
                    <a:pt x="43748" y="43327"/>
                    <a:pt x="46038" y="43327"/>
                  </a:cubicBezTo>
                  <a:cubicBezTo>
                    <a:pt x="46150" y="43327"/>
                    <a:pt x="46266" y="43321"/>
                    <a:pt x="46384" y="43311"/>
                  </a:cubicBezTo>
                  <a:cubicBezTo>
                    <a:pt x="46463" y="43304"/>
                    <a:pt x="46542" y="43300"/>
                    <a:pt x="46620" y="43300"/>
                  </a:cubicBezTo>
                  <a:cubicBezTo>
                    <a:pt x="47585" y="43300"/>
                    <a:pt x="48526" y="43802"/>
                    <a:pt x="49487" y="43802"/>
                  </a:cubicBezTo>
                  <a:cubicBezTo>
                    <a:pt x="49955" y="43802"/>
                    <a:pt x="50429" y="43683"/>
                    <a:pt x="50912" y="43328"/>
                  </a:cubicBezTo>
                  <a:cubicBezTo>
                    <a:pt x="51106" y="43191"/>
                    <a:pt x="51242" y="43135"/>
                    <a:pt x="51336" y="43135"/>
                  </a:cubicBezTo>
                  <a:cubicBezTo>
                    <a:pt x="51643" y="43135"/>
                    <a:pt x="51508" y="43736"/>
                    <a:pt x="51534" y="44054"/>
                  </a:cubicBezTo>
                  <a:cubicBezTo>
                    <a:pt x="51845" y="45488"/>
                    <a:pt x="50843" y="46629"/>
                    <a:pt x="50618" y="47942"/>
                  </a:cubicBezTo>
                  <a:cubicBezTo>
                    <a:pt x="50585" y="48144"/>
                    <a:pt x="50240" y="48444"/>
                    <a:pt x="50046" y="48444"/>
                  </a:cubicBezTo>
                  <a:cubicBezTo>
                    <a:pt x="50041" y="48444"/>
                    <a:pt x="50036" y="48444"/>
                    <a:pt x="50031" y="48444"/>
                  </a:cubicBezTo>
                  <a:cubicBezTo>
                    <a:pt x="49523" y="48389"/>
                    <a:pt x="49010" y="48372"/>
                    <a:pt x="48494" y="48372"/>
                  </a:cubicBezTo>
                  <a:cubicBezTo>
                    <a:pt x="47534" y="48372"/>
                    <a:pt x="46564" y="48433"/>
                    <a:pt x="45600" y="48433"/>
                  </a:cubicBezTo>
                  <a:cubicBezTo>
                    <a:pt x="43779" y="48433"/>
                    <a:pt x="41984" y="48215"/>
                    <a:pt x="40336" y="46957"/>
                  </a:cubicBezTo>
                  <a:cubicBezTo>
                    <a:pt x="40033" y="46726"/>
                    <a:pt x="39675" y="46623"/>
                    <a:pt x="39308" y="46623"/>
                  </a:cubicBezTo>
                  <a:cubicBezTo>
                    <a:pt x="38250" y="46623"/>
                    <a:pt x="37116" y="47478"/>
                    <a:pt x="37000" y="48582"/>
                  </a:cubicBezTo>
                  <a:cubicBezTo>
                    <a:pt x="36972" y="48947"/>
                    <a:pt x="36796" y="49426"/>
                    <a:pt x="36527" y="49426"/>
                  </a:cubicBezTo>
                  <a:cubicBezTo>
                    <a:pt x="36465" y="49426"/>
                    <a:pt x="36398" y="49400"/>
                    <a:pt x="36326" y="49342"/>
                  </a:cubicBezTo>
                  <a:cubicBezTo>
                    <a:pt x="35376" y="48582"/>
                    <a:pt x="34045" y="48772"/>
                    <a:pt x="33147" y="47752"/>
                  </a:cubicBezTo>
                  <a:cubicBezTo>
                    <a:pt x="32334" y="46819"/>
                    <a:pt x="30900" y="46785"/>
                    <a:pt x="29673" y="46525"/>
                  </a:cubicBezTo>
                  <a:cubicBezTo>
                    <a:pt x="28913" y="46370"/>
                    <a:pt x="27807" y="46422"/>
                    <a:pt x="28567" y="44953"/>
                  </a:cubicBezTo>
                  <a:cubicBezTo>
                    <a:pt x="28982" y="44158"/>
                    <a:pt x="29034" y="43000"/>
                    <a:pt x="28515" y="42257"/>
                  </a:cubicBezTo>
                  <a:cubicBezTo>
                    <a:pt x="28230" y="41853"/>
                    <a:pt x="27848" y="41722"/>
                    <a:pt x="27412" y="41722"/>
                  </a:cubicBezTo>
                  <a:cubicBezTo>
                    <a:pt x="27028" y="41722"/>
                    <a:pt x="26602" y="41823"/>
                    <a:pt x="26165" y="41928"/>
                  </a:cubicBezTo>
                  <a:cubicBezTo>
                    <a:pt x="25497" y="42091"/>
                    <a:pt x="24818" y="42128"/>
                    <a:pt x="24133" y="42128"/>
                  </a:cubicBezTo>
                  <a:cubicBezTo>
                    <a:pt x="23569" y="42128"/>
                    <a:pt x="23001" y="42103"/>
                    <a:pt x="22432" y="42103"/>
                  </a:cubicBezTo>
                  <a:cubicBezTo>
                    <a:pt x="21707" y="42103"/>
                    <a:pt x="20980" y="42143"/>
                    <a:pt x="20255" y="42326"/>
                  </a:cubicBezTo>
                  <a:cubicBezTo>
                    <a:pt x="19287" y="42585"/>
                    <a:pt x="18319" y="42862"/>
                    <a:pt x="17559" y="43380"/>
                  </a:cubicBezTo>
                  <a:cubicBezTo>
                    <a:pt x="17082" y="43705"/>
                    <a:pt x="16613" y="43798"/>
                    <a:pt x="16149" y="43798"/>
                  </a:cubicBezTo>
                  <a:cubicBezTo>
                    <a:pt x="15538" y="43798"/>
                    <a:pt x="14935" y="43638"/>
                    <a:pt x="14326" y="43638"/>
                  </a:cubicBezTo>
                  <a:cubicBezTo>
                    <a:pt x="14292" y="43638"/>
                    <a:pt x="14258" y="43638"/>
                    <a:pt x="14223" y="43639"/>
                  </a:cubicBezTo>
                  <a:cubicBezTo>
                    <a:pt x="14120" y="43622"/>
                    <a:pt x="14016" y="43570"/>
                    <a:pt x="13930" y="43466"/>
                  </a:cubicBezTo>
                  <a:cubicBezTo>
                    <a:pt x="14043" y="43169"/>
                    <a:pt x="14308" y="43115"/>
                    <a:pt x="14562" y="43115"/>
                  </a:cubicBezTo>
                  <a:cubicBezTo>
                    <a:pt x="14617" y="43115"/>
                    <a:pt x="14672" y="43118"/>
                    <a:pt x="14725" y="43121"/>
                  </a:cubicBezTo>
                  <a:cubicBezTo>
                    <a:pt x="14838" y="43129"/>
                    <a:pt x="14949" y="43134"/>
                    <a:pt x="15058" y="43134"/>
                  </a:cubicBezTo>
                  <a:cubicBezTo>
                    <a:pt x="16723" y="43134"/>
                    <a:pt x="17967" y="42165"/>
                    <a:pt x="18388" y="40771"/>
                  </a:cubicBezTo>
                  <a:cubicBezTo>
                    <a:pt x="18976" y="38921"/>
                    <a:pt x="20808" y="38282"/>
                    <a:pt x="21482" y="37090"/>
                  </a:cubicBezTo>
                  <a:cubicBezTo>
                    <a:pt x="22174" y="35865"/>
                    <a:pt x="22770" y="35535"/>
                    <a:pt x="23579" y="35535"/>
                  </a:cubicBezTo>
                  <a:cubicBezTo>
                    <a:pt x="23899" y="35535"/>
                    <a:pt x="24254" y="35587"/>
                    <a:pt x="24661" y="35655"/>
                  </a:cubicBezTo>
                  <a:cubicBezTo>
                    <a:pt x="24682" y="35658"/>
                    <a:pt x="24703" y="35660"/>
                    <a:pt x="24725" y="35660"/>
                  </a:cubicBezTo>
                  <a:cubicBezTo>
                    <a:pt x="25065" y="35660"/>
                    <a:pt x="25513" y="35293"/>
                    <a:pt x="25854" y="35033"/>
                  </a:cubicBezTo>
                  <a:cubicBezTo>
                    <a:pt x="26267" y="34730"/>
                    <a:pt x="26584" y="34570"/>
                    <a:pt x="26849" y="34570"/>
                  </a:cubicBezTo>
                  <a:cubicBezTo>
                    <a:pt x="27249" y="34570"/>
                    <a:pt x="27529" y="34935"/>
                    <a:pt x="27841" y="35724"/>
                  </a:cubicBezTo>
                  <a:cubicBezTo>
                    <a:pt x="28325" y="36969"/>
                    <a:pt x="29742" y="37574"/>
                    <a:pt x="30952" y="38161"/>
                  </a:cubicBezTo>
                  <a:cubicBezTo>
                    <a:pt x="31712" y="38524"/>
                    <a:pt x="32732" y="38852"/>
                    <a:pt x="32680" y="39716"/>
                  </a:cubicBezTo>
                  <a:cubicBezTo>
                    <a:pt x="32594" y="40753"/>
                    <a:pt x="31488" y="40546"/>
                    <a:pt x="30710" y="40615"/>
                  </a:cubicBezTo>
                  <a:cubicBezTo>
                    <a:pt x="30312" y="40650"/>
                    <a:pt x="29794" y="40598"/>
                    <a:pt x="29673" y="41134"/>
                  </a:cubicBezTo>
                  <a:cubicBezTo>
                    <a:pt x="29552" y="41669"/>
                    <a:pt x="30036" y="41825"/>
                    <a:pt x="30382" y="42032"/>
                  </a:cubicBezTo>
                  <a:cubicBezTo>
                    <a:pt x="30898" y="42336"/>
                    <a:pt x="31474" y="42934"/>
                    <a:pt x="32011" y="42934"/>
                  </a:cubicBezTo>
                  <a:cubicBezTo>
                    <a:pt x="32175" y="42934"/>
                    <a:pt x="32336" y="42878"/>
                    <a:pt x="32490" y="42741"/>
                  </a:cubicBezTo>
                  <a:cubicBezTo>
                    <a:pt x="33354" y="41963"/>
                    <a:pt x="33890" y="40788"/>
                    <a:pt x="34512" y="39751"/>
                  </a:cubicBezTo>
                  <a:cubicBezTo>
                    <a:pt x="34586" y="39617"/>
                    <a:pt x="34289" y="39329"/>
                    <a:pt x="34602" y="39329"/>
                  </a:cubicBezTo>
                  <a:cubicBezTo>
                    <a:pt x="34653" y="39329"/>
                    <a:pt x="34719" y="39337"/>
                    <a:pt x="34806" y="39354"/>
                  </a:cubicBezTo>
                  <a:cubicBezTo>
                    <a:pt x="34890" y="39373"/>
                    <a:pt x="34965" y="39381"/>
                    <a:pt x="35031" y="39381"/>
                  </a:cubicBezTo>
                  <a:cubicBezTo>
                    <a:pt x="35567" y="39381"/>
                    <a:pt x="35557" y="38814"/>
                    <a:pt x="35341" y="38507"/>
                  </a:cubicBezTo>
                  <a:cubicBezTo>
                    <a:pt x="34806" y="37781"/>
                    <a:pt x="34546" y="36658"/>
                    <a:pt x="33561" y="36468"/>
                  </a:cubicBezTo>
                  <a:cubicBezTo>
                    <a:pt x="32248" y="36208"/>
                    <a:pt x="31591" y="35206"/>
                    <a:pt x="30727" y="34411"/>
                  </a:cubicBezTo>
                  <a:cubicBezTo>
                    <a:pt x="30468" y="34169"/>
                    <a:pt x="30278" y="33910"/>
                    <a:pt x="30485" y="33599"/>
                  </a:cubicBezTo>
                  <a:cubicBezTo>
                    <a:pt x="30551" y="33501"/>
                    <a:pt x="30628" y="33465"/>
                    <a:pt x="30705" y="33465"/>
                  </a:cubicBezTo>
                  <a:close/>
                  <a:moveTo>
                    <a:pt x="65829" y="50622"/>
                  </a:moveTo>
                  <a:cubicBezTo>
                    <a:pt x="66138" y="50622"/>
                    <a:pt x="66376" y="50877"/>
                    <a:pt x="66569" y="51209"/>
                  </a:cubicBezTo>
                  <a:cubicBezTo>
                    <a:pt x="67601" y="52923"/>
                    <a:pt x="68767" y="54401"/>
                    <a:pt x="70703" y="54401"/>
                  </a:cubicBezTo>
                  <a:cubicBezTo>
                    <a:pt x="71167" y="54401"/>
                    <a:pt x="71676" y="54316"/>
                    <a:pt x="72237" y="54129"/>
                  </a:cubicBezTo>
                  <a:cubicBezTo>
                    <a:pt x="72263" y="54119"/>
                    <a:pt x="72291" y="54114"/>
                    <a:pt x="72320" y="54114"/>
                  </a:cubicBezTo>
                  <a:cubicBezTo>
                    <a:pt x="72487" y="54114"/>
                    <a:pt x="72701" y="54260"/>
                    <a:pt x="72877" y="54319"/>
                  </a:cubicBezTo>
                  <a:cubicBezTo>
                    <a:pt x="72687" y="54406"/>
                    <a:pt x="72514" y="54527"/>
                    <a:pt x="72358" y="54665"/>
                  </a:cubicBezTo>
                  <a:lnTo>
                    <a:pt x="72358" y="54682"/>
                  </a:lnTo>
                  <a:cubicBezTo>
                    <a:pt x="71675" y="55659"/>
                    <a:pt x="71022" y="56681"/>
                    <a:pt x="69648" y="56681"/>
                  </a:cubicBezTo>
                  <a:cubicBezTo>
                    <a:pt x="69564" y="56681"/>
                    <a:pt x="69476" y="56678"/>
                    <a:pt x="69386" y="56669"/>
                  </a:cubicBezTo>
                  <a:cubicBezTo>
                    <a:pt x="69196" y="56600"/>
                    <a:pt x="68850" y="56549"/>
                    <a:pt x="68850" y="56445"/>
                  </a:cubicBezTo>
                  <a:cubicBezTo>
                    <a:pt x="68660" y="54216"/>
                    <a:pt x="66258" y="53559"/>
                    <a:pt x="65532" y="51727"/>
                  </a:cubicBezTo>
                  <a:cubicBezTo>
                    <a:pt x="65394" y="51381"/>
                    <a:pt x="64945" y="50932"/>
                    <a:pt x="65584" y="50673"/>
                  </a:cubicBezTo>
                  <a:cubicBezTo>
                    <a:pt x="65670" y="50638"/>
                    <a:pt x="65752" y="50622"/>
                    <a:pt x="65829" y="50622"/>
                  </a:cubicBezTo>
                  <a:close/>
                  <a:moveTo>
                    <a:pt x="50497" y="52695"/>
                  </a:moveTo>
                  <a:lnTo>
                    <a:pt x="50497" y="52695"/>
                  </a:lnTo>
                  <a:cubicBezTo>
                    <a:pt x="51016" y="52885"/>
                    <a:pt x="51863" y="52937"/>
                    <a:pt x="52001" y="53265"/>
                  </a:cubicBezTo>
                  <a:cubicBezTo>
                    <a:pt x="53055" y="55840"/>
                    <a:pt x="55734" y="57464"/>
                    <a:pt x="56114" y="60420"/>
                  </a:cubicBezTo>
                  <a:cubicBezTo>
                    <a:pt x="56252" y="61439"/>
                    <a:pt x="57323" y="61802"/>
                    <a:pt x="57859" y="62580"/>
                  </a:cubicBezTo>
                  <a:cubicBezTo>
                    <a:pt x="59294" y="64654"/>
                    <a:pt x="60106" y="66952"/>
                    <a:pt x="60763" y="69337"/>
                  </a:cubicBezTo>
                  <a:cubicBezTo>
                    <a:pt x="58533" y="67643"/>
                    <a:pt x="56615" y="65656"/>
                    <a:pt x="55336" y="63133"/>
                  </a:cubicBezTo>
                  <a:cubicBezTo>
                    <a:pt x="55198" y="62874"/>
                    <a:pt x="55008" y="62614"/>
                    <a:pt x="55008" y="62355"/>
                  </a:cubicBezTo>
                  <a:cubicBezTo>
                    <a:pt x="54990" y="58916"/>
                    <a:pt x="52139" y="56739"/>
                    <a:pt x="51189" y="53697"/>
                  </a:cubicBezTo>
                  <a:cubicBezTo>
                    <a:pt x="51085" y="53334"/>
                    <a:pt x="50739" y="53040"/>
                    <a:pt x="50497" y="52695"/>
                  </a:cubicBezTo>
                  <a:close/>
                  <a:moveTo>
                    <a:pt x="87976" y="1"/>
                  </a:moveTo>
                  <a:cubicBezTo>
                    <a:pt x="87018" y="1"/>
                    <a:pt x="85745" y="1010"/>
                    <a:pt x="84455" y="1127"/>
                  </a:cubicBezTo>
                  <a:cubicBezTo>
                    <a:pt x="83776" y="1176"/>
                    <a:pt x="83111" y="1512"/>
                    <a:pt x="82448" y="1512"/>
                  </a:cubicBezTo>
                  <a:cubicBezTo>
                    <a:pt x="82403" y="1512"/>
                    <a:pt x="82358" y="1511"/>
                    <a:pt x="82313" y="1507"/>
                  </a:cubicBezTo>
                  <a:cubicBezTo>
                    <a:pt x="82281" y="1506"/>
                    <a:pt x="82250" y="1506"/>
                    <a:pt x="82218" y="1506"/>
                  </a:cubicBezTo>
                  <a:cubicBezTo>
                    <a:pt x="80376" y="1506"/>
                    <a:pt x="79245" y="3375"/>
                    <a:pt x="77443" y="3375"/>
                  </a:cubicBezTo>
                  <a:cubicBezTo>
                    <a:pt x="77340" y="3375"/>
                    <a:pt x="77235" y="3369"/>
                    <a:pt x="77128" y="3356"/>
                  </a:cubicBezTo>
                  <a:cubicBezTo>
                    <a:pt x="77026" y="3344"/>
                    <a:pt x="76928" y="3335"/>
                    <a:pt x="76837" y="3335"/>
                  </a:cubicBezTo>
                  <a:cubicBezTo>
                    <a:pt x="76434" y="3335"/>
                    <a:pt x="76136" y="3491"/>
                    <a:pt x="75953" y="4082"/>
                  </a:cubicBezTo>
                  <a:cubicBezTo>
                    <a:pt x="75843" y="4459"/>
                    <a:pt x="75132" y="4980"/>
                    <a:pt x="74758" y="4980"/>
                  </a:cubicBezTo>
                  <a:cubicBezTo>
                    <a:pt x="74720" y="4980"/>
                    <a:pt x="74687" y="4974"/>
                    <a:pt x="74657" y="4964"/>
                  </a:cubicBezTo>
                  <a:cubicBezTo>
                    <a:pt x="73910" y="4715"/>
                    <a:pt x="73366" y="4590"/>
                    <a:pt x="73013" y="4590"/>
                  </a:cubicBezTo>
                  <a:cubicBezTo>
                    <a:pt x="72190" y="4590"/>
                    <a:pt x="72409" y="5268"/>
                    <a:pt x="73534" y="6623"/>
                  </a:cubicBezTo>
                  <a:cubicBezTo>
                    <a:pt x="73585" y="6692"/>
                    <a:pt x="73499" y="6882"/>
                    <a:pt x="73482" y="7003"/>
                  </a:cubicBezTo>
                  <a:cubicBezTo>
                    <a:pt x="73413" y="6968"/>
                    <a:pt x="73292" y="6951"/>
                    <a:pt x="73240" y="6882"/>
                  </a:cubicBezTo>
                  <a:cubicBezTo>
                    <a:pt x="72877" y="6381"/>
                    <a:pt x="72324" y="5914"/>
                    <a:pt x="72220" y="5344"/>
                  </a:cubicBezTo>
                  <a:cubicBezTo>
                    <a:pt x="72065" y="4531"/>
                    <a:pt x="71961" y="3840"/>
                    <a:pt x="71010" y="3650"/>
                  </a:cubicBezTo>
                  <a:cubicBezTo>
                    <a:pt x="70839" y="3615"/>
                    <a:pt x="70680" y="3599"/>
                    <a:pt x="70533" y="3599"/>
                  </a:cubicBezTo>
                  <a:cubicBezTo>
                    <a:pt x="69359" y="3599"/>
                    <a:pt x="68898" y="4626"/>
                    <a:pt x="68315" y="5517"/>
                  </a:cubicBezTo>
                  <a:cubicBezTo>
                    <a:pt x="67865" y="6208"/>
                    <a:pt x="68349" y="6536"/>
                    <a:pt x="68729" y="6934"/>
                  </a:cubicBezTo>
                  <a:cubicBezTo>
                    <a:pt x="68798" y="7003"/>
                    <a:pt x="68850" y="7089"/>
                    <a:pt x="68902" y="7176"/>
                  </a:cubicBezTo>
                  <a:cubicBezTo>
                    <a:pt x="68817" y="7188"/>
                    <a:pt x="68731" y="7200"/>
                    <a:pt x="68645" y="7200"/>
                  </a:cubicBezTo>
                  <a:cubicBezTo>
                    <a:pt x="68610" y="7200"/>
                    <a:pt x="68575" y="7198"/>
                    <a:pt x="68539" y="7193"/>
                  </a:cubicBezTo>
                  <a:cubicBezTo>
                    <a:pt x="67376" y="7024"/>
                    <a:pt x="66212" y="6691"/>
                    <a:pt x="65033" y="6691"/>
                  </a:cubicBezTo>
                  <a:cubicBezTo>
                    <a:pt x="65003" y="6691"/>
                    <a:pt x="64974" y="6691"/>
                    <a:pt x="64945" y="6692"/>
                  </a:cubicBezTo>
                  <a:cubicBezTo>
                    <a:pt x="64584" y="6692"/>
                    <a:pt x="63909" y="6196"/>
                    <a:pt x="63437" y="6196"/>
                  </a:cubicBezTo>
                  <a:cubicBezTo>
                    <a:pt x="63072" y="6196"/>
                    <a:pt x="62827" y="6492"/>
                    <a:pt x="62940" y="7538"/>
                  </a:cubicBezTo>
                  <a:cubicBezTo>
                    <a:pt x="62940" y="7608"/>
                    <a:pt x="62525" y="7711"/>
                    <a:pt x="62283" y="7798"/>
                  </a:cubicBezTo>
                  <a:cubicBezTo>
                    <a:pt x="61879" y="7955"/>
                    <a:pt x="61464" y="8005"/>
                    <a:pt x="61043" y="8005"/>
                  </a:cubicBezTo>
                  <a:cubicBezTo>
                    <a:pt x="60325" y="8005"/>
                    <a:pt x="59591" y="7860"/>
                    <a:pt x="58870" y="7860"/>
                  </a:cubicBezTo>
                  <a:cubicBezTo>
                    <a:pt x="58295" y="7860"/>
                    <a:pt x="57729" y="7952"/>
                    <a:pt x="57185" y="8282"/>
                  </a:cubicBezTo>
                  <a:cubicBezTo>
                    <a:pt x="56736" y="8610"/>
                    <a:pt x="56304" y="8938"/>
                    <a:pt x="55837" y="9267"/>
                  </a:cubicBezTo>
                  <a:cubicBezTo>
                    <a:pt x="55671" y="9381"/>
                    <a:pt x="55417" y="9527"/>
                    <a:pt x="55226" y="9527"/>
                  </a:cubicBezTo>
                  <a:cubicBezTo>
                    <a:pt x="55100" y="9527"/>
                    <a:pt x="55001" y="9463"/>
                    <a:pt x="54973" y="9284"/>
                  </a:cubicBezTo>
                  <a:cubicBezTo>
                    <a:pt x="54819" y="8258"/>
                    <a:pt x="54209" y="8003"/>
                    <a:pt x="53545" y="8003"/>
                  </a:cubicBezTo>
                  <a:cubicBezTo>
                    <a:pt x="53313" y="8003"/>
                    <a:pt x="53075" y="8034"/>
                    <a:pt x="52848" y="8074"/>
                  </a:cubicBezTo>
                  <a:cubicBezTo>
                    <a:pt x="51897" y="8264"/>
                    <a:pt x="52416" y="9232"/>
                    <a:pt x="52295" y="9854"/>
                  </a:cubicBezTo>
                  <a:cubicBezTo>
                    <a:pt x="52156" y="10615"/>
                    <a:pt x="51344" y="10096"/>
                    <a:pt x="50998" y="10545"/>
                  </a:cubicBezTo>
                  <a:cubicBezTo>
                    <a:pt x="50949" y="10609"/>
                    <a:pt x="50910" y="10635"/>
                    <a:pt x="50880" y="10635"/>
                  </a:cubicBezTo>
                  <a:cubicBezTo>
                    <a:pt x="50805" y="10635"/>
                    <a:pt x="50789" y="10469"/>
                    <a:pt x="50826" y="10321"/>
                  </a:cubicBezTo>
                  <a:cubicBezTo>
                    <a:pt x="51033" y="8990"/>
                    <a:pt x="50221" y="8541"/>
                    <a:pt x="49115" y="8161"/>
                  </a:cubicBezTo>
                  <a:cubicBezTo>
                    <a:pt x="46903" y="7400"/>
                    <a:pt x="44535" y="7176"/>
                    <a:pt x="42392" y="6070"/>
                  </a:cubicBezTo>
                  <a:cubicBezTo>
                    <a:pt x="41667" y="5697"/>
                    <a:pt x="40852" y="5536"/>
                    <a:pt x="40032" y="5536"/>
                  </a:cubicBezTo>
                  <a:cubicBezTo>
                    <a:pt x="39367" y="5536"/>
                    <a:pt x="38699" y="5642"/>
                    <a:pt x="38072" y="5828"/>
                  </a:cubicBezTo>
                  <a:cubicBezTo>
                    <a:pt x="36033" y="6432"/>
                    <a:pt x="33838" y="6502"/>
                    <a:pt x="31989" y="7642"/>
                  </a:cubicBezTo>
                  <a:cubicBezTo>
                    <a:pt x="31263" y="8074"/>
                    <a:pt x="29206" y="7296"/>
                    <a:pt x="30226" y="9457"/>
                  </a:cubicBezTo>
                  <a:cubicBezTo>
                    <a:pt x="30278" y="9578"/>
                    <a:pt x="29984" y="9854"/>
                    <a:pt x="29863" y="10079"/>
                  </a:cubicBezTo>
                  <a:cubicBezTo>
                    <a:pt x="28653" y="12412"/>
                    <a:pt x="26234" y="13224"/>
                    <a:pt x="24229" y="14555"/>
                  </a:cubicBezTo>
                  <a:cubicBezTo>
                    <a:pt x="22536" y="15661"/>
                    <a:pt x="23486" y="17112"/>
                    <a:pt x="24022" y="18236"/>
                  </a:cubicBezTo>
                  <a:cubicBezTo>
                    <a:pt x="24328" y="18880"/>
                    <a:pt x="24972" y="19241"/>
                    <a:pt x="25627" y="19241"/>
                  </a:cubicBezTo>
                  <a:cubicBezTo>
                    <a:pt x="26008" y="19241"/>
                    <a:pt x="26393" y="19119"/>
                    <a:pt x="26718" y="18858"/>
                  </a:cubicBezTo>
                  <a:cubicBezTo>
                    <a:pt x="27228" y="18470"/>
                    <a:pt x="27609" y="18306"/>
                    <a:pt x="27903" y="18306"/>
                  </a:cubicBezTo>
                  <a:cubicBezTo>
                    <a:pt x="28524" y="18306"/>
                    <a:pt x="28748" y="19042"/>
                    <a:pt x="28947" y="19946"/>
                  </a:cubicBezTo>
                  <a:cubicBezTo>
                    <a:pt x="28982" y="20223"/>
                    <a:pt x="28999" y="20499"/>
                    <a:pt x="28982" y="20776"/>
                  </a:cubicBezTo>
                  <a:cubicBezTo>
                    <a:pt x="28774" y="20551"/>
                    <a:pt x="28446" y="20396"/>
                    <a:pt x="28342" y="20119"/>
                  </a:cubicBezTo>
                  <a:cubicBezTo>
                    <a:pt x="28124" y="19474"/>
                    <a:pt x="27849" y="19234"/>
                    <a:pt x="27528" y="19234"/>
                  </a:cubicBezTo>
                  <a:cubicBezTo>
                    <a:pt x="27212" y="19234"/>
                    <a:pt x="26853" y="19465"/>
                    <a:pt x="26459" y="19774"/>
                  </a:cubicBezTo>
                  <a:cubicBezTo>
                    <a:pt x="25646" y="20379"/>
                    <a:pt x="25958" y="21260"/>
                    <a:pt x="26130" y="21899"/>
                  </a:cubicBezTo>
                  <a:cubicBezTo>
                    <a:pt x="26459" y="23092"/>
                    <a:pt x="25802" y="23420"/>
                    <a:pt x="24938" y="23627"/>
                  </a:cubicBezTo>
                  <a:cubicBezTo>
                    <a:pt x="23901" y="23852"/>
                    <a:pt x="23072" y="24267"/>
                    <a:pt x="22553" y="25269"/>
                  </a:cubicBezTo>
                  <a:cubicBezTo>
                    <a:pt x="22273" y="25790"/>
                    <a:pt x="21682" y="26043"/>
                    <a:pt x="21157" y="26043"/>
                  </a:cubicBezTo>
                  <a:cubicBezTo>
                    <a:pt x="21003" y="26043"/>
                    <a:pt x="20855" y="26021"/>
                    <a:pt x="20721" y="25978"/>
                  </a:cubicBezTo>
                  <a:cubicBezTo>
                    <a:pt x="20116" y="25788"/>
                    <a:pt x="20963" y="25390"/>
                    <a:pt x="20946" y="24993"/>
                  </a:cubicBezTo>
                  <a:cubicBezTo>
                    <a:pt x="20929" y="24543"/>
                    <a:pt x="20738" y="24129"/>
                    <a:pt x="20410" y="23835"/>
                  </a:cubicBezTo>
                  <a:cubicBezTo>
                    <a:pt x="19477" y="22798"/>
                    <a:pt x="18354" y="21709"/>
                    <a:pt x="18215" y="20327"/>
                  </a:cubicBezTo>
                  <a:cubicBezTo>
                    <a:pt x="18098" y="19205"/>
                    <a:pt x="17332" y="17921"/>
                    <a:pt x="16200" y="17921"/>
                  </a:cubicBezTo>
                  <a:cubicBezTo>
                    <a:pt x="16163" y="17921"/>
                    <a:pt x="16127" y="17922"/>
                    <a:pt x="16090" y="17925"/>
                  </a:cubicBezTo>
                  <a:cubicBezTo>
                    <a:pt x="15105" y="17976"/>
                    <a:pt x="14068" y="18391"/>
                    <a:pt x="13930" y="19221"/>
                  </a:cubicBezTo>
                  <a:cubicBezTo>
                    <a:pt x="13670" y="20430"/>
                    <a:pt x="14137" y="21709"/>
                    <a:pt x="15122" y="22470"/>
                  </a:cubicBezTo>
                  <a:cubicBezTo>
                    <a:pt x="15952" y="23109"/>
                    <a:pt x="15952" y="23161"/>
                    <a:pt x="15589" y="23489"/>
                  </a:cubicBezTo>
                  <a:cubicBezTo>
                    <a:pt x="14448" y="24526"/>
                    <a:pt x="14915" y="26116"/>
                    <a:pt x="14292" y="27377"/>
                  </a:cubicBezTo>
                  <a:cubicBezTo>
                    <a:pt x="14143" y="27687"/>
                    <a:pt x="14420" y="27822"/>
                    <a:pt x="14760" y="27822"/>
                  </a:cubicBezTo>
                  <a:cubicBezTo>
                    <a:pt x="14932" y="27822"/>
                    <a:pt x="15121" y="27787"/>
                    <a:pt x="15278" y="27723"/>
                  </a:cubicBezTo>
                  <a:cubicBezTo>
                    <a:pt x="16510" y="27249"/>
                    <a:pt x="17772" y="26919"/>
                    <a:pt x="19089" y="26919"/>
                  </a:cubicBezTo>
                  <a:cubicBezTo>
                    <a:pt x="19212" y="26919"/>
                    <a:pt x="19336" y="26922"/>
                    <a:pt x="19460" y="26928"/>
                  </a:cubicBezTo>
                  <a:lnTo>
                    <a:pt x="19874" y="26928"/>
                  </a:lnTo>
                  <a:cubicBezTo>
                    <a:pt x="19840" y="26997"/>
                    <a:pt x="19823" y="27136"/>
                    <a:pt x="19753" y="27153"/>
                  </a:cubicBezTo>
                  <a:cubicBezTo>
                    <a:pt x="18630" y="27585"/>
                    <a:pt x="17507" y="28138"/>
                    <a:pt x="16349" y="28414"/>
                  </a:cubicBezTo>
                  <a:cubicBezTo>
                    <a:pt x="15692" y="28570"/>
                    <a:pt x="14915" y="28432"/>
                    <a:pt x="14707" y="29209"/>
                  </a:cubicBezTo>
                  <a:cubicBezTo>
                    <a:pt x="14500" y="30004"/>
                    <a:pt x="15260" y="30194"/>
                    <a:pt x="15813" y="30505"/>
                  </a:cubicBezTo>
                  <a:cubicBezTo>
                    <a:pt x="17161" y="31318"/>
                    <a:pt x="17369" y="32493"/>
                    <a:pt x="16867" y="33910"/>
                  </a:cubicBezTo>
                  <a:cubicBezTo>
                    <a:pt x="16664" y="34503"/>
                    <a:pt x="16349" y="34660"/>
                    <a:pt x="15995" y="34660"/>
                  </a:cubicBezTo>
                  <a:cubicBezTo>
                    <a:pt x="15626" y="34660"/>
                    <a:pt x="15216" y="34489"/>
                    <a:pt x="14846" y="34463"/>
                  </a:cubicBezTo>
                  <a:cubicBezTo>
                    <a:pt x="13916" y="34396"/>
                    <a:pt x="12987" y="34203"/>
                    <a:pt x="12042" y="34203"/>
                  </a:cubicBezTo>
                  <a:cubicBezTo>
                    <a:pt x="12003" y="34203"/>
                    <a:pt x="11964" y="34203"/>
                    <a:pt x="11925" y="34204"/>
                  </a:cubicBezTo>
                  <a:cubicBezTo>
                    <a:pt x="10957" y="34221"/>
                    <a:pt x="9834" y="34446"/>
                    <a:pt x="9989" y="35759"/>
                  </a:cubicBezTo>
                  <a:cubicBezTo>
                    <a:pt x="10128" y="37072"/>
                    <a:pt x="9834" y="38196"/>
                    <a:pt x="9592" y="39440"/>
                  </a:cubicBezTo>
                  <a:cubicBezTo>
                    <a:pt x="9385" y="40425"/>
                    <a:pt x="8693" y="42136"/>
                    <a:pt x="10542" y="42464"/>
                  </a:cubicBezTo>
                  <a:cubicBezTo>
                    <a:pt x="12305" y="42758"/>
                    <a:pt x="12668" y="43173"/>
                    <a:pt x="11735" y="44693"/>
                  </a:cubicBezTo>
                  <a:cubicBezTo>
                    <a:pt x="11389" y="45298"/>
                    <a:pt x="10888" y="45817"/>
                    <a:pt x="10300" y="46180"/>
                  </a:cubicBezTo>
                  <a:cubicBezTo>
                    <a:pt x="9108" y="46871"/>
                    <a:pt x="8175" y="47752"/>
                    <a:pt x="8313" y="49342"/>
                  </a:cubicBezTo>
                  <a:cubicBezTo>
                    <a:pt x="8365" y="49964"/>
                    <a:pt x="8140" y="50707"/>
                    <a:pt x="7535" y="50967"/>
                  </a:cubicBezTo>
                  <a:cubicBezTo>
                    <a:pt x="5168" y="52021"/>
                    <a:pt x="3768" y="53991"/>
                    <a:pt x="2662" y="56168"/>
                  </a:cubicBezTo>
                  <a:cubicBezTo>
                    <a:pt x="1781" y="57931"/>
                    <a:pt x="122" y="59469"/>
                    <a:pt x="1279" y="61888"/>
                  </a:cubicBezTo>
                  <a:cubicBezTo>
                    <a:pt x="1936" y="63236"/>
                    <a:pt x="1573" y="64792"/>
                    <a:pt x="830" y="66209"/>
                  </a:cubicBezTo>
                  <a:cubicBezTo>
                    <a:pt x="1" y="67781"/>
                    <a:pt x="744" y="70477"/>
                    <a:pt x="2126" y="71687"/>
                  </a:cubicBezTo>
                  <a:cubicBezTo>
                    <a:pt x="2420" y="71946"/>
                    <a:pt x="2662" y="72240"/>
                    <a:pt x="2818" y="72586"/>
                  </a:cubicBezTo>
                  <a:cubicBezTo>
                    <a:pt x="4027" y="75040"/>
                    <a:pt x="5462" y="77303"/>
                    <a:pt x="7881" y="78755"/>
                  </a:cubicBezTo>
                  <a:cubicBezTo>
                    <a:pt x="8455" y="79100"/>
                    <a:pt x="9053" y="79742"/>
                    <a:pt x="9645" y="79742"/>
                  </a:cubicBezTo>
                  <a:cubicBezTo>
                    <a:pt x="9766" y="79742"/>
                    <a:pt x="9887" y="79715"/>
                    <a:pt x="10007" y="79654"/>
                  </a:cubicBezTo>
                  <a:cubicBezTo>
                    <a:pt x="12824" y="78254"/>
                    <a:pt x="16142" y="79844"/>
                    <a:pt x="18889" y="77874"/>
                  </a:cubicBezTo>
                  <a:cubicBezTo>
                    <a:pt x="19326" y="77562"/>
                    <a:pt x="19938" y="77352"/>
                    <a:pt x="20558" y="77352"/>
                  </a:cubicBezTo>
                  <a:cubicBezTo>
                    <a:pt x="21313" y="77352"/>
                    <a:pt x="22079" y="77663"/>
                    <a:pt x="22553" y="78479"/>
                  </a:cubicBezTo>
                  <a:cubicBezTo>
                    <a:pt x="23034" y="79313"/>
                    <a:pt x="23538" y="79650"/>
                    <a:pt x="24283" y="79650"/>
                  </a:cubicBezTo>
                  <a:cubicBezTo>
                    <a:pt x="24448" y="79650"/>
                    <a:pt x="24626" y="79633"/>
                    <a:pt x="24817" y="79602"/>
                  </a:cubicBezTo>
                  <a:cubicBezTo>
                    <a:pt x="24994" y="79574"/>
                    <a:pt x="25161" y="79561"/>
                    <a:pt x="25317" y="79561"/>
                  </a:cubicBezTo>
                  <a:cubicBezTo>
                    <a:pt x="26715" y="79561"/>
                    <a:pt x="27271" y="80640"/>
                    <a:pt x="26960" y="82194"/>
                  </a:cubicBezTo>
                  <a:cubicBezTo>
                    <a:pt x="26683" y="83611"/>
                    <a:pt x="25750" y="85218"/>
                    <a:pt x="26545" y="86480"/>
                  </a:cubicBezTo>
                  <a:cubicBezTo>
                    <a:pt x="27461" y="87966"/>
                    <a:pt x="28515" y="89400"/>
                    <a:pt x="29206" y="90973"/>
                  </a:cubicBezTo>
                  <a:cubicBezTo>
                    <a:pt x="30416" y="93721"/>
                    <a:pt x="31298" y="96641"/>
                    <a:pt x="29777" y="99631"/>
                  </a:cubicBezTo>
                  <a:cubicBezTo>
                    <a:pt x="28809" y="101515"/>
                    <a:pt x="28619" y="103502"/>
                    <a:pt x="29535" y="105369"/>
                  </a:cubicBezTo>
                  <a:cubicBezTo>
                    <a:pt x="30503" y="107321"/>
                    <a:pt x="31228" y="109274"/>
                    <a:pt x="31488" y="111469"/>
                  </a:cubicBezTo>
                  <a:cubicBezTo>
                    <a:pt x="31712" y="113456"/>
                    <a:pt x="31695" y="115599"/>
                    <a:pt x="33371" y="117172"/>
                  </a:cubicBezTo>
                  <a:cubicBezTo>
                    <a:pt x="34322" y="118088"/>
                    <a:pt x="34581" y="119436"/>
                    <a:pt x="35013" y="120645"/>
                  </a:cubicBezTo>
                  <a:cubicBezTo>
                    <a:pt x="35393" y="121717"/>
                    <a:pt x="34546" y="123065"/>
                    <a:pt x="35843" y="123998"/>
                  </a:cubicBezTo>
                  <a:cubicBezTo>
                    <a:pt x="36206" y="124270"/>
                    <a:pt x="36549" y="124368"/>
                    <a:pt x="36881" y="124368"/>
                  </a:cubicBezTo>
                  <a:cubicBezTo>
                    <a:pt x="37735" y="124368"/>
                    <a:pt x="38515" y="123721"/>
                    <a:pt x="39372" y="123721"/>
                  </a:cubicBezTo>
                  <a:cubicBezTo>
                    <a:pt x="39388" y="123721"/>
                    <a:pt x="39404" y="123721"/>
                    <a:pt x="39420" y="123721"/>
                  </a:cubicBezTo>
                  <a:cubicBezTo>
                    <a:pt x="39526" y="123724"/>
                    <a:pt x="39630" y="123725"/>
                    <a:pt x="39734" y="123725"/>
                  </a:cubicBezTo>
                  <a:cubicBezTo>
                    <a:pt x="44937" y="123725"/>
                    <a:pt x="47636" y="120353"/>
                    <a:pt x="49754" y="116100"/>
                  </a:cubicBezTo>
                  <a:cubicBezTo>
                    <a:pt x="50186" y="115236"/>
                    <a:pt x="49720" y="113957"/>
                    <a:pt x="50826" y="113508"/>
                  </a:cubicBezTo>
                  <a:cubicBezTo>
                    <a:pt x="52761" y="112713"/>
                    <a:pt x="53193" y="111175"/>
                    <a:pt x="52692" y="109499"/>
                  </a:cubicBezTo>
                  <a:cubicBezTo>
                    <a:pt x="51949" y="107028"/>
                    <a:pt x="53297" y="106112"/>
                    <a:pt x="55181" y="105282"/>
                  </a:cubicBezTo>
                  <a:cubicBezTo>
                    <a:pt x="57773" y="104107"/>
                    <a:pt x="59449" y="98370"/>
                    <a:pt x="57963" y="96071"/>
                  </a:cubicBezTo>
                  <a:cubicBezTo>
                    <a:pt x="56770" y="94239"/>
                    <a:pt x="57099" y="92217"/>
                    <a:pt x="57444" y="90316"/>
                  </a:cubicBezTo>
                  <a:cubicBezTo>
                    <a:pt x="57911" y="87621"/>
                    <a:pt x="59933" y="85823"/>
                    <a:pt x="61851" y="84164"/>
                  </a:cubicBezTo>
                  <a:cubicBezTo>
                    <a:pt x="65601" y="80915"/>
                    <a:pt x="68055" y="76992"/>
                    <a:pt x="69109" y="72171"/>
                  </a:cubicBezTo>
                  <a:cubicBezTo>
                    <a:pt x="69271" y="71459"/>
                    <a:pt x="69266" y="70656"/>
                    <a:pt x="68371" y="70656"/>
                  </a:cubicBezTo>
                  <a:cubicBezTo>
                    <a:pt x="68311" y="70656"/>
                    <a:pt x="68246" y="70660"/>
                    <a:pt x="68176" y="70667"/>
                  </a:cubicBezTo>
                  <a:cubicBezTo>
                    <a:pt x="67157" y="70788"/>
                    <a:pt x="66154" y="71151"/>
                    <a:pt x="65152" y="71462"/>
                  </a:cubicBezTo>
                  <a:cubicBezTo>
                    <a:pt x="63960" y="71826"/>
                    <a:pt x="63201" y="72060"/>
                    <a:pt x="62664" y="72060"/>
                  </a:cubicBezTo>
                  <a:cubicBezTo>
                    <a:pt x="61727" y="72060"/>
                    <a:pt x="61469" y="71346"/>
                    <a:pt x="60772" y="69363"/>
                  </a:cubicBezTo>
                  <a:lnTo>
                    <a:pt x="60772" y="69363"/>
                  </a:lnTo>
                  <a:cubicBezTo>
                    <a:pt x="61180" y="69747"/>
                    <a:pt x="61467" y="70422"/>
                    <a:pt x="62074" y="70422"/>
                  </a:cubicBezTo>
                  <a:cubicBezTo>
                    <a:pt x="62180" y="70422"/>
                    <a:pt x="62295" y="70402"/>
                    <a:pt x="62422" y="70356"/>
                  </a:cubicBezTo>
                  <a:cubicBezTo>
                    <a:pt x="63925" y="69769"/>
                    <a:pt x="65359" y="68957"/>
                    <a:pt x="66897" y="68455"/>
                  </a:cubicBezTo>
                  <a:cubicBezTo>
                    <a:pt x="68660" y="67868"/>
                    <a:pt x="69732" y="66209"/>
                    <a:pt x="71391" y="65639"/>
                  </a:cubicBezTo>
                  <a:cubicBezTo>
                    <a:pt x="73706" y="64844"/>
                    <a:pt x="76713" y="61716"/>
                    <a:pt x="76852" y="59383"/>
                  </a:cubicBezTo>
                  <a:cubicBezTo>
                    <a:pt x="76834" y="59072"/>
                    <a:pt x="76713" y="58778"/>
                    <a:pt x="76506" y="58553"/>
                  </a:cubicBezTo>
                  <a:cubicBezTo>
                    <a:pt x="75918" y="57810"/>
                    <a:pt x="75279" y="57153"/>
                    <a:pt x="74294" y="56894"/>
                  </a:cubicBezTo>
                  <a:cubicBezTo>
                    <a:pt x="73724" y="56739"/>
                    <a:pt x="73378" y="56151"/>
                    <a:pt x="73516" y="55581"/>
                  </a:cubicBezTo>
                  <a:cubicBezTo>
                    <a:pt x="73547" y="55481"/>
                    <a:pt x="73596" y="55443"/>
                    <a:pt x="73658" y="55443"/>
                  </a:cubicBezTo>
                  <a:cubicBezTo>
                    <a:pt x="73842" y="55443"/>
                    <a:pt x="74139" y="55775"/>
                    <a:pt x="74398" y="55788"/>
                  </a:cubicBezTo>
                  <a:cubicBezTo>
                    <a:pt x="75366" y="55855"/>
                    <a:pt x="76333" y="56083"/>
                    <a:pt x="77301" y="56083"/>
                  </a:cubicBezTo>
                  <a:cubicBezTo>
                    <a:pt x="77336" y="56083"/>
                    <a:pt x="77370" y="56083"/>
                    <a:pt x="77405" y="56082"/>
                  </a:cubicBezTo>
                  <a:cubicBezTo>
                    <a:pt x="77727" y="56077"/>
                    <a:pt x="78047" y="56073"/>
                    <a:pt x="78365" y="56073"/>
                  </a:cubicBezTo>
                  <a:cubicBezTo>
                    <a:pt x="81373" y="56073"/>
                    <a:pt x="84145" y="56432"/>
                    <a:pt x="85786" y="59746"/>
                  </a:cubicBezTo>
                  <a:cubicBezTo>
                    <a:pt x="86136" y="60461"/>
                    <a:pt x="86996" y="61297"/>
                    <a:pt x="88011" y="61297"/>
                  </a:cubicBezTo>
                  <a:cubicBezTo>
                    <a:pt x="88148" y="61297"/>
                    <a:pt x="88288" y="61282"/>
                    <a:pt x="88430" y="61249"/>
                  </a:cubicBezTo>
                  <a:cubicBezTo>
                    <a:pt x="88585" y="61214"/>
                    <a:pt x="88707" y="61197"/>
                    <a:pt x="88805" y="61197"/>
                  </a:cubicBezTo>
                  <a:cubicBezTo>
                    <a:pt x="89186" y="61197"/>
                    <a:pt x="89184" y="61451"/>
                    <a:pt x="89225" y="61837"/>
                  </a:cubicBezTo>
                  <a:cubicBezTo>
                    <a:pt x="89830" y="66554"/>
                    <a:pt x="91990" y="70685"/>
                    <a:pt x="94133" y="74832"/>
                  </a:cubicBezTo>
                  <a:cubicBezTo>
                    <a:pt x="94475" y="75487"/>
                    <a:pt x="94875" y="75911"/>
                    <a:pt x="95290" y="75911"/>
                  </a:cubicBezTo>
                  <a:cubicBezTo>
                    <a:pt x="95652" y="75911"/>
                    <a:pt x="96025" y="75588"/>
                    <a:pt x="96380" y="74815"/>
                  </a:cubicBezTo>
                  <a:cubicBezTo>
                    <a:pt x="96622" y="74297"/>
                    <a:pt x="97036" y="73847"/>
                    <a:pt x="97382" y="73381"/>
                  </a:cubicBezTo>
                  <a:lnTo>
                    <a:pt x="97538" y="73225"/>
                  </a:lnTo>
                  <a:cubicBezTo>
                    <a:pt x="98212" y="71618"/>
                    <a:pt x="98056" y="69993"/>
                    <a:pt x="97831" y="68317"/>
                  </a:cubicBezTo>
                  <a:cubicBezTo>
                    <a:pt x="97762" y="67833"/>
                    <a:pt x="97589" y="67211"/>
                    <a:pt x="98194" y="67073"/>
                  </a:cubicBezTo>
                  <a:cubicBezTo>
                    <a:pt x="99784" y="66693"/>
                    <a:pt x="100268" y="65258"/>
                    <a:pt x="101149" y="64187"/>
                  </a:cubicBezTo>
                  <a:cubicBezTo>
                    <a:pt x="102117" y="63029"/>
                    <a:pt x="103137" y="61629"/>
                    <a:pt x="104243" y="60903"/>
                  </a:cubicBezTo>
                  <a:cubicBezTo>
                    <a:pt x="104825" y="60515"/>
                    <a:pt x="105739" y="59942"/>
                    <a:pt x="106690" y="59942"/>
                  </a:cubicBezTo>
                  <a:cubicBezTo>
                    <a:pt x="107432" y="59942"/>
                    <a:pt x="108196" y="60292"/>
                    <a:pt x="108840" y="61353"/>
                  </a:cubicBezTo>
                  <a:cubicBezTo>
                    <a:pt x="109600" y="62632"/>
                    <a:pt x="110965" y="63565"/>
                    <a:pt x="111017" y="65258"/>
                  </a:cubicBezTo>
                  <a:cubicBezTo>
                    <a:pt x="111034" y="65777"/>
                    <a:pt x="110793" y="66433"/>
                    <a:pt x="111536" y="66693"/>
                  </a:cubicBezTo>
                  <a:cubicBezTo>
                    <a:pt x="111822" y="66788"/>
                    <a:pt x="112112" y="66862"/>
                    <a:pt x="112391" y="66862"/>
                  </a:cubicBezTo>
                  <a:cubicBezTo>
                    <a:pt x="112769" y="66862"/>
                    <a:pt x="113129" y="66727"/>
                    <a:pt x="113437" y="66330"/>
                  </a:cubicBezTo>
                  <a:cubicBezTo>
                    <a:pt x="113540" y="66205"/>
                    <a:pt x="113700" y="66031"/>
                    <a:pt x="113856" y="66031"/>
                  </a:cubicBezTo>
                  <a:cubicBezTo>
                    <a:pt x="113960" y="66031"/>
                    <a:pt x="114062" y="66109"/>
                    <a:pt x="114145" y="66330"/>
                  </a:cubicBezTo>
                  <a:cubicBezTo>
                    <a:pt x="114543" y="67470"/>
                    <a:pt x="114802" y="68663"/>
                    <a:pt x="115286" y="69769"/>
                  </a:cubicBezTo>
                  <a:cubicBezTo>
                    <a:pt x="116271" y="72033"/>
                    <a:pt x="114940" y="74677"/>
                    <a:pt x="116858" y="76871"/>
                  </a:cubicBezTo>
                  <a:cubicBezTo>
                    <a:pt x="118241" y="78461"/>
                    <a:pt x="118362" y="80915"/>
                    <a:pt x="119900" y="82540"/>
                  </a:cubicBezTo>
                  <a:cubicBezTo>
                    <a:pt x="120401" y="82799"/>
                    <a:pt x="120885" y="83058"/>
                    <a:pt x="121386" y="83300"/>
                  </a:cubicBezTo>
                  <a:cubicBezTo>
                    <a:pt x="121538" y="83368"/>
                    <a:pt x="121699" y="83403"/>
                    <a:pt x="121846" y="83403"/>
                  </a:cubicBezTo>
                  <a:cubicBezTo>
                    <a:pt x="122184" y="83403"/>
                    <a:pt x="122445" y="83219"/>
                    <a:pt x="122337" y="82834"/>
                  </a:cubicBezTo>
                  <a:cubicBezTo>
                    <a:pt x="121818" y="80915"/>
                    <a:pt x="121991" y="78790"/>
                    <a:pt x="119969" y="77355"/>
                  </a:cubicBezTo>
                  <a:cubicBezTo>
                    <a:pt x="118414" y="76249"/>
                    <a:pt x="117239" y="74521"/>
                    <a:pt x="117463" y="72378"/>
                  </a:cubicBezTo>
                  <a:cubicBezTo>
                    <a:pt x="117528" y="71821"/>
                    <a:pt x="116912" y="70437"/>
                    <a:pt x="117695" y="70437"/>
                  </a:cubicBezTo>
                  <a:cubicBezTo>
                    <a:pt x="117955" y="70437"/>
                    <a:pt x="118371" y="70590"/>
                    <a:pt x="119019" y="70979"/>
                  </a:cubicBezTo>
                  <a:cubicBezTo>
                    <a:pt x="120194" y="71704"/>
                    <a:pt x="121386" y="72655"/>
                    <a:pt x="121749" y="73605"/>
                  </a:cubicBezTo>
                  <a:cubicBezTo>
                    <a:pt x="122096" y="74553"/>
                    <a:pt x="122434" y="74868"/>
                    <a:pt x="122776" y="74868"/>
                  </a:cubicBezTo>
                  <a:cubicBezTo>
                    <a:pt x="123251" y="74868"/>
                    <a:pt x="123732" y="74261"/>
                    <a:pt x="124255" y="73899"/>
                  </a:cubicBezTo>
                  <a:cubicBezTo>
                    <a:pt x="124531" y="73709"/>
                    <a:pt x="124721" y="73363"/>
                    <a:pt x="125015" y="73208"/>
                  </a:cubicBezTo>
                  <a:cubicBezTo>
                    <a:pt x="126743" y="72292"/>
                    <a:pt x="127210" y="70961"/>
                    <a:pt x="126743" y="69043"/>
                  </a:cubicBezTo>
                  <a:cubicBezTo>
                    <a:pt x="126294" y="67159"/>
                    <a:pt x="125292" y="65725"/>
                    <a:pt x="123892" y="64533"/>
                  </a:cubicBezTo>
                  <a:cubicBezTo>
                    <a:pt x="122596" y="63409"/>
                    <a:pt x="122285" y="62459"/>
                    <a:pt x="123546" y="61059"/>
                  </a:cubicBezTo>
                  <a:cubicBezTo>
                    <a:pt x="123952" y="60621"/>
                    <a:pt x="124332" y="60388"/>
                    <a:pt x="124705" y="60388"/>
                  </a:cubicBezTo>
                  <a:cubicBezTo>
                    <a:pt x="124936" y="60388"/>
                    <a:pt x="125164" y="60477"/>
                    <a:pt x="125395" y="60661"/>
                  </a:cubicBezTo>
                  <a:cubicBezTo>
                    <a:pt x="126000" y="61145"/>
                    <a:pt x="125810" y="61750"/>
                    <a:pt x="125119" y="62234"/>
                  </a:cubicBezTo>
                  <a:cubicBezTo>
                    <a:pt x="124618" y="62580"/>
                    <a:pt x="124445" y="63219"/>
                    <a:pt x="125050" y="63651"/>
                  </a:cubicBezTo>
                  <a:cubicBezTo>
                    <a:pt x="125442" y="63952"/>
                    <a:pt x="125858" y="64171"/>
                    <a:pt x="126268" y="64171"/>
                  </a:cubicBezTo>
                  <a:cubicBezTo>
                    <a:pt x="126635" y="64171"/>
                    <a:pt x="126996" y="63996"/>
                    <a:pt x="127331" y="63547"/>
                  </a:cubicBezTo>
                  <a:cubicBezTo>
                    <a:pt x="127694" y="63046"/>
                    <a:pt x="128247" y="62407"/>
                    <a:pt x="127469" y="61940"/>
                  </a:cubicBezTo>
                  <a:cubicBezTo>
                    <a:pt x="126398" y="61318"/>
                    <a:pt x="127037" y="61042"/>
                    <a:pt x="127590" y="60696"/>
                  </a:cubicBezTo>
                  <a:cubicBezTo>
                    <a:pt x="130061" y="59210"/>
                    <a:pt x="133449" y="59106"/>
                    <a:pt x="134693" y="55788"/>
                  </a:cubicBezTo>
                  <a:cubicBezTo>
                    <a:pt x="135298" y="54146"/>
                    <a:pt x="136093" y="52591"/>
                    <a:pt x="135851" y="50725"/>
                  </a:cubicBezTo>
                  <a:cubicBezTo>
                    <a:pt x="135522" y="48288"/>
                    <a:pt x="133932" y="46629"/>
                    <a:pt x="132498" y="44918"/>
                  </a:cubicBezTo>
                  <a:cubicBezTo>
                    <a:pt x="131772" y="44054"/>
                    <a:pt x="131859" y="43622"/>
                    <a:pt x="132775" y="43173"/>
                  </a:cubicBezTo>
                  <a:cubicBezTo>
                    <a:pt x="133120" y="43017"/>
                    <a:pt x="133397" y="42793"/>
                    <a:pt x="133362" y="42378"/>
                  </a:cubicBezTo>
                  <a:cubicBezTo>
                    <a:pt x="133345" y="41980"/>
                    <a:pt x="133051" y="41635"/>
                    <a:pt x="132671" y="41548"/>
                  </a:cubicBezTo>
                  <a:cubicBezTo>
                    <a:pt x="132227" y="41462"/>
                    <a:pt x="131713" y="41297"/>
                    <a:pt x="131292" y="41297"/>
                  </a:cubicBezTo>
                  <a:cubicBezTo>
                    <a:pt x="131122" y="41297"/>
                    <a:pt x="130968" y="41323"/>
                    <a:pt x="130839" y="41393"/>
                  </a:cubicBezTo>
                  <a:cubicBezTo>
                    <a:pt x="130667" y="41486"/>
                    <a:pt x="130517" y="41524"/>
                    <a:pt x="130385" y="41524"/>
                  </a:cubicBezTo>
                  <a:cubicBezTo>
                    <a:pt x="129751" y="41524"/>
                    <a:pt x="129496" y="40648"/>
                    <a:pt x="128935" y="40648"/>
                  </a:cubicBezTo>
                  <a:cubicBezTo>
                    <a:pt x="128871" y="40648"/>
                    <a:pt x="128804" y="40659"/>
                    <a:pt x="128731" y="40684"/>
                  </a:cubicBezTo>
                  <a:cubicBezTo>
                    <a:pt x="129025" y="40425"/>
                    <a:pt x="129336" y="40166"/>
                    <a:pt x="129612" y="39889"/>
                  </a:cubicBezTo>
                  <a:cubicBezTo>
                    <a:pt x="129699" y="39786"/>
                    <a:pt x="129768" y="39647"/>
                    <a:pt x="129802" y="39509"/>
                  </a:cubicBezTo>
                  <a:cubicBezTo>
                    <a:pt x="129896" y="39229"/>
                    <a:pt x="130059" y="38963"/>
                    <a:pt x="130355" y="38963"/>
                  </a:cubicBezTo>
                  <a:cubicBezTo>
                    <a:pt x="130388" y="38963"/>
                    <a:pt x="130423" y="38966"/>
                    <a:pt x="130459" y="38973"/>
                  </a:cubicBezTo>
                  <a:cubicBezTo>
                    <a:pt x="130822" y="39025"/>
                    <a:pt x="130718" y="39405"/>
                    <a:pt x="130753" y="39665"/>
                  </a:cubicBezTo>
                  <a:cubicBezTo>
                    <a:pt x="130885" y="40368"/>
                    <a:pt x="131150" y="40680"/>
                    <a:pt x="131522" y="40680"/>
                  </a:cubicBezTo>
                  <a:cubicBezTo>
                    <a:pt x="131781" y="40680"/>
                    <a:pt x="132092" y="40529"/>
                    <a:pt x="132446" y="40252"/>
                  </a:cubicBezTo>
                  <a:cubicBezTo>
                    <a:pt x="132816" y="39963"/>
                    <a:pt x="133198" y="39825"/>
                    <a:pt x="133552" y="39825"/>
                  </a:cubicBezTo>
                  <a:cubicBezTo>
                    <a:pt x="134190" y="39825"/>
                    <a:pt x="134735" y="40276"/>
                    <a:pt x="134935" y="41099"/>
                  </a:cubicBezTo>
                  <a:cubicBezTo>
                    <a:pt x="135004" y="41410"/>
                    <a:pt x="135246" y="41911"/>
                    <a:pt x="135436" y="41928"/>
                  </a:cubicBezTo>
                  <a:cubicBezTo>
                    <a:pt x="136836" y="42067"/>
                    <a:pt x="137130" y="43259"/>
                    <a:pt x="137441" y="44192"/>
                  </a:cubicBezTo>
                  <a:cubicBezTo>
                    <a:pt x="137757" y="45176"/>
                    <a:pt x="138205" y="45491"/>
                    <a:pt x="138710" y="45491"/>
                  </a:cubicBezTo>
                  <a:cubicBezTo>
                    <a:pt x="139226" y="45491"/>
                    <a:pt x="139803" y="45163"/>
                    <a:pt x="140361" y="44884"/>
                  </a:cubicBezTo>
                  <a:cubicBezTo>
                    <a:pt x="141813" y="44175"/>
                    <a:pt x="140586" y="43363"/>
                    <a:pt x="140327" y="42654"/>
                  </a:cubicBezTo>
                  <a:cubicBezTo>
                    <a:pt x="140188" y="42188"/>
                    <a:pt x="139739" y="41773"/>
                    <a:pt x="139324" y="41479"/>
                  </a:cubicBezTo>
                  <a:cubicBezTo>
                    <a:pt x="137717" y="40356"/>
                    <a:pt x="137648" y="38921"/>
                    <a:pt x="138305" y="37245"/>
                  </a:cubicBezTo>
                  <a:cubicBezTo>
                    <a:pt x="138533" y="36644"/>
                    <a:pt x="138753" y="36160"/>
                    <a:pt x="139216" y="36160"/>
                  </a:cubicBezTo>
                  <a:cubicBezTo>
                    <a:pt x="139418" y="36160"/>
                    <a:pt x="139666" y="36252"/>
                    <a:pt x="139981" y="36468"/>
                  </a:cubicBezTo>
                  <a:cubicBezTo>
                    <a:pt x="140121" y="36569"/>
                    <a:pt x="140268" y="36617"/>
                    <a:pt x="140413" y="36617"/>
                  </a:cubicBezTo>
                  <a:cubicBezTo>
                    <a:pt x="140661" y="36617"/>
                    <a:pt x="140902" y="36477"/>
                    <a:pt x="141087" y="36226"/>
                  </a:cubicBezTo>
                  <a:cubicBezTo>
                    <a:pt x="142573" y="34255"/>
                    <a:pt x="142850" y="29797"/>
                    <a:pt x="141640" y="27706"/>
                  </a:cubicBezTo>
                  <a:cubicBezTo>
                    <a:pt x="141485" y="27447"/>
                    <a:pt x="141104" y="27187"/>
                    <a:pt x="141398" y="26807"/>
                  </a:cubicBezTo>
                  <a:lnTo>
                    <a:pt x="141398" y="26807"/>
                  </a:lnTo>
                  <a:cubicBezTo>
                    <a:pt x="141623" y="26997"/>
                    <a:pt x="141917" y="27153"/>
                    <a:pt x="142072" y="27395"/>
                  </a:cubicBezTo>
                  <a:cubicBezTo>
                    <a:pt x="142988" y="28812"/>
                    <a:pt x="143869" y="30229"/>
                    <a:pt x="144733" y="31663"/>
                  </a:cubicBezTo>
                  <a:cubicBezTo>
                    <a:pt x="144984" y="32062"/>
                    <a:pt x="145261" y="32460"/>
                    <a:pt x="145713" y="32460"/>
                  </a:cubicBezTo>
                  <a:cubicBezTo>
                    <a:pt x="145790" y="32460"/>
                    <a:pt x="145872" y="32449"/>
                    <a:pt x="145960" y="32424"/>
                  </a:cubicBezTo>
                  <a:cubicBezTo>
                    <a:pt x="146323" y="32320"/>
                    <a:pt x="146825" y="32043"/>
                    <a:pt x="146928" y="31750"/>
                  </a:cubicBezTo>
                  <a:cubicBezTo>
                    <a:pt x="147118" y="31197"/>
                    <a:pt x="146496" y="30972"/>
                    <a:pt x="146151" y="30644"/>
                  </a:cubicBezTo>
                  <a:cubicBezTo>
                    <a:pt x="145805" y="30298"/>
                    <a:pt x="144889" y="29935"/>
                    <a:pt x="145511" y="29348"/>
                  </a:cubicBezTo>
                  <a:cubicBezTo>
                    <a:pt x="146220" y="28674"/>
                    <a:pt x="145701" y="28363"/>
                    <a:pt x="145373" y="27982"/>
                  </a:cubicBezTo>
                  <a:cubicBezTo>
                    <a:pt x="144924" y="27464"/>
                    <a:pt x="144353" y="27049"/>
                    <a:pt x="143904" y="26513"/>
                  </a:cubicBezTo>
                  <a:cubicBezTo>
                    <a:pt x="142452" y="24803"/>
                    <a:pt x="140309" y="24008"/>
                    <a:pt x="138927" y="23455"/>
                  </a:cubicBezTo>
                  <a:cubicBezTo>
                    <a:pt x="137233" y="22781"/>
                    <a:pt x="135350" y="23368"/>
                    <a:pt x="133794" y="22349"/>
                  </a:cubicBezTo>
                  <a:cubicBezTo>
                    <a:pt x="133621" y="22228"/>
                    <a:pt x="133120" y="22141"/>
                    <a:pt x="133379" y="21934"/>
                  </a:cubicBezTo>
                  <a:cubicBezTo>
                    <a:pt x="134416" y="21156"/>
                    <a:pt x="134192" y="19843"/>
                    <a:pt x="134814" y="18910"/>
                  </a:cubicBezTo>
                  <a:cubicBezTo>
                    <a:pt x="135183" y="18357"/>
                    <a:pt x="137525" y="17996"/>
                    <a:pt x="139389" y="17996"/>
                  </a:cubicBezTo>
                  <a:cubicBezTo>
                    <a:pt x="140321" y="17996"/>
                    <a:pt x="141133" y="18086"/>
                    <a:pt x="141519" y="18287"/>
                  </a:cubicBezTo>
                  <a:cubicBezTo>
                    <a:pt x="141913" y="18491"/>
                    <a:pt x="142318" y="18567"/>
                    <a:pt x="142722" y="18567"/>
                  </a:cubicBezTo>
                  <a:cubicBezTo>
                    <a:pt x="143310" y="18567"/>
                    <a:pt x="143896" y="18407"/>
                    <a:pt x="144440" y="18253"/>
                  </a:cubicBezTo>
                  <a:cubicBezTo>
                    <a:pt x="145183" y="18028"/>
                    <a:pt x="144301" y="17320"/>
                    <a:pt x="144440" y="16905"/>
                  </a:cubicBezTo>
                  <a:cubicBezTo>
                    <a:pt x="144595" y="16473"/>
                    <a:pt x="144232" y="15764"/>
                    <a:pt x="144803" y="15626"/>
                  </a:cubicBezTo>
                  <a:cubicBezTo>
                    <a:pt x="144894" y="15602"/>
                    <a:pt x="144986" y="15590"/>
                    <a:pt x="145078" y="15590"/>
                  </a:cubicBezTo>
                  <a:cubicBezTo>
                    <a:pt x="145503" y="15590"/>
                    <a:pt x="145922" y="15838"/>
                    <a:pt x="146306" y="16179"/>
                  </a:cubicBezTo>
                  <a:cubicBezTo>
                    <a:pt x="146709" y="16532"/>
                    <a:pt x="147171" y="16997"/>
                    <a:pt x="147617" y="16997"/>
                  </a:cubicBezTo>
                  <a:cubicBezTo>
                    <a:pt x="147935" y="16997"/>
                    <a:pt x="148244" y="16760"/>
                    <a:pt x="148518" y="16075"/>
                  </a:cubicBezTo>
                  <a:cubicBezTo>
                    <a:pt x="148584" y="15900"/>
                    <a:pt x="148692" y="15801"/>
                    <a:pt x="148828" y="15801"/>
                  </a:cubicBezTo>
                  <a:cubicBezTo>
                    <a:pt x="148906" y="15801"/>
                    <a:pt x="148994" y="15833"/>
                    <a:pt x="149088" y="15903"/>
                  </a:cubicBezTo>
                  <a:cubicBezTo>
                    <a:pt x="149348" y="16110"/>
                    <a:pt x="149348" y="16335"/>
                    <a:pt x="149192" y="16646"/>
                  </a:cubicBezTo>
                  <a:cubicBezTo>
                    <a:pt x="148743" y="17596"/>
                    <a:pt x="147965" y="18547"/>
                    <a:pt x="147965" y="19497"/>
                  </a:cubicBezTo>
                  <a:cubicBezTo>
                    <a:pt x="147931" y="21122"/>
                    <a:pt x="148708" y="22677"/>
                    <a:pt x="150022" y="23627"/>
                  </a:cubicBezTo>
                  <a:cubicBezTo>
                    <a:pt x="151231" y="24561"/>
                    <a:pt x="152631" y="25269"/>
                    <a:pt x="153582" y="26513"/>
                  </a:cubicBezTo>
                  <a:cubicBezTo>
                    <a:pt x="153835" y="26852"/>
                    <a:pt x="154112" y="27339"/>
                    <a:pt x="154580" y="27339"/>
                  </a:cubicBezTo>
                  <a:cubicBezTo>
                    <a:pt x="154686" y="27339"/>
                    <a:pt x="154802" y="27314"/>
                    <a:pt x="154930" y="27257"/>
                  </a:cubicBezTo>
                  <a:cubicBezTo>
                    <a:pt x="155621" y="26928"/>
                    <a:pt x="155673" y="26271"/>
                    <a:pt x="155604" y="25615"/>
                  </a:cubicBezTo>
                  <a:cubicBezTo>
                    <a:pt x="155448" y="24025"/>
                    <a:pt x="155863" y="22435"/>
                    <a:pt x="154739" y="20845"/>
                  </a:cubicBezTo>
                  <a:cubicBezTo>
                    <a:pt x="154065" y="19877"/>
                    <a:pt x="153772" y="18823"/>
                    <a:pt x="152406" y="18737"/>
                  </a:cubicBezTo>
                  <a:cubicBezTo>
                    <a:pt x="152044" y="18720"/>
                    <a:pt x="151940" y="18478"/>
                    <a:pt x="151888" y="18201"/>
                  </a:cubicBezTo>
                  <a:cubicBezTo>
                    <a:pt x="151820" y="17931"/>
                    <a:pt x="151918" y="17578"/>
                    <a:pt x="152229" y="17578"/>
                  </a:cubicBezTo>
                  <a:cubicBezTo>
                    <a:pt x="152236" y="17578"/>
                    <a:pt x="152243" y="17579"/>
                    <a:pt x="152251" y="17579"/>
                  </a:cubicBezTo>
                  <a:cubicBezTo>
                    <a:pt x="152284" y="17581"/>
                    <a:pt x="152317" y="17582"/>
                    <a:pt x="152350" y="17582"/>
                  </a:cubicBezTo>
                  <a:cubicBezTo>
                    <a:pt x="153000" y="17582"/>
                    <a:pt x="153628" y="17254"/>
                    <a:pt x="154277" y="17254"/>
                  </a:cubicBezTo>
                  <a:cubicBezTo>
                    <a:pt x="154558" y="17254"/>
                    <a:pt x="154844" y="17316"/>
                    <a:pt x="155137" y="17493"/>
                  </a:cubicBezTo>
                  <a:cubicBezTo>
                    <a:pt x="155393" y="17649"/>
                    <a:pt x="155627" y="17726"/>
                    <a:pt x="155836" y="17726"/>
                  </a:cubicBezTo>
                  <a:cubicBezTo>
                    <a:pt x="156249" y="17726"/>
                    <a:pt x="156566" y="17427"/>
                    <a:pt x="156761" y="16853"/>
                  </a:cubicBezTo>
                  <a:cubicBezTo>
                    <a:pt x="157072" y="15920"/>
                    <a:pt x="157954" y="15505"/>
                    <a:pt x="158662" y="15039"/>
                  </a:cubicBezTo>
                  <a:cubicBezTo>
                    <a:pt x="158771" y="14969"/>
                    <a:pt x="158912" y="14953"/>
                    <a:pt x="159064" y="14953"/>
                  </a:cubicBezTo>
                  <a:cubicBezTo>
                    <a:pt x="159192" y="14953"/>
                    <a:pt x="159327" y="14964"/>
                    <a:pt x="159458" y="14964"/>
                  </a:cubicBezTo>
                  <a:cubicBezTo>
                    <a:pt x="159792" y="14964"/>
                    <a:pt x="160100" y="14892"/>
                    <a:pt x="160183" y="14382"/>
                  </a:cubicBezTo>
                  <a:cubicBezTo>
                    <a:pt x="160304" y="13501"/>
                    <a:pt x="159475" y="13310"/>
                    <a:pt x="158887" y="12965"/>
                  </a:cubicBezTo>
                  <a:cubicBezTo>
                    <a:pt x="158662" y="12827"/>
                    <a:pt x="158334" y="12550"/>
                    <a:pt x="158351" y="12395"/>
                  </a:cubicBezTo>
                  <a:cubicBezTo>
                    <a:pt x="158404" y="12154"/>
                    <a:pt x="158582" y="12097"/>
                    <a:pt x="158776" y="12097"/>
                  </a:cubicBezTo>
                  <a:cubicBezTo>
                    <a:pt x="158903" y="12097"/>
                    <a:pt x="159037" y="12122"/>
                    <a:pt x="159146" y="12135"/>
                  </a:cubicBezTo>
                  <a:cubicBezTo>
                    <a:pt x="160460" y="12308"/>
                    <a:pt x="161652" y="12999"/>
                    <a:pt x="163017" y="12999"/>
                  </a:cubicBezTo>
                  <a:cubicBezTo>
                    <a:pt x="163570" y="12999"/>
                    <a:pt x="163795" y="12913"/>
                    <a:pt x="164002" y="12274"/>
                  </a:cubicBezTo>
                  <a:cubicBezTo>
                    <a:pt x="164745" y="10182"/>
                    <a:pt x="163311" y="10010"/>
                    <a:pt x="161998" y="9923"/>
                  </a:cubicBezTo>
                  <a:cubicBezTo>
                    <a:pt x="160218" y="9820"/>
                    <a:pt x="158438" y="9543"/>
                    <a:pt x="156710" y="9076"/>
                  </a:cubicBezTo>
                  <a:cubicBezTo>
                    <a:pt x="153313" y="8169"/>
                    <a:pt x="149984" y="6872"/>
                    <a:pt x="146431" y="6872"/>
                  </a:cubicBezTo>
                  <a:cubicBezTo>
                    <a:pt x="145249" y="6872"/>
                    <a:pt x="144041" y="7016"/>
                    <a:pt x="142798" y="7366"/>
                  </a:cubicBezTo>
                  <a:cubicBezTo>
                    <a:pt x="142441" y="7468"/>
                    <a:pt x="142044" y="7507"/>
                    <a:pt x="141624" y="7507"/>
                  </a:cubicBezTo>
                  <a:cubicBezTo>
                    <a:pt x="140475" y="7507"/>
                    <a:pt x="139148" y="7211"/>
                    <a:pt x="137959" y="7072"/>
                  </a:cubicBezTo>
                  <a:cubicBezTo>
                    <a:pt x="135760" y="6810"/>
                    <a:pt x="133765" y="5577"/>
                    <a:pt x="131513" y="5577"/>
                  </a:cubicBezTo>
                  <a:cubicBezTo>
                    <a:pt x="131235" y="5577"/>
                    <a:pt x="130953" y="5596"/>
                    <a:pt x="130666" y="5637"/>
                  </a:cubicBezTo>
                  <a:cubicBezTo>
                    <a:pt x="130197" y="5701"/>
                    <a:pt x="129713" y="5752"/>
                    <a:pt x="129231" y="5752"/>
                  </a:cubicBezTo>
                  <a:cubicBezTo>
                    <a:pt x="128525" y="5752"/>
                    <a:pt x="127823" y="5641"/>
                    <a:pt x="127175" y="5292"/>
                  </a:cubicBezTo>
                  <a:cubicBezTo>
                    <a:pt x="124583" y="3857"/>
                    <a:pt x="121352" y="4808"/>
                    <a:pt x="118811" y="3097"/>
                  </a:cubicBezTo>
                  <a:cubicBezTo>
                    <a:pt x="118623" y="2965"/>
                    <a:pt x="118385" y="2894"/>
                    <a:pt x="118144" y="2894"/>
                  </a:cubicBezTo>
                  <a:cubicBezTo>
                    <a:pt x="117786" y="2894"/>
                    <a:pt x="117421" y="3050"/>
                    <a:pt x="117204" y="3391"/>
                  </a:cubicBezTo>
                  <a:cubicBezTo>
                    <a:pt x="116737" y="4117"/>
                    <a:pt x="117601" y="4134"/>
                    <a:pt x="117930" y="4462"/>
                  </a:cubicBezTo>
                  <a:cubicBezTo>
                    <a:pt x="118103" y="4670"/>
                    <a:pt x="118154" y="4946"/>
                    <a:pt x="118068" y="5188"/>
                  </a:cubicBezTo>
                  <a:cubicBezTo>
                    <a:pt x="117958" y="5398"/>
                    <a:pt x="116241" y="5510"/>
                    <a:pt x="114740" y="5510"/>
                  </a:cubicBezTo>
                  <a:cubicBezTo>
                    <a:pt x="113645" y="5510"/>
                    <a:pt x="112664" y="5450"/>
                    <a:pt x="112503" y="5326"/>
                  </a:cubicBezTo>
                  <a:cubicBezTo>
                    <a:pt x="111242" y="4410"/>
                    <a:pt x="109825" y="3719"/>
                    <a:pt x="108321" y="3287"/>
                  </a:cubicBezTo>
                  <a:cubicBezTo>
                    <a:pt x="108108" y="3224"/>
                    <a:pt x="107902" y="3198"/>
                    <a:pt x="107703" y="3198"/>
                  </a:cubicBezTo>
                  <a:cubicBezTo>
                    <a:pt x="106742" y="3198"/>
                    <a:pt x="105934" y="3807"/>
                    <a:pt x="105084" y="3807"/>
                  </a:cubicBezTo>
                  <a:cubicBezTo>
                    <a:pt x="105000" y="3807"/>
                    <a:pt x="104915" y="3801"/>
                    <a:pt x="104830" y="3788"/>
                  </a:cubicBezTo>
                  <a:cubicBezTo>
                    <a:pt x="102083" y="3391"/>
                    <a:pt x="99266" y="3909"/>
                    <a:pt x="96760" y="1559"/>
                  </a:cubicBezTo>
                  <a:cubicBezTo>
                    <a:pt x="95295" y="185"/>
                    <a:pt x="93272" y="50"/>
                    <a:pt x="91223" y="50"/>
                  </a:cubicBezTo>
                  <a:cubicBezTo>
                    <a:pt x="90718" y="50"/>
                    <a:pt x="90212" y="58"/>
                    <a:pt x="89713" y="58"/>
                  </a:cubicBezTo>
                  <a:cubicBezTo>
                    <a:pt x="89152" y="58"/>
                    <a:pt x="88600" y="48"/>
                    <a:pt x="88067" y="4"/>
                  </a:cubicBezTo>
                  <a:cubicBezTo>
                    <a:pt x="88037" y="2"/>
                    <a:pt x="88007" y="1"/>
                    <a:pt x="879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40"/>
            <p:cNvSpPr/>
            <p:nvPr/>
          </p:nvSpPr>
          <p:spPr>
            <a:xfrm>
              <a:off x="5913800" y="3523050"/>
              <a:ext cx="1109075" cy="813875"/>
            </a:xfrm>
            <a:custGeom>
              <a:avLst/>
              <a:gdLst/>
              <a:ahLst/>
              <a:cxnLst/>
              <a:rect l="l" t="t" r="r" b="b"/>
              <a:pathLst>
                <a:path w="44363" h="32555" extrusionOk="0">
                  <a:moveTo>
                    <a:pt x="28245" y="1"/>
                  </a:moveTo>
                  <a:cubicBezTo>
                    <a:pt x="27747" y="1"/>
                    <a:pt x="27602" y="373"/>
                    <a:pt x="27634" y="804"/>
                  </a:cubicBezTo>
                  <a:cubicBezTo>
                    <a:pt x="27737" y="2117"/>
                    <a:pt x="27979" y="3482"/>
                    <a:pt x="27996" y="4778"/>
                  </a:cubicBezTo>
                  <a:cubicBezTo>
                    <a:pt x="28014" y="5660"/>
                    <a:pt x="28567" y="7094"/>
                    <a:pt x="27634" y="7267"/>
                  </a:cubicBezTo>
                  <a:cubicBezTo>
                    <a:pt x="27521" y="7286"/>
                    <a:pt x="27406" y="7295"/>
                    <a:pt x="27290" y="7295"/>
                  </a:cubicBezTo>
                  <a:cubicBezTo>
                    <a:pt x="25431" y="7295"/>
                    <a:pt x="23230" y="4918"/>
                    <a:pt x="23555" y="3275"/>
                  </a:cubicBezTo>
                  <a:cubicBezTo>
                    <a:pt x="23754" y="2264"/>
                    <a:pt x="23333" y="1317"/>
                    <a:pt x="22034" y="1317"/>
                  </a:cubicBezTo>
                  <a:cubicBezTo>
                    <a:pt x="21978" y="1317"/>
                    <a:pt x="21920" y="1318"/>
                    <a:pt x="21862" y="1322"/>
                  </a:cubicBezTo>
                  <a:cubicBezTo>
                    <a:pt x="21814" y="1325"/>
                    <a:pt x="21765" y="1327"/>
                    <a:pt x="21716" y="1327"/>
                  </a:cubicBezTo>
                  <a:cubicBezTo>
                    <a:pt x="20777" y="1327"/>
                    <a:pt x="19668" y="752"/>
                    <a:pt x="18692" y="752"/>
                  </a:cubicBezTo>
                  <a:cubicBezTo>
                    <a:pt x="18107" y="752"/>
                    <a:pt x="17570" y="958"/>
                    <a:pt x="17144" y="1616"/>
                  </a:cubicBezTo>
                  <a:cubicBezTo>
                    <a:pt x="16642" y="2376"/>
                    <a:pt x="15295" y="2826"/>
                    <a:pt x="15191" y="4035"/>
                  </a:cubicBezTo>
                  <a:cubicBezTo>
                    <a:pt x="15162" y="4430"/>
                    <a:pt x="15144" y="4616"/>
                    <a:pt x="15002" y="4616"/>
                  </a:cubicBezTo>
                  <a:cubicBezTo>
                    <a:pt x="14889" y="4616"/>
                    <a:pt x="14698" y="4499"/>
                    <a:pt x="14361" y="4277"/>
                  </a:cubicBezTo>
                  <a:cubicBezTo>
                    <a:pt x="13724" y="3844"/>
                    <a:pt x="13113" y="3612"/>
                    <a:pt x="12606" y="3612"/>
                  </a:cubicBezTo>
                  <a:cubicBezTo>
                    <a:pt x="12042" y="3612"/>
                    <a:pt x="11607" y="3900"/>
                    <a:pt x="11406" y="4519"/>
                  </a:cubicBezTo>
                  <a:cubicBezTo>
                    <a:pt x="10784" y="6334"/>
                    <a:pt x="8710" y="7215"/>
                    <a:pt x="8624" y="9392"/>
                  </a:cubicBezTo>
                  <a:cubicBezTo>
                    <a:pt x="8607" y="10153"/>
                    <a:pt x="7933" y="10619"/>
                    <a:pt x="7086" y="10879"/>
                  </a:cubicBezTo>
                  <a:cubicBezTo>
                    <a:pt x="5669" y="11311"/>
                    <a:pt x="4355" y="11864"/>
                    <a:pt x="3007" y="12382"/>
                  </a:cubicBezTo>
                  <a:cubicBezTo>
                    <a:pt x="1003" y="13160"/>
                    <a:pt x="0" y="16910"/>
                    <a:pt x="1538" y="19018"/>
                  </a:cubicBezTo>
                  <a:cubicBezTo>
                    <a:pt x="2835" y="20798"/>
                    <a:pt x="3128" y="22595"/>
                    <a:pt x="3992" y="24375"/>
                  </a:cubicBezTo>
                  <a:cubicBezTo>
                    <a:pt x="4494" y="25360"/>
                    <a:pt x="4424" y="26276"/>
                    <a:pt x="3750" y="26950"/>
                  </a:cubicBezTo>
                  <a:cubicBezTo>
                    <a:pt x="3353" y="27348"/>
                    <a:pt x="3509" y="27797"/>
                    <a:pt x="4148" y="28298"/>
                  </a:cubicBezTo>
                  <a:cubicBezTo>
                    <a:pt x="5020" y="28962"/>
                    <a:pt x="5824" y="29302"/>
                    <a:pt x="6549" y="29302"/>
                  </a:cubicBezTo>
                  <a:cubicBezTo>
                    <a:pt x="7089" y="29302"/>
                    <a:pt x="7586" y="29114"/>
                    <a:pt x="8036" y="28730"/>
                  </a:cubicBezTo>
                  <a:cubicBezTo>
                    <a:pt x="8740" y="28095"/>
                    <a:pt x="9643" y="27747"/>
                    <a:pt x="10576" y="27747"/>
                  </a:cubicBezTo>
                  <a:cubicBezTo>
                    <a:pt x="10811" y="27747"/>
                    <a:pt x="11049" y="27769"/>
                    <a:pt x="11285" y="27814"/>
                  </a:cubicBezTo>
                  <a:cubicBezTo>
                    <a:pt x="11420" y="27836"/>
                    <a:pt x="11551" y="27846"/>
                    <a:pt x="11676" y="27846"/>
                  </a:cubicBezTo>
                  <a:cubicBezTo>
                    <a:pt x="12065" y="27846"/>
                    <a:pt x="12402" y="27743"/>
                    <a:pt x="12650" y="27521"/>
                  </a:cubicBezTo>
                  <a:cubicBezTo>
                    <a:pt x="14551" y="25793"/>
                    <a:pt x="17368" y="25343"/>
                    <a:pt x="20047" y="24790"/>
                  </a:cubicBezTo>
                  <a:cubicBezTo>
                    <a:pt x="20247" y="24746"/>
                    <a:pt x="20464" y="24721"/>
                    <a:pt x="20691" y="24721"/>
                  </a:cubicBezTo>
                  <a:cubicBezTo>
                    <a:pt x="21623" y="24721"/>
                    <a:pt x="22712" y="25150"/>
                    <a:pt x="23365" y="26484"/>
                  </a:cubicBezTo>
                  <a:cubicBezTo>
                    <a:pt x="23667" y="27105"/>
                    <a:pt x="23855" y="28198"/>
                    <a:pt x="25083" y="28198"/>
                  </a:cubicBezTo>
                  <a:cubicBezTo>
                    <a:pt x="25120" y="28198"/>
                    <a:pt x="25158" y="28197"/>
                    <a:pt x="25197" y="28195"/>
                  </a:cubicBezTo>
                  <a:cubicBezTo>
                    <a:pt x="25345" y="28183"/>
                    <a:pt x="25455" y="28022"/>
                    <a:pt x="25593" y="28022"/>
                  </a:cubicBezTo>
                  <a:cubicBezTo>
                    <a:pt x="25664" y="28022"/>
                    <a:pt x="25742" y="28065"/>
                    <a:pt x="25836" y="28195"/>
                  </a:cubicBezTo>
                  <a:cubicBezTo>
                    <a:pt x="25923" y="28298"/>
                    <a:pt x="25767" y="28592"/>
                    <a:pt x="25612" y="28713"/>
                  </a:cubicBezTo>
                  <a:cubicBezTo>
                    <a:pt x="25318" y="28938"/>
                    <a:pt x="24903" y="29128"/>
                    <a:pt x="25283" y="29646"/>
                  </a:cubicBezTo>
                  <a:cubicBezTo>
                    <a:pt x="25508" y="29871"/>
                    <a:pt x="25802" y="30026"/>
                    <a:pt x="26113" y="30078"/>
                  </a:cubicBezTo>
                  <a:cubicBezTo>
                    <a:pt x="26172" y="30086"/>
                    <a:pt x="26229" y="30090"/>
                    <a:pt x="26283" y="30090"/>
                  </a:cubicBezTo>
                  <a:cubicBezTo>
                    <a:pt x="26710" y="30090"/>
                    <a:pt x="27006" y="29856"/>
                    <a:pt x="27098" y="29473"/>
                  </a:cubicBezTo>
                  <a:cubicBezTo>
                    <a:pt x="27115" y="29335"/>
                    <a:pt x="27098" y="29197"/>
                    <a:pt x="27029" y="29076"/>
                  </a:cubicBezTo>
                  <a:cubicBezTo>
                    <a:pt x="26976" y="28903"/>
                    <a:pt x="26992" y="28848"/>
                    <a:pt x="27041" y="28848"/>
                  </a:cubicBezTo>
                  <a:cubicBezTo>
                    <a:pt x="27105" y="28848"/>
                    <a:pt x="27225" y="28941"/>
                    <a:pt x="27322" y="28990"/>
                  </a:cubicBezTo>
                  <a:cubicBezTo>
                    <a:pt x="27824" y="29266"/>
                    <a:pt x="28463" y="29473"/>
                    <a:pt x="28169" y="30113"/>
                  </a:cubicBezTo>
                  <a:cubicBezTo>
                    <a:pt x="27945" y="30597"/>
                    <a:pt x="28117" y="31029"/>
                    <a:pt x="28809" y="31461"/>
                  </a:cubicBezTo>
                  <a:cubicBezTo>
                    <a:pt x="30199" y="32318"/>
                    <a:pt x="31628" y="32554"/>
                    <a:pt x="32898" y="32554"/>
                  </a:cubicBezTo>
                  <a:cubicBezTo>
                    <a:pt x="33522" y="32554"/>
                    <a:pt x="34108" y="32497"/>
                    <a:pt x="34633" y="32429"/>
                  </a:cubicBezTo>
                  <a:cubicBezTo>
                    <a:pt x="36672" y="32135"/>
                    <a:pt x="39299" y="31824"/>
                    <a:pt x="39299" y="29145"/>
                  </a:cubicBezTo>
                  <a:cubicBezTo>
                    <a:pt x="39299" y="28938"/>
                    <a:pt x="39541" y="28799"/>
                    <a:pt x="39592" y="28575"/>
                  </a:cubicBezTo>
                  <a:cubicBezTo>
                    <a:pt x="40024" y="26968"/>
                    <a:pt x="41804" y="26363"/>
                    <a:pt x="42496" y="24998"/>
                  </a:cubicBezTo>
                  <a:cubicBezTo>
                    <a:pt x="44224" y="21559"/>
                    <a:pt x="44362" y="17722"/>
                    <a:pt x="40232" y="13661"/>
                  </a:cubicBezTo>
                  <a:cubicBezTo>
                    <a:pt x="38953" y="12399"/>
                    <a:pt x="38037" y="10671"/>
                    <a:pt x="36309" y="9859"/>
                  </a:cubicBezTo>
                  <a:cubicBezTo>
                    <a:pt x="34494" y="9012"/>
                    <a:pt x="34080" y="7716"/>
                    <a:pt x="33509" y="6472"/>
                  </a:cubicBezTo>
                  <a:cubicBezTo>
                    <a:pt x="33388" y="5608"/>
                    <a:pt x="33008" y="4761"/>
                    <a:pt x="32213" y="4346"/>
                  </a:cubicBezTo>
                  <a:cubicBezTo>
                    <a:pt x="30658" y="3465"/>
                    <a:pt x="30278" y="2100"/>
                    <a:pt x="29414" y="942"/>
                  </a:cubicBezTo>
                  <a:cubicBezTo>
                    <a:pt x="29120" y="544"/>
                    <a:pt x="28947" y="78"/>
                    <a:pt x="28377" y="9"/>
                  </a:cubicBezTo>
                  <a:cubicBezTo>
                    <a:pt x="28330" y="3"/>
                    <a:pt x="28287" y="1"/>
                    <a:pt x="282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40"/>
            <p:cNvSpPr/>
            <p:nvPr/>
          </p:nvSpPr>
          <p:spPr>
            <a:xfrm>
              <a:off x="6442175" y="3238700"/>
              <a:ext cx="571625" cy="311800"/>
            </a:xfrm>
            <a:custGeom>
              <a:avLst/>
              <a:gdLst/>
              <a:ahLst/>
              <a:cxnLst/>
              <a:rect l="l" t="t" r="r" b="b"/>
              <a:pathLst>
                <a:path w="22865" h="12472" extrusionOk="0">
                  <a:moveTo>
                    <a:pt x="3070" y="1"/>
                  </a:moveTo>
                  <a:cubicBezTo>
                    <a:pt x="2939" y="1"/>
                    <a:pt x="2792" y="15"/>
                    <a:pt x="2627" y="46"/>
                  </a:cubicBezTo>
                  <a:cubicBezTo>
                    <a:pt x="1833" y="202"/>
                    <a:pt x="830" y="29"/>
                    <a:pt x="415" y="927"/>
                  </a:cubicBezTo>
                  <a:cubicBezTo>
                    <a:pt x="1" y="1826"/>
                    <a:pt x="934" y="1861"/>
                    <a:pt x="1400" y="2189"/>
                  </a:cubicBezTo>
                  <a:cubicBezTo>
                    <a:pt x="1504" y="2258"/>
                    <a:pt x="1366" y="2569"/>
                    <a:pt x="1435" y="2742"/>
                  </a:cubicBezTo>
                  <a:cubicBezTo>
                    <a:pt x="1757" y="3623"/>
                    <a:pt x="1963" y="4886"/>
                    <a:pt x="3062" y="4886"/>
                  </a:cubicBezTo>
                  <a:cubicBezTo>
                    <a:pt x="3084" y="4886"/>
                    <a:pt x="3106" y="4886"/>
                    <a:pt x="3129" y="4885"/>
                  </a:cubicBezTo>
                  <a:cubicBezTo>
                    <a:pt x="3207" y="4880"/>
                    <a:pt x="3284" y="4878"/>
                    <a:pt x="3360" y="4878"/>
                  </a:cubicBezTo>
                  <a:cubicBezTo>
                    <a:pt x="4698" y="4878"/>
                    <a:pt x="5731" y="5570"/>
                    <a:pt x="6810" y="6077"/>
                  </a:cubicBezTo>
                  <a:cubicBezTo>
                    <a:pt x="7328" y="6319"/>
                    <a:pt x="8019" y="7322"/>
                    <a:pt x="7207" y="8203"/>
                  </a:cubicBezTo>
                  <a:cubicBezTo>
                    <a:pt x="6913" y="8531"/>
                    <a:pt x="6948" y="8911"/>
                    <a:pt x="7121" y="9292"/>
                  </a:cubicBezTo>
                  <a:cubicBezTo>
                    <a:pt x="7274" y="9613"/>
                    <a:pt x="7597" y="9810"/>
                    <a:pt x="7934" y="9810"/>
                  </a:cubicBezTo>
                  <a:cubicBezTo>
                    <a:pt x="8014" y="9810"/>
                    <a:pt x="8095" y="9799"/>
                    <a:pt x="8175" y="9775"/>
                  </a:cubicBezTo>
                  <a:cubicBezTo>
                    <a:pt x="8275" y="9755"/>
                    <a:pt x="8368" y="9745"/>
                    <a:pt x="8457" y="9745"/>
                  </a:cubicBezTo>
                  <a:cubicBezTo>
                    <a:pt x="8811" y="9745"/>
                    <a:pt x="9087" y="9900"/>
                    <a:pt x="9419" y="10121"/>
                  </a:cubicBezTo>
                  <a:cubicBezTo>
                    <a:pt x="10079" y="10569"/>
                    <a:pt x="10930" y="10787"/>
                    <a:pt x="11688" y="10787"/>
                  </a:cubicBezTo>
                  <a:cubicBezTo>
                    <a:pt x="12538" y="10787"/>
                    <a:pt x="13270" y="10513"/>
                    <a:pt x="13480" y="9983"/>
                  </a:cubicBezTo>
                  <a:cubicBezTo>
                    <a:pt x="13648" y="9563"/>
                    <a:pt x="13555" y="9014"/>
                    <a:pt x="14230" y="9014"/>
                  </a:cubicBezTo>
                  <a:cubicBezTo>
                    <a:pt x="14250" y="9014"/>
                    <a:pt x="14271" y="9014"/>
                    <a:pt x="14293" y="9015"/>
                  </a:cubicBezTo>
                  <a:cubicBezTo>
                    <a:pt x="15036" y="9050"/>
                    <a:pt x="15381" y="9516"/>
                    <a:pt x="15450" y="10138"/>
                  </a:cubicBezTo>
                  <a:cubicBezTo>
                    <a:pt x="15640" y="11486"/>
                    <a:pt x="16522" y="11953"/>
                    <a:pt x="17697" y="11988"/>
                  </a:cubicBezTo>
                  <a:cubicBezTo>
                    <a:pt x="18224" y="11988"/>
                    <a:pt x="18870" y="12472"/>
                    <a:pt x="19366" y="12472"/>
                  </a:cubicBezTo>
                  <a:cubicBezTo>
                    <a:pt x="19602" y="12472"/>
                    <a:pt x="19804" y="12362"/>
                    <a:pt x="19944" y="12039"/>
                  </a:cubicBezTo>
                  <a:cubicBezTo>
                    <a:pt x="20289" y="11210"/>
                    <a:pt x="19287" y="10398"/>
                    <a:pt x="18596" y="9758"/>
                  </a:cubicBezTo>
                  <a:cubicBezTo>
                    <a:pt x="18164" y="9361"/>
                    <a:pt x="17420" y="8825"/>
                    <a:pt x="17749" y="8272"/>
                  </a:cubicBezTo>
                  <a:cubicBezTo>
                    <a:pt x="17984" y="7884"/>
                    <a:pt x="18253" y="7197"/>
                    <a:pt x="18937" y="7197"/>
                  </a:cubicBezTo>
                  <a:cubicBezTo>
                    <a:pt x="19107" y="7197"/>
                    <a:pt x="19302" y="7239"/>
                    <a:pt x="19529" y="7339"/>
                  </a:cubicBezTo>
                  <a:cubicBezTo>
                    <a:pt x="19732" y="7429"/>
                    <a:pt x="19935" y="7468"/>
                    <a:pt x="20135" y="7468"/>
                  </a:cubicBezTo>
                  <a:cubicBezTo>
                    <a:pt x="20854" y="7468"/>
                    <a:pt x="21544" y="6970"/>
                    <a:pt x="22138" y="6578"/>
                  </a:cubicBezTo>
                  <a:cubicBezTo>
                    <a:pt x="22795" y="6146"/>
                    <a:pt x="22864" y="5248"/>
                    <a:pt x="22311" y="4643"/>
                  </a:cubicBezTo>
                  <a:cubicBezTo>
                    <a:pt x="22115" y="4425"/>
                    <a:pt x="21948" y="4340"/>
                    <a:pt x="21799" y="4340"/>
                  </a:cubicBezTo>
                  <a:cubicBezTo>
                    <a:pt x="21465" y="4340"/>
                    <a:pt x="21227" y="4774"/>
                    <a:pt x="20963" y="5110"/>
                  </a:cubicBezTo>
                  <a:cubicBezTo>
                    <a:pt x="20756" y="5334"/>
                    <a:pt x="20479" y="5472"/>
                    <a:pt x="20168" y="5507"/>
                  </a:cubicBezTo>
                  <a:cubicBezTo>
                    <a:pt x="20112" y="5512"/>
                    <a:pt x="20051" y="5514"/>
                    <a:pt x="19986" y="5514"/>
                  </a:cubicBezTo>
                  <a:cubicBezTo>
                    <a:pt x="18639" y="5514"/>
                    <a:pt x="15548" y="4518"/>
                    <a:pt x="14344" y="3727"/>
                  </a:cubicBezTo>
                  <a:cubicBezTo>
                    <a:pt x="13999" y="3485"/>
                    <a:pt x="13636" y="3295"/>
                    <a:pt x="13238" y="3139"/>
                  </a:cubicBezTo>
                  <a:cubicBezTo>
                    <a:pt x="11925" y="2690"/>
                    <a:pt x="10473" y="2465"/>
                    <a:pt x="9298" y="1774"/>
                  </a:cubicBezTo>
                  <a:cubicBezTo>
                    <a:pt x="8770" y="1458"/>
                    <a:pt x="8301" y="1322"/>
                    <a:pt x="7877" y="1322"/>
                  </a:cubicBezTo>
                  <a:cubicBezTo>
                    <a:pt x="7093" y="1322"/>
                    <a:pt x="6459" y="1787"/>
                    <a:pt x="5876" y="2448"/>
                  </a:cubicBezTo>
                  <a:cubicBezTo>
                    <a:pt x="5497" y="2886"/>
                    <a:pt x="5240" y="3062"/>
                    <a:pt x="5050" y="3062"/>
                  </a:cubicBezTo>
                  <a:cubicBezTo>
                    <a:pt x="4739" y="3062"/>
                    <a:pt x="4614" y="2586"/>
                    <a:pt x="4442" y="2016"/>
                  </a:cubicBezTo>
                  <a:cubicBezTo>
                    <a:pt x="4193" y="1191"/>
                    <a:pt x="4266" y="1"/>
                    <a:pt x="30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40"/>
            <p:cNvSpPr/>
            <p:nvPr/>
          </p:nvSpPr>
          <p:spPr>
            <a:xfrm>
              <a:off x="5898675" y="3029225"/>
              <a:ext cx="282150" cy="318450"/>
            </a:xfrm>
            <a:custGeom>
              <a:avLst/>
              <a:gdLst/>
              <a:ahLst/>
              <a:cxnLst/>
              <a:rect l="l" t="t" r="r" b="b"/>
              <a:pathLst>
                <a:path w="11286" h="12738" extrusionOk="0">
                  <a:moveTo>
                    <a:pt x="8163" y="0"/>
                  </a:moveTo>
                  <a:cubicBezTo>
                    <a:pt x="7646" y="0"/>
                    <a:pt x="7307" y="634"/>
                    <a:pt x="7121" y="1115"/>
                  </a:cubicBezTo>
                  <a:cubicBezTo>
                    <a:pt x="6498" y="2618"/>
                    <a:pt x="5081" y="3362"/>
                    <a:pt x="4027" y="4450"/>
                  </a:cubicBezTo>
                  <a:cubicBezTo>
                    <a:pt x="3562" y="4916"/>
                    <a:pt x="2753" y="5709"/>
                    <a:pt x="2170" y="5709"/>
                  </a:cubicBezTo>
                  <a:cubicBezTo>
                    <a:pt x="2125" y="5709"/>
                    <a:pt x="2082" y="5704"/>
                    <a:pt x="2040" y="5695"/>
                  </a:cubicBezTo>
                  <a:cubicBezTo>
                    <a:pt x="1767" y="5631"/>
                    <a:pt x="1536" y="5602"/>
                    <a:pt x="1339" y="5602"/>
                  </a:cubicBezTo>
                  <a:cubicBezTo>
                    <a:pt x="150" y="5602"/>
                    <a:pt x="215" y="6659"/>
                    <a:pt x="52" y="7475"/>
                  </a:cubicBezTo>
                  <a:cubicBezTo>
                    <a:pt x="1" y="9410"/>
                    <a:pt x="1625" y="11518"/>
                    <a:pt x="3267" y="12123"/>
                  </a:cubicBezTo>
                  <a:cubicBezTo>
                    <a:pt x="3638" y="12262"/>
                    <a:pt x="4019" y="12277"/>
                    <a:pt x="4389" y="12277"/>
                  </a:cubicBezTo>
                  <a:cubicBezTo>
                    <a:pt x="4488" y="12277"/>
                    <a:pt x="4586" y="12276"/>
                    <a:pt x="4683" y="12276"/>
                  </a:cubicBezTo>
                  <a:cubicBezTo>
                    <a:pt x="5034" y="12276"/>
                    <a:pt x="5369" y="12290"/>
                    <a:pt x="5669" y="12417"/>
                  </a:cubicBezTo>
                  <a:cubicBezTo>
                    <a:pt x="6156" y="12630"/>
                    <a:pt x="6559" y="12738"/>
                    <a:pt x="6895" y="12738"/>
                  </a:cubicBezTo>
                  <a:cubicBezTo>
                    <a:pt x="7678" y="12738"/>
                    <a:pt x="8093" y="12148"/>
                    <a:pt x="8348" y="10914"/>
                  </a:cubicBezTo>
                  <a:cubicBezTo>
                    <a:pt x="8572" y="9773"/>
                    <a:pt x="9073" y="8235"/>
                    <a:pt x="9937" y="7786"/>
                  </a:cubicBezTo>
                  <a:cubicBezTo>
                    <a:pt x="11268" y="7094"/>
                    <a:pt x="10577" y="6697"/>
                    <a:pt x="10231" y="6023"/>
                  </a:cubicBezTo>
                  <a:cubicBezTo>
                    <a:pt x="9782" y="5124"/>
                    <a:pt x="8797" y="4278"/>
                    <a:pt x="10058" y="3189"/>
                  </a:cubicBezTo>
                  <a:cubicBezTo>
                    <a:pt x="10404" y="2895"/>
                    <a:pt x="11285" y="2618"/>
                    <a:pt x="10853" y="1945"/>
                  </a:cubicBezTo>
                  <a:cubicBezTo>
                    <a:pt x="10266" y="1063"/>
                    <a:pt x="9402" y="286"/>
                    <a:pt x="8348" y="26"/>
                  </a:cubicBezTo>
                  <a:cubicBezTo>
                    <a:pt x="8284" y="9"/>
                    <a:pt x="8222" y="0"/>
                    <a:pt x="816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40"/>
            <p:cNvSpPr/>
            <p:nvPr/>
          </p:nvSpPr>
          <p:spPr>
            <a:xfrm>
              <a:off x="5544400" y="3065225"/>
              <a:ext cx="541800" cy="430700"/>
            </a:xfrm>
            <a:custGeom>
              <a:avLst/>
              <a:gdLst/>
              <a:ahLst/>
              <a:cxnLst/>
              <a:rect l="l" t="t" r="r" b="b"/>
              <a:pathLst>
                <a:path w="21672" h="17228" extrusionOk="0">
                  <a:moveTo>
                    <a:pt x="7484" y="4583"/>
                  </a:moveTo>
                  <a:lnTo>
                    <a:pt x="7484" y="4583"/>
                  </a:lnTo>
                  <a:cubicBezTo>
                    <a:pt x="7486" y="4586"/>
                    <a:pt x="7488" y="4589"/>
                    <a:pt x="7491" y="4592"/>
                  </a:cubicBezTo>
                  <a:lnTo>
                    <a:pt x="7491" y="4592"/>
                  </a:lnTo>
                  <a:cubicBezTo>
                    <a:pt x="7494" y="4595"/>
                    <a:pt x="7498" y="4597"/>
                    <a:pt x="7501" y="4600"/>
                  </a:cubicBezTo>
                  <a:lnTo>
                    <a:pt x="7484" y="4583"/>
                  </a:lnTo>
                  <a:close/>
                  <a:moveTo>
                    <a:pt x="1210" y="0"/>
                  </a:moveTo>
                  <a:cubicBezTo>
                    <a:pt x="910" y="0"/>
                    <a:pt x="646" y="84"/>
                    <a:pt x="415" y="314"/>
                  </a:cubicBezTo>
                  <a:cubicBezTo>
                    <a:pt x="1" y="712"/>
                    <a:pt x="260" y="1127"/>
                    <a:pt x="571" y="1403"/>
                  </a:cubicBezTo>
                  <a:cubicBezTo>
                    <a:pt x="1833" y="2561"/>
                    <a:pt x="2939" y="3874"/>
                    <a:pt x="3872" y="5309"/>
                  </a:cubicBezTo>
                  <a:cubicBezTo>
                    <a:pt x="5894" y="8264"/>
                    <a:pt x="6948" y="12014"/>
                    <a:pt x="10663" y="13552"/>
                  </a:cubicBezTo>
                  <a:cubicBezTo>
                    <a:pt x="10715" y="13587"/>
                    <a:pt x="10733" y="13656"/>
                    <a:pt x="10733" y="13725"/>
                  </a:cubicBezTo>
                  <a:cubicBezTo>
                    <a:pt x="10007" y="15522"/>
                    <a:pt x="11579" y="15401"/>
                    <a:pt x="12478" y="15660"/>
                  </a:cubicBezTo>
                  <a:cubicBezTo>
                    <a:pt x="14932" y="16334"/>
                    <a:pt x="17420" y="16801"/>
                    <a:pt x="19961" y="17043"/>
                  </a:cubicBezTo>
                  <a:cubicBezTo>
                    <a:pt x="20276" y="17079"/>
                    <a:pt x="20618" y="17227"/>
                    <a:pt x="20904" y="17227"/>
                  </a:cubicBezTo>
                  <a:cubicBezTo>
                    <a:pt x="21167" y="17227"/>
                    <a:pt x="21382" y="17101"/>
                    <a:pt x="21482" y="16645"/>
                  </a:cubicBezTo>
                  <a:cubicBezTo>
                    <a:pt x="21672" y="15816"/>
                    <a:pt x="20842" y="15626"/>
                    <a:pt x="20306" y="15280"/>
                  </a:cubicBezTo>
                  <a:cubicBezTo>
                    <a:pt x="18129" y="13932"/>
                    <a:pt x="15502" y="14347"/>
                    <a:pt x="13204" y="13448"/>
                  </a:cubicBezTo>
                  <a:cubicBezTo>
                    <a:pt x="13103" y="13410"/>
                    <a:pt x="12986" y="13400"/>
                    <a:pt x="12863" y="13400"/>
                  </a:cubicBezTo>
                  <a:cubicBezTo>
                    <a:pt x="12726" y="13400"/>
                    <a:pt x="12582" y="13412"/>
                    <a:pt x="12448" y="13412"/>
                  </a:cubicBezTo>
                  <a:cubicBezTo>
                    <a:pt x="12162" y="13412"/>
                    <a:pt x="11919" y="13355"/>
                    <a:pt x="11873" y="12999"/>
                  </a:cubicBezTo>
                  <a:cubicBezTo>
                    <a:pt x="11769" y="12221"/>
                    <a:pt x="11614" y="11288"/>
                    <a:pt x="12409" y="10666"/>
                  </a:cubicBezTo>
                  <a:cubicBezTo>
                    <a:pt x="12979" y="10199"/>
                    <a:pt x="12806" y="9836"/>
                    <a:pt x="12478" y="9249"/>
                  </a:cubicBezTo>
                  <a:cubicBezTo>
                    <a:pt x="11908" y="8195"/>
                    <a:pt x="10352" y="8558"/>
                    <a:pt x="10076" y="7849"/>
                  </a:cubicBezTo>
                  <a:cubicBezTo>
                    <a:pt x="9542" y="6419"/>
                    <a:pt x="8354" y="5659"/>
                    <a:pt x="7491" y="4592"/>
                  </a:cubicBezTo>
                  <a:lnTo>
                    <a:pt x="7491" y="4592"/>
                  </a:lnTo>
                  <a:cubicBezTo>
                    <a:pt x="6993" y="4179"/>
                    <a:pt x="6512" y="3733"/>
                    <a:pt x="5980" y="3339"/>
                  </a:cubicBezTo>
                  <a:cubicBezTo>
                    <a:pt x="4563" y="2285"/>
                    <a:pt x="3682" y="522"/>
                    <a:pt x="1763" y="72"/>
                  </a:cubicBezTo>
                  <a:cubicBezTo>
                    <a:pt x="1567" y="28"/>
                    <a:pt x="1383" y="0"/>
                    <a:pt x="12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40"/>
            <p:cNvSpPr/>
            <p:nvPr/>
          </p:nvSpPr>
          <p:spPr>
            <a:xfrm>
              <a:off x="4388700" y="3530600"/>
              <a:ext cx="227275" cy="395425"/>
            </a:xfrm>
            <a:custGeom>
              <a:avLst/>
              <a:gdLst/>
              <a:ahLst/>
              <a:cxnLst/>
              <a:rect l="l" t="t" r="r" b="b"/>
              <a:pathLst>
                <a:path w="9091" h="15817" extrusionOk="0">
                  <a:moveTo>
                    <a:pt x="7622" y="0"/>
                  </a:moveTo>
                  <a:cubicBezTo>
                    <a:pt x="7155" y="0"/>
                    <a:pt x="6965" y="363"/>
                    <a:pt x="6740" y="761"/>
                  </a:cubicBezTo>
                  <a:cubicBezTo>
                    <a:pt x="5963" y="2212"/>
                    <a:pt x="5323" y="3802"/>
                    <a:pt x="3405" y="4200"/>
                  </a:cubicBezTo>
                  <a:cubicBezTo>
                    <a:pt x="2645" y="4338"/>
                    <a:pt x="2247" y="4891"/>
                    <a:pt x="2109" y="5738"/>
                  </a:cubicBezTo>
                  <a:cubicBezTo>
                    <a:pt x="1781" y="7587"/>
                    <a:pt x="1971" y="9471"/>
                    <a:pt x="917" y="11285"/>
                  </a:cubicBezTo>
                  <a:cubicBezTo>
                    <a:pt x="1" y="12910"/>
                    <a:pt x="1660" y="15813"/>
                    <a:pt x="3077" y="15813"/>
                  </a:cubicBezTo>
                  <a:cubicBezTo>
                    <a:pt x="3125" y="15815"/>
                    <a:pt x="3172" y="15816"/>
                    <a:pt x="3219" y="15816"/>
                  </a:cubicBezTo>
                  <a:cubicBezTo>
                    <a:pt x="4640" y="15816"/>
                    <a:pt x="5279" y="14808"/>
                    <a:pt x="5496" y="13670"/>
                  </a:cubicBezTo>
                  <a:cubicBezTo>
                    <a:pt x="6049" y="11095"/>
                    <a:pt x="7034" y="8676"/>
                    <a:pt x="8002" y="6256"/>
                  </a:cubicBezTo>
                  <a:cubicBezTo>
                    <a:pt x="8745" y="4373"/>
                    <a:pt x="9091" y="2645"/>
                    <a:pt x="8192" y="778"/>
                  </a:cubicBezTo>
                  <a:cubicBezTo>
                    <a:pt x="8054" y="467"/>
                    <a:pt x="8106" y="18"/>
                    <a:pt x="76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40"/>
            <p:cNvSpPr/>
            <p:nvPr/>
          </p:nvSpPr>
          <p:spPr>
            <a:xfrm>
              <a:off x="6438300" y="1893850"/>
              <a:ext cx="267450" cy="418275"/>
            </a:xfrm>
            <a:custGeom>
              <a:avLst/>
              <a:gdLst/>
              <a:ahLst/>
              <a:cxnLst/>
              <a:rect l="l" t="t" r="r" b="b"/>
              <a:pathLst>
                <a:path w="10698" h="16731" extrusionOk="0">
                  <a:moveTo>
                    <a:pt x="4909" y="1"/>
                  </a:moveTo>
                  <a:cubicBezTo>
                    <a:pt x="4667" y="1"/>
                    <a:pt x="4504" y="61"/>
                    <a:pt x="4562" y="216"/>
                  </a:cubicBezTo>
                  <a:cubicBezTo>
                    <a:pt x="5064" y="1633"/>
                    <a:pt x="3992" y="3465"/>
                    <a:pt x="5444" y="4502"/>
                  </a:cubicBezTo>
                  <a:cubicBezTo>
                    <a:pt x="6654" y="5366"/>
                    <a:pt x="6515" y="6627"/>
                    <a:pt x="6913" y="7647"/>
                  </a:cubicBezTo>
                  <a:cubicBezTo>
                    <a:pt x="6804" y="8207"/>
                    <a:pt x="6835" y="9062"/>
                    <a:pt x="6426" y="9062"/>
                  </a:cubicBezTo>
                  <a:cubicBezTo>
                    <a:pt x="6380" y="9062"/>
                    <a:pt x="6330" y="9052"/>
                    <a:pt x="6273" y="9029"/>
                  </a:cubicBezTo>
                  <a:cubicBezTo>
                    <a:pt x="6019" y="8928"/>
                    <a:pt x="5817" y="8884"/>
                    <a:pt x="5657" y="8884"/>
                  </a:cubicBezTo>
                  <a:cubicBezTo>
                    <a:pt x="5131" y="8884"/>
                    <a:pt x="5047" y="9360"/>
                    <a:pt x="4995" y="9876"/>
                  </a:cubicBezTo>
                  <a:cubicBezTo>
                    <a:pt x="4925" y="10533"/>
                    <a:pt x="4614" y="10757"/>
                    <a:pt x="4044" y="10896"/>
                  </a:cubicBezTo>
                  <a:cubicBezTo>
                    <a:pt x="726" y="11673"/>
                    <a:pt x="0" y="13229"/>
                    <a:pt x="1659" y="16028"/>
                  </a:cubicBezTo>
                  <a:cubicBezTo>
                    <a:pt x="1834" y="16314"/>
                    <a:pt x="1935" y="16730"/>
                    <a:pt x="2351" y="16730"/>
                  </a:cubicBezTo>
                  <a:cubicBezTo>
                    <a:pt x="2389" y="16730"/>
                    <a:pt x="2429" y="16727"/>
                    <a:pt x="2471" y="16720"/>
                  </a:cubicBezTo>
                  <a:cubicBezTo>
                    <a:pt x="3007" y="16633"/>
                    <a:pt x="3197" y="16236"/>
                    <a:pt x="3301" y="15752"/>
                  </a:cubicBezTo>
                  <a:cubicBezTo>
                    <a:pt x="3405" y="15251"/>
                    <a:pt x="3301" y="14784"/>
                    <a:pt x="4009" y="14542"/>
                  </a:cubicBezTo>
                  <a:cubicBezTo>
                    <a:pt x="5651" y="13955"/>
                    <a:pt x="7241" y="13194"/>
                    <a:pt x="8866" y="12555"/>
                  </a:cubicBezTo>
                  <a:cubicBezTo>
                    <a:pt x="9298" y="12399"/>
                    <a:pt x="9643" y="12261"/>
                    <a:pt x="9799" y="11829"/>
                  </a:cubicBezTo>
                  <a:cubicBezTo>
                    <a:pt x="10300" y="10308"/>
                    <a:pt x="8866" y="5746"/>
                    <a:pt x="7604" y="4709"/>
                  </a:cubicBezTo>
                  <a:cubicBezTo>
                    <a:pt x="7397" y="4536"/>
                    <a:pt x="6809" y="4571"/>
                    <a:pt x="7016" y="4139"/>
                  </a:cubicBezTo>
                  <a:cubicBezTo>
                    <a:pt x="7082" y="4008"/>
                    <a:pt x="7166" y="3963"/>
                    <a:pt x="7262" y="3963"/>
                  </a:cubicBezTo>
                  <a:cubicBezTo>
                    <a:pt x="7468" y="3963"/>
                    <a:pt x="7725" y="4173"/>
                    <a:pt x="7950" y="4173"/>
                  </a:cubicBezTo>
                  <a:cubicBezTo>
                    <a:pt x="7979" y="4174"/>
                    <a:pt x="8009" y="4175"/>
                    <a:pt x="8039" y="4175"/>
                  </a:cubicBezTo>
                  <a:cubicBezTo>
                    <a:pt x="9008" y="4175"/>
                    <a:pt x="9913" y="3634"/>
                    <a:pt x="10265" y="2946"/>
                  </a:cubicBezTo>
                  <a:cubicBezTo>
                    <a:pt x="10697" y="2117"/>
                    <a:pt x="9695" y="1667"/>
                    <a:pt x="8987" y="1581"/>
                  </a:cubicBezTo>
                  <a:cubicBezTo>
                    <a:pt x="7811" y="1443"/>
                    <a:pt x="6930" y="786"/>
                    <a:pt x="5962" y="250"/>
                  </a:cubicBezTo>
                  <a:cubicBezTo>
                    <a:pt x="5704" y="111"/>
                    <a:pt x="5235" y="1"/>
                    <a:pt x="49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40"/>
            <p:cNvSpPr/>
            <p:nvPr/>
          </p:nvSpPr>
          <p:spPr>
            <a:xfrm>
              <a:off x="6901875" y="4220725"/>
              <a:ext cx="468775" cy="354550"/>
            </a:xfrm>
            <a:custGeom>
              <a:avLst/>
              <a:gdLst/>
              <a:ahLst/>
              <a:cxnLst/>
              <a:rect l="l" t="t" r="r" b="b"/>
              <a:pathLst>
                <a:path w="18751" h="14182" extrusionOk="0">
                  <a:moveTo>
                    <a:pt x="15666" y="0"/>
                  </a:moveTo>
                  <a:cubicBezTo>
                    <a:pt x="15588" y="0"/>
                    <a:pt x="15504" y="9"/>
                    <a:pt x="15415" y="28"/>
                  </a:cubicBezTo>
                  <a:cubicBezTo>
                    <a:pt x="14690" y="184"/>
                    <a:pt x="14759" y="772"/>
                    <a:pt x="14897" y="1290"/>
                  </a:cubicBezTo>
                  <a:cubicBezTo>
                    <a:pt x="15294" y="2845"/>
                    <a:pt x="14880" y="4038"/>
                    <a:pt x="13463" y="4850"/>
                  </a:cubicBezTo>
                  <a:cubicBezTo>
                    <a:pt x="13013" y="5109"/>
                    <a:pt x="12823" y="5472"/>
                    <a:pt x="13065" y="5991"/>
                  </a:cubicBezTo>
                  <a:cubicBezTo>
                    <a:pt x="13324" y="6578"/>
                    <a:pt x="12823" y="6803"/>
                    <a:pt x="12512" y="7097"/>
                  </a:cubicBezTo>
                  <a:cubicBezTo>
                    <a:pt x="12410" y="7191"/>
                    <a:pt x="12303" y="7233"/>
                    <a:pt x="12200" y="7233"/>
                  </a:cubicBezTo>
                  <a:cubicBezTo>
                    <a:pt x="12041" y="7233"/>
                    <a:pt x="11891" y="7133"/>
                    <a:pt x="11786" y="6976"/>
                  </a:cubicBezTo>
                  <a:cubicBezTo>
                    <a:pt x="11531" y="6610"/>
                    <a:pt x="11284" y="6477"/>
                    <a:pt x="11039" y="6477"/>
                  </a:cubicBezTo>
                  <a:cubicBezTo>
                    <a:pt x="10705" y="6477"/>
                    <a:pt x="10373" y="6726"/>
                    <a:pt x="10024" y="6976"/>
                  </a:cubicBezTo>
                  <a:cubicBezTo>
                    <a:pt x="8797" y="7891"/>
                    <a:pt x="7811" y="9188"/>
                    <a:pt x="6308" y="9637"/>
                  </a:cubicBezTo>
                  <a:cubicBezTo>
                    <a:pt x="4303" y="10242"/>
                    <a:pt x="2696" y="11572"/>
                    <a:pt x="812" y="12385"/>
                  </a:cubicBezTo>
                  <a:cubicBezTo>
                    <a:pt x="242" y="12627"/>
                    <a:pt x="0" y="13214"/>
                    <a:pt x="692" y="13577"/>
                  </a:cubicBezTo>
                  <a:cubicBezTo>
                    <a:pt x="1262" y="13888"/>
                    <a:pt x="1936" y="13992"/>
                    <a:pt x="2610" y="14182"/>
                  </a:cubicBezTo>
                  <a:cubicBezTo>
                    <a:pt x="3819" y="13854"/>
                    <a:pt x="4943" y="13249"/>
                    <a:pt x="5893" y="12436"/>
                  </a:cubicBezTo>
                  <a:cubicBezTo>
                    <a:pt x="7829" y="10743"/>
                    <a:pt x="10144" y="9447"/>
                    <a:pt x="12357" y="8496"/>
                  </a:cubicBezTo>
                  <a:cubicBezTo>
                    <a:pt x="14396" y="7615"/>
                    <a:pt x="15847" y="6042"/>
                    <a:pt x="17817" y="5213"/>
                  </a:cubicBezTo>
                  <a:cubicBezTo>
                    <a:pt x="18301" y="4988"/>
                    <a:pt x="18751" y="4452"/>
                    <a:pt x="18612" y="3848"/>
                  </a:cubicBezTo>
                  <a:cubicBezTo>
                    <a:pt x="18539" y="3538"/>
                    <a:pt x="18402" y="3442"/>
                    <a:pt x="18239" y="3442"/>
                  </a:cubicBezTo>
                  <a:cubicBezTo>
                    <a:pt x="18019" y="3442"/>
                    <a:pt x="17752" y="3615"/>
                    <a:pt x="17524" y="3675"/>
                  </a:cubicBezTo>
                  <a:cubicBezTo>
                    <a:pt x="17487" y="3682"/>
                    <a:pt x="17451" y="3686"/>
                    <a:pt x="17417" y="3686"/>
                  </a:cubicBezTo>
                  <a:cubicBezTo>
                    <a:pt x="17207" y="3686"/>
                    <a:pt x="17050" y="3554"/>
                    <a:pt x="17109" y="3346"/>
                  </a:cubicBezTo>
                  <a:cubicBezTo>
                    <a:pt x="17385" y="2431"/>
                    <a:pt x="16625" y="1791"/>
                    <a:pt x="16556" y="962"/>
                  </a:cubicBezTo>
                  <a:cubicBezTo>
                    <a:pt x="16526" y="461"/>
                    <a:pt x="16229" y="0"/>
                    <a:pt x="156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40"/>
            <p:cNvSpPr/>
            <p:nvPr/>
          </p:nvSpPr>
          <p:spPr>
            <a:xfrm>
              <a:off x="6306100" y="2654825"/>
              <a:ext cx="232875" cy="385425"/>
            </a:xfrm>
            <a:custGeom>
              <a:avLst/>
              <a:gdLst/>
              <a:ahLst/>
              <a:cxnLst/>
              <a:rect l="l" t="t" r="r" b="b"/>
              <a:pathLst>
                <a:path w="9315" h="15417" extrusionOk="0">
                  <a:moveTo>
                    <a:pt x="6907" y="9941"/>
                  </a:moveTo>
                  <a:cubicBezTo>
                    <a:pt x="6738" y="10523"/>
                    <a:pt x="6645" y="11167"/>
                    <a:pt x="5910" y="11304"/>
                  </a:cubicBezTo>
                  <a:cubicBezTo>
                    <a:pt x="5905" y="11305"/>
                    <a:pt x="5899" y="11305"/>
                    <a:pt x="5892" y="11305"/>
                  </a:cubicBezTo>
                  <a:cubicBezTo>
                    <a:pt x="5767" y="11305"/>
                    <a:pt x="5547" y="11146"/>
                    <a:pt x="5547" y="11097"/>
                  </a:cubicBezTo>
                  <a:cubicBezTo>
                    <a:pt x="5616" y="10270"/>
                    <a:pt x="6304" y="10147"/>
                    <a:pt x="6907" y="9941"/>
                  </a:cubicBezTo>
                  <a:close/>
                  <a:moveTo>
                    <a:pt x="2345" y="1"/>
                  </a:moveTo>
                  <a:cubicBezTo>
                    <a:pt x="2049" y="1"/>
                    <a:pt x="1708" y="93"/>
                    <a:pt x="1419" y="93"/>
                  </a:cubicBezTo>
                  <a:cubicBezTo>
                    <a:pt x="1383" y="93"/>
                    <a:pt x="1348" y="92"/>
                    <a:pt x="1313" y="88"/>
                  </a:cubicBezTo>
                  <a:cubicBezTo>
                    <a:pt x="1306" y="88"/>
                    <a:pt x="1299" y="88"/>
                    <a:pt x="1292" y="88"/>
                  </a:cubicBezTo>
                  <a:cubicBezTo>
                    <a:pt x="885" y="88"/>
                    <a:pt x="504" y="561"/>
                    <a:pt x="639" y="883"/>
                  </a:cubicBezTo>
                  <a:cubicBezTo>
                    <a:pt x="1244" y="2283"/>
                    <a:pt x="0" y="3977"/>
                    <a:pt x="1348" y="5273"/>
                  </a:cubicBezTo>
                  <a:cubicBezTo>
                    <a:pt x="1538" y="5446"/>
                    <a:pt x="1383" y="5964"/>
                    <a:pt x="1538" y="6241"/>
                  </a:cubicBezTo>
                  <a:cubicBezTo>
                    <a:pt x="1851" y="6738"/>
                    <a:pt x="1941" y="7889"/>
                    <a:pt x="2501" y="7889"/>
                  </a:cubicBezTo>
                  <a:cubicBezTo>
                    <a:pt x="2623" y="7889"/>
                    <a:pt x="2766" y="7836"/>
                    <a:pt x="2938" y="7710"/>
                  </a:cubicBezTo>
                  <a:cubicBezTo>
                    <a:pt x="3345" y="7411"/>
                    <a:pt x="3664" y="7306"/>
                    <a:pt x="3951" y="7306"/>
                  </a:cubicBezTo>
                  <a:cubicBezTo>
                    <a:pt x="4345" y="7306"/>
                    <a:pt x="4678" y="7505"/>
                    <a:pt x="5098" y="7675"/>
                  </a:cubicBezTo>
                  <a:cubicBezTo>
                    <a:pt x="5375" y="7796"/>
                    <a:pt x="5651" y="7848"/>
                    <a:pt x="5668" y="8176"/>
                  </a:cubicBezTo>
                  <a:cubicBezTo>
                    <a:pt x="5668" y="8297"/>
                    <a:pt x="5547" y="8401"/>
                    <a:pt x="5478" y="8504"/>
                  </a:cubicBezTo>
                  <a:cubicBezTo>
                    <a:pt x="5288" y="8384"/>
                    <a:pt x="5098" y="8263"/>
                    <a:pt x="4908" y="8107"/>
                  </a:cubicBezTo>
                  <a:cubicBezTo>
                    <a:pt x="4670" y="7869"/>
                    <a:pt x="4349" y="7740"/>
                    <a:pt x="4020" y="7740"/>
                  </a:cubicBezTo>
                  <a:cubicBezTo>
                    <a:pt x="3895" y="7740"/>
                    <a:pt x="3770" y="7758"/>
                    <a:pt x="3646" y="7796"/>
                  </a:cubicBezTo>
                  <a:cubicBezTo>
                    <a:pt x="3059" y="7951"/>
                    <a:pt x="3284" y="8470"/>
                    <a:pt x="3249" y="8850"/>
                  </a:cubicBezTo>
                  <a:cubicBezTo>
                    <a:pt x="3180" y="10008"/>
                    <a:pt x="4701" y="11270"/>
                    <a:pt x="4580" y="11408"/>
                  </a:cubicBezTo>
                  <a:cubicBezTo>
                    <a:pt x="3042" y="13170"/>
                    <a:pt x="4251" y="13205"/>
                    <a:pt x="5599" y="13758"/>
                  </a:cubicBezTo>
                  <a:cubicBezTo>
                    <a:pt x="6014" y="13948"/>
                    <a:pt x="6429" y="15244"/>
                    <a:pt x="7379" y="15400"/>
                  </a:cubicBezTo>
                  <a:cubicBezTo>
                    <a:pt x="7454" y="15411"/>
                    <a:pt x="7523" y="15417"/>
                    <a:pt x="7586" y="15417"/>
                  </a:cubicBezTo>
                  <a:cubicBezTo>
                    <a:pt x="8462" y="15417"/>
                    <a:pt x="8316" y="14362"/>
                    <a:pt x="8606" y="13879"/>
                  </a:cubicBezTo>
                  <a:cubicBezTo>
                    <a:pt x="9315" y="12687"/>
                    <a:pt x="8554" y="11529"/>
                    <a:pt x="8105" y="10423"/>
                  </a:cubicBezTo>
                  <a:cubicBezTo>
                    <a:pt x="7967" y="10058"/>
                    <a:pt x="7709" y="9812"/>
                    <a:pt x="7353" y="9812"/>
                  </a:cubicBezTo>
                  <a:cubicBezTo>
                    <a:pt x="7222" y="9812"/>
                    <a:pt x="7078" y="9845"/>
                    <a:pt x="6922" y="9917"/>
                  </a:cubicBezTo>
                  <a:lnTo>
                    <a:pt x="6922" y="9917"/>
                  </a:lnTo>
                  <a:cubicBezTo>
                    <a:pt x="7290" y="9072"/>
                    <a:pt x="8114" y="7913"/>
                    <a:pt x="7103" y="7433"/>
                  </a:cubicBezTo>
                  <a:cubicBezTo>
                    <a:pt x="5789" y="6828"/>
                    <a:pt x="5530" y="5048"/>
                    <a:pt x="3854" y="4927"/>
                  </a:cubicBezTo>
                  <a:cubicBezTo>
                    <a:pt x="3335" y="4893"/>
                    <a:pt x="2886" y="4167"/>
                    <a:pt x="3318" y="3424"/>
                  </a:cubicBezTo>
                  <a:cubicBezTo>
                    <a:pt x="3975" y="2318"/>
                    <a:pt x="3353" y="1298"/>
                    <a:pt x="2955" y="348"/>
                  </a:cubicBezTo>
                  <a:cubicBezTo>
                    <a:pt x="2833" y="73"/>
                    <a:pt x="2607" y="1"/>
                    <a:pt x="23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40"/>
            <p:cNvSpPr/>
            <p:nvPr/>
          </p:nvSpPr>
          <p:spPr>
            <a:xfrm>
              <a:off x="6139750" y="3178550"/>
              <a:ext cx="185375" cy="227425"/>
            </a:xfrm>
            <a:custGeom>
              <a:avLst/>
              <a:gdLst/>
              <a:ahLst/>
              <a:cxnLst/>
              <a:rect l="l" t="t" r="r" b="b"/>
              <a:pathLst>
                <a:path w="7415" h="9097" extrusionOk="0">
                  <a:moveTo>
                    <a:pt x="6576" y="0"/>
                  </a:moveTo>
                  <a:cubicBezTo>
                    <a:pt x="6440" y="0"/>
                    <a:pt x="6314" y="46"/>
                    <a:pt x="6222" y="154"/>
                  </a:cubicBezTo>
                  <a:cubicBezTo>
                    <a:pt x="5928" y="483"/>
                    <a:pt x="5611" y="592"/>
                    <a:pt x="5290" y="592"/>
                  </a:cubicBezTo>
                  <a:cubicBezTo>
                    <a:pt x="4988" y="592"/>
                    <a:pt x="4683" y="496"/>
                    <a:pt x="4390" y="396"/>
                  </a:cubicBezTo>
                  <a:cubicBezTo>
                    <a:pt x="3964" y="242"/>
                    <a:pt x="3597" y="173"/>
                    <a:pt x="3279" y="173"/>
                  </a:cubicBezTo>
                  <a:cubicBezTo>
                    <a:pt x="1986" y="173"/>
                    <a:pt x="1492" y="1318"/>
                    <a:pt x="1020" y="2608"/>
                  </a:cubicBezTo>
                  <a:cubicBezTo>
                    <a:pt x="364" y="4353"/>
                    <a:pt x="1" y="6064"/>
                    <a:pt x="796" y="7360"/>
                  </a:cubicBezTo>
                  <a:cubicBezTo>
                    <a:pt x="847" y="8362"/>
                    <a:pt x="761" y="8984"/>
                    <a:pt x="1470" y="9088"/>
                  </a:cubicBezTo>
                  <a:cubicBezTo>
                    <a:pt x="1519" y="9094"/>
                    <a:pt x="1568" y="9097"/>
                    <a:pt x="1614" y="9097"/>
                  </a:cubicBezTo>
                  <a:cubicBezTo>
                    <a:pt x="2117" y="9097"/>
                    <a:pt x="2435" y="8762"/>
                    <a:pt x="2593" y="8224"/>
                  </a:cubicBezTo>
                  <a:cubicBezTo>
                    <a:pt x="2634" y="8075"/>
                    <a:pt x="2578" y="7743"/>
                    <a:pt x="2746" y="7743"/>
                  </a:cubicBezTo>
                  <a:cubicBezTo>
                    <a:pt x="2792" y="7743"/>
                    <a:pt x="2854" y="7768"/>
                    <a:pt x="2938" y="7827"/>
                  </a:cubicBezTo>
                  <a:cubicBezTo>
                    <a:pt x="3173" y="7995"/>
                    <a:pt x="3380" y="8062"/>
                    <a:pt x="3567" y="8062"/>
                  </a:cubicBezTo>
                  <a:cubicBezTo>
                    <a:pt x="4013" y="8062"/>
                    <a:pt x="4340" y="7677"/>
                    <a:pt x="4632" y="7360"/>
                  </a:cubicBezTo>
                  <a:cubicBezTo>
                    <a:pt x="5116" y="6842"/>
                    <a:pt x="4563" y="6358"/>
                    <a:pt x="4373" y="5839"/>
                  </a:cubicBezTo>
                  <a:cubicBezTo>
                    <a:pt x="4183" y="5321"/>
                    <a:pt x="3491" y="4750"/>
                    <a:pt x="4442" y="4249"/>
                  </a:cubicBezTo>
                  <a:cubicBezTo>
                    <a:pt x="4943" y="3990"/>
                    <a:pt x="5790" y="3852"/>
                    <a:pt x="5427" y="3057"/>
                  </a:cubicBezTo>
                  <a:cubicBezTo>
                    <a:pt x="5274" y="2713"/>
                    <a:pt x="5030" y="2616"/>
                    <a:pt x="4752" y="2616"/>
                  </a:cubicBezTo>
                  <a:cubicBezTo>
                    <a:pt x="4400" y="2616"/>
                    <a:pt x="3994" y="2771"/>
                    <a:pt x="3647" y="2780"/>
                  </a:cubicBezTo>
                  <a:cubicBezTo>
                    <a:pt x="3388" y="2815"/>
                    <a:pt x="3129" y="2850"/>
                    <a:pt x="2887" y="2919"/>
                  </a:cubicBezTo>
                  <a:cubicBezTo>
                    <a:pt x="2887" y="2746"/>
                    <a:pt x="2800" y="2487"/>
                    <a:pt x="2887" y="2435"/>
                  </a:cubicBezTo>
                  <a:cubicBezTo>
                    <a:pt x="3111" y="2262"/>
                    <a:pt x="3405" y="2037"/>
                    <a:pt x="3664" y="2037"/>
                  </a:cubicBezTo>
                  <a:cubicBezTo>
                    <a:pt x="4321" y="2055"/>
                    <a:pt x="4995" y="2262"/>
                    <a:pt x="5634" y="2262"/>
                  </a:cubicBezTo>
                  <a:cubicBezTo>
                    <a:pt x="6481" y="2262"/>
                    <a:pt x="6861" y="1553"/>
                    <a:pt x="7242" y="931"/>
                  </a:cubicBezTo>
                  <a:cubicBezTo>
                    <a:pt x="7414" y="689"/>
                    <a:pt x="7328" y="344"/>
                    <a:pt x="7086" y="188"/>
                  </a:cubicBezTo>
                  <a:cubicBezTo>
                    <a:pt x="6932" y="73"/>
                    <a:pt x="6746" y="0"/>
                    <a:pt x="65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40"/>
            <p:cNvSpPr/>
            <p:nvPr/>
          </p:nvSpPr>
          <p:spPr>
            <a:xfrm>
              <a:off x="4320000" y="1079225"/>
              <a:ext cx="260125" cy="163000"/>
            </a:xfrm>
            <a:custGeom>
              <a:avLst/>
              <a:gdLst/>
              <a:ahLst/>
              <a:cxnLst/>
              <a:rect l="l" t="t" r="r" b="b"/>
              <a:pathLst>
                <a:path w="10405" h="6520" extrusionOk="0">
                  <a:moveTo>
                    <a:pt x="8970" y="1"/>
                  </a:moveTo>
                  <a:cubicBezTo>
                    <a:pt x="6620" y="778"/>
                    <a:pt x="3786" y="294"/>
                    <a:pt x="1764" y="2576"/>
                  </a:cubicBezTo>
                  <a:cubicBezTo>
                    <a:pt x="502" y="3993"/>
                    <a:pt x="1" y="5410"/>
                    <a:pt x="1038" y="5876"/>
                  </a:cubicBezTo>
                  <a:cubicBezTo>
                    <a:pt x="2057" y="6274"/>
                    <a:pt x="3146" y="6499"/>
                    <a:pt x="4252" y="6516"/>
                  </a:cubicBezTo>
                  <a:cubicBezTo>
                    <a:pt x="4303" y="6518"/>
                    <a:pt x="4355" y="6520"/>
                    <a:pt x="4406" y="6520"/>
                  </a:cubicBezTo>
                  <a:cubicBezTo>
                    <a:pt x="4717" y="6520"/>
                    <a:pt x="5012" y="6455"/>
                    <a:pt x="5116" y="6084"/>
                  </a:cubicBezTo>
                  <a:cubicBezTo>
                    <a:pt x="5237" y="5652"/>
                    <a:pt x="4892" y="5479"/>
                    <a:pt x="4563" y="5323"/>
                  </a:cubicBezTo>
                  <a:cubicBezTo>
                    <a:pt x="3094" y="4598"/>
                    <a:pt x="3630" y="3924"/>
                    <a:pt x="4598" y="3198"/>
                  </a:cubicBezTo>
                  <a:cubicBezTo>
                    <a:pt x="5980" y="2144"/>
                    <a:pt x="7726" y="2126"/>
                    <a:pt x="9264" y="1487"/>
                  </a:cubicBezTo>
                  <a:cubicBezTo>
                    <a:pt x="9696" y="1331"/>
                    <a:pt x="10404" y="1556"/>
                    <a:pt x="10352" y="796"/>
                  </a:cubicBezTo>
                  <a:cubicBezTo>
                    <a:pt x="10301" y="35"/>
                    <a:pt x="9627" y="70"/>
                    <a:pt x="89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40"/>
            <p:cNvSpPr/>
            <p:nvPr/>
          </p:nvSpPr>
          <p:spPr>
            <a:xfrm>
              <a:off x="3605850" y="1017225"/>
              <a:ext cx="246275" cy="88775"/>
            </a:xfrm>
            <a:custGeom>
              <a:avLst/>
              <a:gdLst/>
              <a:ahLst/>
              <a:cxnLst/>
              <a:rect l="l" t="t" r="r" b="b"/>
              <a:pathLst>
                <a:path w="9851" h="3551" extrusionOk="0">
                  <a:moveTo>
                    <a:pt x="3896" y="1"/>
                  </a:moveTo>
                  <a:cubicBezTo>
                    <a:pt x="2951" y="1"/>
                    <a:pt x="1998" y="113"/>
                    <a:pt x="1055" y="130"/>
                  </a:cubicBezTo>
                  <a:cubicBezTo>
                    <a:pt x="674" y="130"/>
                    <a:pt x="260" y="217"/>
                    <a:pt x="121" y="649"/>
                  </a:cubicBezTo>
                  <a:cubicBezTo>
                    <a:pt x="0" y="1046"/>
                    <a:pt x="173" y="1461"/>
                    <a:pt x="536" y="1651"/>
                  </a:cubicBezTo>
                  <a:cubicBezTo>
                    <a:pt x="1487" y="2256"/>
                    <a:pt x="2489" y="2792"/>
                    <a:pt x="3474" y="3345"/>
                  </a:cubicBezTo>
                  <a:cubicBezTo>
                    <a:pt x="3715" y="3472"/>
                    <a:pt x="3939" y="3551"/>
                    <a:pt x="4149" y="3551"/>
                  </a:cubicBezTo>
                  <a:cubicBezTo>
                    <a:pt x="4450" y="3551"/>
                    <a:pt x="4723" y="3389"/>
                    <a:pt x="4978" y="2982"/>
                  </a:cubicBezTo>
                  <a:cubicBezTo>
                    <a:pt x="5203" y="2650"/>
                    <a:pt x="5511" y="2104"/>
                    <a:pt x="5931" y="2104"/>
                  </a:cubicBezTo>
                  <a:cubicBezTo>
                    <a:pt x="6058" y="2104"/>
                    <a:pt x="6195" y="2153"/>
                    <a:pt x="6343" y="2273"/>
                  </a:cubicBezTo>
                  <a:cubicBezTo>
                    <a:pt x="6982" y="2809"/>
                    <a:pt x="7673" y="2826"/>
                    <a:pt x="8365" y="2895"/>
                  </a:cubicBezTo>
                  <a:cubicBezTo>
                    <a:pt x="8588" y="2920"/>
                    <a:pt x="8869" y="3004"/>
                    <a:pt x="9118" y="3004"/>
                  </a:cubicBezTo>
                  <a:cubicBezTo>
                    <a:pt x="9390" y="3004"/>
                    <a:pt x="9623" y="2904"/>
                    <a:pt x="9695" y="2515"/>
                  </a:cubicBezTo>
                  <a:cubicBezTo>
                    <a:pt x="9851" y="1789"/>
                    <a:pt x="9142" y="1668"/>
                    <a:pt x="8641" y="1478"/>
                  </a:cubicBezTo>
                  <a:lnTo>
                    <a:pt x="6585" y="493"/>
                  </a:lnTo>
                  <a:cubicBezTo>
                    <a:pt x="5704" y="104"/>
                    <a:pt x="4803" y="1"/>
                    <a:pt x="38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40"/>
            <p:cNvSpPr/>
            <p:nvPr/>
          </p:nvSpPr>
          <p:spPr>
            <a:xfrm>
              <a:off x="3161275" y="1612775"/>
              <a:ext cx="115825" cy="115825"/>
            </a:xfrm>
            <a:custGeom>
              <a:avLst/>
              <a:gdLst/>
              <a:ahLst/>
              <a:cxnLst/>
              <a:rect l="l" t="t" r="r" b="b"/>
              <a:pathLst>
                <a:path w="4633" h="4633" extrusionOk="0">
                  <a:moveTo>
                    <a:pt x="2966" y="1"/>
                  </a:moveTo>
                  <a:cubicBezTo>
                    <a:pt x="2951" y="1"/>
                    <a:pt x="2936" y="1"/>
                    <a:pt x="2921" y="1"/>
                  </a:cubicBezTo>
                  <a:cubicBezTo>
                    <a:pt x="1729" y="36"/>
                    <a:pt x="1" y="2421"/>
                    <a:pt x="139" y="3803"/>
                  </a:cubicBezTo>
                  <a:cubicBezTo>
                    <a:pt x="139" y="4252"/>
                    <a:pt x="502" y="4615"/>
                    <a:pt x="951" y="4633"/>
                  </a:cubicBezTo>
                  <a:cubicBezTo>
                    <a:pt x="2956" y="4581"/>
                    <a:pt x="4632" y="3026"/>
                    <a:pt x="4529" y="1297"/>
                  </a:cubicBezTo>
                  <a:cubicBezTo>
                    <a:pt x="4478" y="482"/>
                    <a:pt x="3809" y="1"/>
                    <a:pt x="29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40"/>
            <p:cNvSpPr/>
            <p:nvPr/>
          </p:nvSpPr>
          <p:spPr>
            <a:xfrm>
              <a:off x="6082850" y="3458350"/>
              <a:ext cx="215350" cy="82375"/>
            </a:xfrm>
            <a:custGeom>
              <a:avLst/>
              <a:gdLst/>
              <a:ahLst/>
              <a:cxnLst/>
              <a:rect l="l" t="t" r="r" b="b"/>
              <a:pathLst>
                <a:path w="8614" h="3295" extrusionOk="0">
                  <a:moveTo>
                    <a:pt x="8412" y="834"/>
                  </a:moveTo>
                  <a:lnTo>
                    <a:pt x="8412" y="834"/>
                  </a:lnTo>
                  <a:cubicBezTo>
                    <a:pt x="8408" y="835"/>
                    <a:pt x="8404" y="836"/>
                    <a:pt x="8401" y="837"/>
                  </a:cubicBezTo>
                  <a:lnTo>
                    <a:pt x="8401" y="837"/>
                  </a:lnTo>
                  <a:cubicBezTo>
                    <a:pt x="8399" y="842"/>
                    <a:pt x="8396" y="846"/>
                    <a:pt x="8394" y="851"/>
                  </a:cubicBezTo>
                  <a:lnTo>
                    <a:pt x="8412" y="834"/>
                  </a:lnTo>
                  <a:close/>
                  <a:moveTo>
                    <a:pt x="6441" y="1"/>
                  </a:moveTo>
                  <a:cubicBezTo>
                    <a:pt x="5426" y="1"/>
                    <a:pt x="4424" y="103"/>
                    <a:pt x="3504" y="557"/>
                  </a:cubicBezTo>
                  <a:cubicBezTo>
                    <a:pt x="3268" y="683"/>
                    <a:pt x="3156" y="756"/>
                    <a:pt x="3064" y="756"/>
                  </a:cubicBezTo>
                  <a:cubicBezTo>
                    <a:pt x="2968" y="756"/>
                    <a:pt x="2895" y="675"/>
                    <a:pt x="2726" y="488"/>
                  </a:cubicBezTo>
                  <a:cubicBezTo>
                    <a:pt x="2440" y="160"/>
                    <a:pt x="2158" y="41"/>
                    <a:pt x="1882" y="41"/>
                  </a:cubicBezTo>
                  <a:cubicBezTo>
                    <a:pt x="1373" y="41"/>
                    <a:pt x="881" y="443"/>
                    <a:pt x="410" y="678"/>
                  </a:cubicBezTo>
                  <a:cubicBezTo>
                    <a:pt x="0" y="866"/>
                    <a:pt x="164" y="1612"/>
                    <a:pt x="452" y="1612"/>
                  </a:cubicBezTo>
                  <a:cubicBezTo>
                    <a:pt x="455" y="1612"/>
                    <a:pt x="459" y="1612"/>
                    <a:pt x="462" y="1612"/>
                  </a:cubicBezTo>
                  <a:cubicBezTo>
                    <a:pt x="518" y="1607"/>
                    <a:pt x="572" y="1605"/>
                    <a:pt x="625" y="1605"/>
                  </a:cubicBezTo>
                  <a:cubicBezTo>
                    <a:pt x="1895" y="1605"/>
                    <a:pt x="2508" y="2753"/>
                    <a:pt x="3504" y="3184"/>
                  </a:cubicBezTo>
                  <a:cubicBezTo>
                    <a:pt x="3665" y="3259"/>
                    <a:pt x="3818" y="3295"/>
                    <a:pt x="3955" y="3295"/>
                  </a:cubicBezTo>
                  <a:cubicBezTo>
                    <a:pt x="4389" y="3295"/>
                    <a:pt x="4667" y="2934"/>
                    <a:pt x="4575" y="2303"/>
                  </a:cubicBezTo>
                  <a:cubicBezTo>
                    <a:pt x="4523" y="1905"/>
                    <a:pt x="4541" y="1784"/>
                    <a:pt x="4973" y="1698"/>
                  </a:cubicBezTo>
                  <a:cubicBezTo>
                    <a:pt x="6127" y="1457"/>
                    <a:pt x="7264" y="1130"/>
                    <a:pt x="8401" y="837"/>
                  </a:cubicBezTo>
                  <a:lnTo>
                    <a:pt x="8401" y="837"/>
                  </a:lnTo>
                  <a:cubicBezTo>
                    <a:pt x="8535" y="525"/>
                    <a:pt x="8613" y="56"/>
                    <a:pt x="8256" y="56"/>
                  </a:cubicBezTo>
                  <a:cubicBezTo>
                    <a:pt x="7656" y="37"/>
                    <a:pt x="7046" y="1"/>
                    <a:pt x="644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40"/>
            <p:cNvSpPr/>
            <p:nvPr/>
          </p:nvSpPr>
          <p:spPr>
            <a:xfrm>
              <a:off x="5726825" y="1103850"/>
              <a:ext cx="262175" cy="54825"/>
            </a:xfrm>
            <a:custGeom>
              <a:avLst/>
              <a:gdLst/>
              <a:ahLst/>
              <a:cxnLst/>
              <a:rect l="l" t="t" r="r" b="b"/>
              <a:pathLst>
                <a:path w="10487" h="2193" extrusionOk="0">
                  <a:moveTo>
                    <a:pt x="2675" y="1"/>
                  </a:moveTo>
                  <a:cubicBezTo>
                    <a:pt x="2260" y="122"/>
                    <a:pt x="1984" y="208"/>
                    <a:pt x="1707" y="260"/>
                  </a:cubicBezTo>
                  <a:cubicBezTo>
                    <a:pt x="1625" y="276"/>
                    <a:pt x="1533" y="281"/>
                    <a:pt x="1436" y="281"/>
                  </a:cubicBezTo>
                  <a:cubicBezTo>
                    <a:pt x="1238" y="281"/>
                    <a:pt x="1018" y="259"/>
                    <a:pt x="814" y="259"/>
                  </a:cubicBezTo>
                  <a:cubicBezTo>
                    <a:pt x="370" y="259"/>
                    <a:pt x="1" y="367"/>
                    <a:pt x="83" y="1055"/>
                  </a:cubicBezTo>
                  <a:cubicBezTo>
                    <a:pt x="160" y="1671"/>
                    <a:pt x="629" y="1783"/>
                    <a:pt x="1147" y="1783"/>
                  </a:cubicBezTo>
                  <a:cubicBezTo>
                    <a:pt x="1443" y="1783"/>
                    <a:pt x="1754" y="1746"/>
                    <a:pt x="2018" y="1746"/>
                  </a:cubicBezTo>
                  <a:cubicBezTo>
                    <a:pt x="3176" y="1729"/>
                    <a:pt x="4334" y="1625"/>
                    <a:pt x="5488" y="1625"/>
                  </a:cubicBezTo>
                  <a:cubicBezTo>
                    <a:pt x="6641" y="1625"/>
                    <a:pt x="7790" y="1729"/>
                    <a:pt x="8931" y="2126"/>
                  </a:cubicBezTo>
                  <a:cubicBezTo>
                    <a:pt x="9064" y="2171"/>
                    <a:pt x="9201" y="2192"/>
                    <a:pt x="9336" y="2192"/>
                  </a:cubicBezTo>
                  <a:cubicBezTo>
                    <a:pt x="9780" y="2192"/>
                    <a:pt x="10194" y="1955"/>
                    <a:pt x="10314" y="1504"/>
                  </a:cubicBezTo>
                  <a:cubicBezTo>
                    <a:pt x="10486" y="813"/>
                    <a:pt x="9761" y="744"/>
                    <a:pt x="9294" y="606"/>
                  </a:cubicBezTo>
                  <a:cubicBezTo>
                    <a:pt x="8746" y="426"/>
                    <a:pt x="8189" y="370"/>
                    <a:pt x="7630" y="370"/>
                  </a:cubicBezTo>
                  <a:cubicBezTo>
                    <a:pt x="6715" y="370"/>
                    <a:pt x="5795" y="519"/>
                    <a:pt x="4900" y="519"/>
                  </a:cubicBezTo>
                  <a:cubicBezTo>
                    <a:pt x="4133" y="519"/>
                    <a:pt x="3384" y="409"/>
                    <a:pt x="26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40"/>
            <p:cNvSpPr/>
            <p:nvPr/>
          </p:nvSpPr>
          <p:spPr>
            <a:xfrm>
              <a:off x="6497925" y="4391525"/>
              <a:ext cx="125725" cy="97375"/>
            </a:xfrm>
            <a:custGeom>
              <a:avLst/>
              <a:gdLst/>
              <a:ahLst/>
              <a:cxnLst/>
              <a:rect l="l" t="t" r="r" b="b"/>
              <a:pathLst>
                <a:path w="5029" h="3895" extrusionOk="0">
                  <a:moveTo>
                    <a:pt x="4062" y="0"/>
                  </a:moveTo>
                  <a:cubicBezTo>
                    <a:pt x="3557" y="0"/>
                    <a:pt x="2937" y="491"/>
                    <a:pt x="2445" y="491"/>
                  </a:cubicBezTo>
                  <a:cubicBezTo>
                    <a:pt x="2234" y="491"/>
                    <a:pt x="2046" y="401"/>
                    <a:pt x="1901" y="144"/>
                  </a:cubicBezTo>
                  <a:cubicBezTo>
                    <a:pt x="0" y="403"/>
                    <a:pt x="570" y="1975"/>
                    <a:pt x="225" y="2960"/>
                  </a:cubicBezTo>
                  <a:cubicBezTo>
                    <a:pt x="38" y="3485"/>
                    <a:pt x="566" y="3894"/>
                    <a:pt x="1172" y="3894"/>
                  </a:cubicBezTo>
                  <a:cubicBezTo>
                    <a:pt x="1185" y="3894"/>
                    <a:pt x="1197" y="3894"/>
                    <a:pt x="1210" y="3894"/>
                  </a:cubicBezTo>
                  <a:cubicBezTo>
                    <a:pt x="2298" y="3876"/>
                    <a:pt x="5029" y="1630"/>
                    <a:pt x="4804" y="783"/>
                  </a:cubicBezTo>
                  <a:cubicBezTo>
                    <a:pt x="4638" y="185"/>
                    <a:pt x="4372" y="0"/>
                    <a:pt x="40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40"/>
            <p:cNvSpPr/>
            <p:nvPr/>
          </p:nvSpPr>
          <p:spPr>
            <a:xfrm>
              <a:off x="5334875" y="2906300"/>
              <a:ext cx="82100" cy="128050"/>
            </a:xfrm>
            <a:custGeom>
              <a:avLst/>
              <a:gdLst/>
              <a:ahLst/>
              <a:cxnLst/>
              <a:rect l="l" t="t" r="r" b="b"/>
              <a:pathLst>
                <a:path w="3284" h="5122" extrusionOk="0">
                  <a:moveTo>
                    <a:pt x="519" y="1"/>
                  </a:moveTo>
                  <a:lnTo>
                    <a:pt x="380" y="139"/>
                  </a:lnTo>
                  <a:cubicBezTo>
                    <a:pt x="104" y="1452"/>
                    <a:pt x="0" y="2766"/>
                    <a:pt x="380" y="4062"/>
                  </a:cubicBezTo>
                  <a:cubicBezTo>
                    <a:pt x="534" y="4660"/>
                    <a:pt x="796" y="5122"/>
                    <a:pt x="1420" y="5122"/>
                  </a:cubicBezTo>
                  <a:cubicBezTo>
                    <a:pt x="1500" y="5122"/>
                    <a:pt x="1585" y="5114"/>
                    <a:pt x="1676" y="5099"/>
                  </a:cubicBezTo>
                  <a:cubicBezTo>
                    <a:pt x="2471" y="4978"/>
                    <a:pt x="3284" y="4408"/>
                    <a:pt x="3111" y="3734"/>
                  </a:cubicBezTo>
                  <a:cubicBezTo>
                    <a:pt x="2748" y="2213"/>
                    <a:pt x="2108" y="744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40"/>
            <p:cNvSpPr/>
            <p:nvPr/>
          </p:nvSpPr>
          <p:spPr>
            <a:xfrm>
              <a:off x="4869125" y="997550"/>
              <a:ext cx="160750" cy="66150"/>
            </a:xfrm>
            <a:custGeom>
              <a:avLst/>
              <a:gdLst/>
              <a:ahLst/>
              <a:cxnLst/>
              <a:rect l="l" t="t" r="r" b="b"/>
              <a:pathLst>
                <a:path w="6430" h="2646" extrusionOk="0">
                  <a:moveTo>
                    <a:pt x="1040" y="1"/>
                  </a:moveTo>
                  <a:cubicBezTo>
                    <a:pt x="589" y="1"/>
                    <a:pt x="239" y="358"/>
                    <a:pt x="104" y="814"/>
                  </a:cubicBezTo>
                  <a:cubicBezTo>
                    <a:pt x="1" y="1108"/>
                    <a:pt x="191" y="1419"/>
                    <a:pt x="502" y="1470"/>
                  </a:cubicBezTo>
                  <a:cubicBezTo>
                    <a:pt x="1971" y="1885"/>
                    <a:pt x="3440" y="2283"/>
                    <a:pt x="4736" y="2646"/>
                  </a:cubicBezTo>
                  <a:cubicBezTo>
                    <a:pt x="5427" y="2611"/>
                    <a:pt x="5928" y="2611"/>
                    <a:pt x="6239" y="2127"/>
                  </a:cubicBezTo>
                  <a:cubicBezTo>
                    <a:pt x="6429" y="1851"/>
                    <a:pt x="6308" y="1470"/>
                    <a:pt x="6066" y="1419"/>
                  </a:cubicBezTo>
                  <a:cubicBezTo>
                    <a:pt x="4373" y="1021"/>
                    <a:pt x="2852" y="36"/>
                    <a:pt x="1072" y="2"/>
                  </a:cubicBezTo>
                  <a:cubicBezTo>
                    <a:pt x="1061" y="1"/>
                    <a:pt x="1051" y="1"/>
                    <a:pt x="10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40"/>
            <p:cNvSpPr/>
            <p:nvPr/>
          </p:nvSpPr>
          <p:spPr>
            <a:xfrm>
              <a:off x="3763550" y="998475"/>
              <a:ext cx="117975" cy="55725"/>
            </a:xfrm>
            <a:custGeom>
              <a:avLst/>
              <a:gdLst/>
              <a:ahLst/>
              <a:cxnLst/>
              <a:rect l="l" t="t" r="r" b="b"/>
              <a:pathLst>
                <a:path w="4719" h="2229" extrusionOk="0">
                  <a:moveTo>
                    <a:pt x="747" y="0"/>
                  </a:moveTo>
                  <a:cubicBezTo>
                    <a:pt x="407" y="0"/>
                    <a:pt x="65" y="161"/>
                    <a:pt x="18" y="690"/>
                  </a:cubicBezTo>
                  <a:cubicBezTo>
                    <a:pt x="0" y="863"/>
                    <a:pt x="190" y="1053"/>
                    <a:pt x="277" y="1243"/>
                  </a:cubicBezTo>
                  <a:lnTo>
                    <a:pt x="2333" y="2228"/>
                  </a:lnTo>
                  <a:cubicBezTo>
                    <a:pt x="2437" y="2220"/>
                    <a:pt x="2541" y="2220"/>
                    <a:pt x="2644" y="2220"/>
                  </a:cubicBezTo>
                  <a:cubicBezTo>
                    <a:pt x="2748" y="2220"/>
                    <a:pt x="2852" y="2220"/>
                    <a:pt x="2955" y="2211"/>
                  </a:cubicBezTo>
                  <a:cubicBezTo>
                    <a:pt x="3647" y="2142"/>
                    <a:pt x="4718" y="2090"/>
                    <a:pt x="4511" y="1261"/>
                  </a:cubicBezTo>
                  <a:cubicBezTo>
                    <a:pt x="4255" y="308"/>
                    <a:pt x="3582" y="187"/>
                    <a:pt x="2842" y="187"/>
                  </a:cubicBezTo>
                  <a:cubicBezTo>
                    <a:pt x="2589" y="187"/>
                    <a:pt x="2328" y="201"/>
                    <a:pt x="2074" y="201"/>
                  </a:cubicBezTo>
                  <a:cubicBezTo>
                    <a:pt x="1762" y="201"/>
                    <a:pt x="1460" y="180"/>
                    <a:pt x="1193" y="85"/>
                  </a:cubicBezTo>
                  <a:cubicBezTo>
                    <a:pt x="1066" y="36"/>
                    <a:pt x="907" y="0"/>
                    <a:pt x="7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40"/>
            <p:cNvSpPr/>
            <p:nvPr/>
          </p:nvSpPr>
          <p:spPr>
            <a:xfrm>
              <a:off x="6244750" y="3463175"/>
              <a:ext cx="127900" cy="76650"/>
            </a:xfrm>
            <a:custGeom>
              <a:avLst/>
              <a:gdLst/>
              <a:ahLst/>
              <a:cxnLst/>
              <a:rect l="l" t="t" r="r" b="b"/>
              <a:pathLst>
                <a:path w="5116" h="3066" extrusionOk="0">
                  <a:moveTo>
                    <a:pt x="4184" y="1"/>
                  </a:moveTo>
                  <a:cubicBezTo>
                    <a:pt x="4093" y="1"/>
                    <a:pt x="4000" y="13"/>
                    <a:pt x="3906" y="36"/>
                  </a:cubicBezTo>
                  <a:cubicBezTo>
                    <a:pt x="3232" y="209"/>
                    <a:pt x="2575" y="416"/>
                    <a:pt x="1918" y="641"/>
                  </a:cubicBezTo>
                  <a:lnTo>
                    <a:pt x="1936" y="641"/>
                  </a:lnTo>
                  <a:cubicBezTo>
                    <a:pt x="1659" y="848"/>
                    <a:pt x="1383" y="1038"/>
                    <a:pt x="1089" y="1194"/>
                  </a:cubicBezTo>
                  <a:cubicBezTo>
                    <a:pt x="432" y="1505"/>
                    <a:pt x="0" y="2093"/>
                    <a:pt x="311" y="2680"/>
                  </a:cubicBezTo>
                  <a:cubicBezTo>
                    <a:pt x="460" y="2964"/>
                    <a:pt x="650" y="3065"/>
                    <a:pt x="856" y="3065"/>
                  </a:cubicBezTo>
                  <a:cubicBezTo>
                    <a:pt x="1178" y="3065"/>
                    <a:pt x="1537" y="2818"/>
                    <a:pt x="1832" y="2628"/>
                  </a:cubicBezTo>
                  <a:cubicBezTo>
                    <a:pt x="2558" y="2093"/>
                    <a:pt x="3370" y="1695"/>
                    <a:pt x="4234" y="1436"/>
                  </a:cubicBezTo>
                  <a:cubicBezTo>
                    <a:pt x="4631" y="1332"/>
                    <a:pt x="5115" y="1108"/>
                    <a:pt x="4994" y="606"/>
                  </a:cubicBezTo>
                  <a:cubicBezTo>
                    <a:pt x="4883" y="203"/>
                    <a:pt x="4559" y="1"/>
                    <a:pt x="41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40"/>
            <p:cNvSpPr/>
            <p:nvPr/>
          </p:nvSpPr>
          <p:spPr>
            <a:xfrm>
              <a:off x="6286725" y="2464325"/>
              <a:ext cx="67775" cy="93850"/>
            </a:xfrm>
            <a:custGeom>
              <a:avLst/>
              <a:gdLst/>
              <a:ahLst/>
              <a:cxnLst/>
              <a:rect l="l" t="t" r="r" b="b"/>
              <a:pathLst>
                <a:path w="2711" h="3754" extrusionOk="0">
                  <a:moveTo>
                    <a:pt x="1532" y="0"/>
                  </a:moveTo>
                  <a:cubicBezTo>
                    <a:pt x="1516" y="0"/>
                    <a:pt x="1500" y="0"/>
                    <a:pt x="1484" y="1"/>
                  </a:cubicBezTo>
                  <a:cubicBezTo>
                    <a:pt x="187" y="53"/>
                    <a:pt x="239" y="1332"/>
                    <a:pt x="101" y="2265"/>
                  </a:cubicBezTo>
                  <a:cubicBezTo>
                    <a:pt x="1" y="3066"/>
                    <a:pt x="465" y="3754"/>
                    <a:pt x="1243" y="3754"/>
                  </a:cubicBezTo>
                  <a:cubicBezTo>
                    <a:pt x="1271" y="3754"/>
                    <a:pt x="1299" y="3753"/>
                    <a:pt x="1328" y="3751"/>
                  </a:cubicBezTo>
                  <a:cubicBezTo>
                    <a:pt x="2711" y="3682"/>
                    <a:pt x="1967" y="2403"/>
                    <a:pt x="2313" y="1815"/>
                  </a:cubicBezTo>
                  <a:cubicBezTo>
                    <a:pt x="2228" y="1050"/>
                    <a:pt x="2528" y="0"/>
                    <a:pt x="15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40"/>
            <p:cNvSpPr/>
            <p:nvPr/>
          </p:nvSpPr>
          <p:spPr>
            <a:xfrm>
              <a:off x="6279300" y="2861375"/>
              <a:ext cx="75625" cy="97275"/>
            </a:xfrm>
            <a:custGeom>
              <a:avLst/>
              <a:gdLst/>
              <a:ahLst/>
              <a:cxnLst/>
              <a:rect l="l" t="t" r="r" b="b"/>
              <a:pathLst>
                <a:path w="3025" h="3891" extrusionOk="0">
                  <a:moveTo>
                    <a:pt x="2403" y="1"/>
                  </a:moveTo>
                  <a:cubicBezTo>
                    <a:pt x="2178" y="1"/>
                    <a:pt x="1971" y="104"/>
                    <a:pt x="1850" y="277"/>
                  </a:cubicBezTo>
                  <a:cubicBezTo>
                    <a:pt x="1504" y="1193"/>
                    <a:pt x="882" y="1884"/>
                    <a:pt x="277" y="2610"/>
                  </a:cubicBezTo>
                  <a:cubicBezTo>
                    <a:pt x="35" y="2869"/>
                    <a:pt x="1" y="3284"/>
                    <a:pt x="208" y="3578"/>
                  </a:cubicBezTo>
                  <a:cubicBezTo>
                    <a:pt x="326" y="3766"/>
                    <a:pt x="507" y="3890"/>
                    <a:pt x="682" y="3890"/>
                  </a:cubicBezTo>
                  <a:cubicBezTo>
                    <a:pt x="764" y="3890"/>
                    <a:pt x="845" y="3863"/>
                    <a:pt x="916" y="3802"/>
                  </a:cubicBezTo>
                  <a:cubicBezTo>
                    <a:pt x="1815" y="3128"/>
                    <a:pt x="2731" y="2420"/>
                    <a:pt x="3025" y="1452"/>
                  </a:cubicBezTo>
                  <a:cubicBezTo>
                    <a:pt x="2973" y="744"/>
                    <a:pt x="2921" y="225"/>
                    <a:pt x="24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40"/>
            <p:cNvSpPr/>
            <p:nvPr/>
          </p:nvSpPr>
          <p:spPr>
            <a:xfrm>
              <a:off x="4145025" y="994975"/>
              <a:ext cx="111500" cy="47325"/>
            </a:xfrm>
            <a:custGeom>
              <a:avLst/>
              <a:gdLst/>
              <a:ahLst/>
              <a:cxnLst/>
              <a:rect l="l" t="t" r="r" b="b"/>
              <a:pathLst>
                <a:path w="4460" h="1893" extrusionOk="0">
                  <a:moveTo>
                    <a:pt x="1539" y="105"/>
                  </a:moveTo>
                  <a:cubicBezTo>
                    <a:pt x="969" y="243"/>
                    <a:pt x="139" y="1"/>
                    <a:pt x="70" y="744"/>
                  </a:cubicBezTo>
                  <a:cubicBezTo>
                    <a:pt x="1" y="1418"/>
                    <a:pt x="813" y="1418"/>
                    <a:pt x="1332" y="1556"/>
                  </a:cubicBezTo>
                  <a:cubicBezTo>
                    <a:pt x="1764" y="1677"/>
                    <a:pt x="2213" y="1764"/>
                    <a:pt x="2645" y="1815"/>
                  </a:cubicBezTo>
                  <a:cubicBezTo>
                    <a:pt x="2898" y="1847"/>
                    <a:pt x="3179" y="1893"/>
                    <a:pt x="3440" y="1893"/>
                  </a:cubicBezTo>
                  <a:cubicBezTo>
                    <a:pt x="3890" y="1893"/>
                    <a:pt x="4279" y="1756"/>
                    <a:pt x="4356" y="1176"/>
                  </a:cubicBezTo>
                  <a:cubicBezTo>
                    <a:pt x="4459" y="346"/>
                    <a:pt x="3561" y="416"/>
                    <a:pt x="2956" y="329"/>
                  </a:cubicBezTo>
                  <a:lnTo>
                    <a:pt x="1539" y="10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40"/>
            <p:cNvSpPr/>
            <p:nvPr/>
          </p:nvSpPr>
          <p:spPr>
            <a:xfrm>
              <a:off x="7213625" y="3803350"/>
              <a:ext cx="74075" cy="80050"/>
            </a:xfrm>
            <a:custGeom>
              <a:avLst/>
              <a:gdLst/>
              <a:ahLst/>
              <a:cxnLst/>
              <a:rect l="l" t="t" r="r" b="b"/>
              <a:pathLst>
                <a:path w="2963" h="3202" extrusionOk="0">
                  <a:moveTo>
                    <a:pt x="573" y="1"/>
                  </a:moveTo>
                  <a:cubicBezTo>
                    <a:pt x="233" y="1"/>
                    <a:pt x="0" y="333"/>
                    <a:pt x="59" y="704"/>
                  </a:cubicBezTo>
                  <a:cubicBezTo>
                    <a:pt x="284" y="1965"/>
                    <a:pt x="1096" y="2777"/>
                    <a:pt x="2289" y="3175"/>
                  </a:cubicBezTo>
                  <a:cubicBezTo>
                    <a:pt x="2343" y="3193"/>
                    <a:pt x="2395" y="3202"/>
                    <a:pt x="2445" y="3202"/>
                  </a:cubicBezTo>
                  <a:cubicBezTo>
                    <a:pt x="2729" y="3202"/>
                    <a:pt x="2933" y="2914"/>
                    <a:pt x="2963" y="2414"/>
                  </a:cubicBezTo>
                  <a:cubicBezTo>
                    <a:pt x="2341" y="1619"/>
                    <a:pt x="1960" y="427"/>
                    <a:pt x="751" y="30"/>
                  </a:cubicBezTo>
                  <a:cubicBezTo>
                    <a:pt x="689" y="10"/>
                    <a:pt x="630" y="1"/>
                    <a:pt x="5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40"/>
            <p:cNvSpPr/>
            <p:nvPr/>
          </p:nvSpPr>
          <p:spPr>
            <a:xfrm>
              <a:off x="6542025" y="3118350"/>
              <a:ext cx="66075" cy="79800"/>
            </a:xfrm>
            <a:custGeom>
              <a:avLst/>
              <a:gdLst/>
              <a:ahLst/>
              <a:cxnLst/>
              <a:rect l="l" t="t" r="r" b="b"/>
              <a:pathLst>
                <a:path w="2643" h="3192" extrusionOk="0">
                  <a:moveTo>
                    <a:pt x="1295" y="1"/>
                  </a:moveTo>
                  <a:cubicBezTo>
                    <a:pt x="1273" y="1"/>
                    <a:pt x="1250" y="2"/>
                    <a:pt x="1226" y="4"/>
                  </a:cubicBezTo>
                  <a:cubicBezTo>
                    <a:pt x="275" y="108"/>
                    <a:pt x="51" y="954"/>
                    <a:pt x="33" y="1732"/>
                  </a:cubicBezTo>
                  <a:cubicBezTo>
                    <a:pt x="1" y="2354"/>
                    <a:pt x="200" y="3192"/>
                    <a:pt x="910" y="3192"/>
                  </a:cubicBezTo>
                  <a:cubicBezTo>
                    <a:pt x="950" y="3192"/>
                    <a:pt x="992" y="3189"/>
                    <a:pt x="1036" y="3184"/>
                  </a:cubicBezTo>
                  <a:cubicBezTo>
                    <a:pt x="2643" y="2959"/>
                    <a:pt x="1640" y="1767"/>
                    <a:pt x="1640" y="1110"/>
                  </a:cubicBezTo>
                  <a:cubicBezTo>
                    <a:pt x="1740" y="547"/>
                    <a:pt x="1792" y="1"/>
                    <a:pt x="12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40"/>
            <p:cNvSpPr/>
            <p:nvPr/>
          </p:nvSpPr>
          <p:spPr>
            <a:xfrm>
              <a:off x="4278100" y="987200"/>
              <a:ext cx="87225" cy="50150"/>
            </a:xfrm>
            <a:custGeom>
              <a:avLst/>
              <a:gdLst/>
              <a:ahLst/>
              <a:cxnLst/>
              <a:rect l="l" t="t" r="r" b="b"/>
              <a:pathLst>
                <a:path w="3489" h="2006" extrusionOk="0">
                  <a:moveTo>
                    <a:pt x="2519" y="46"/>
                  </a:moveTo>
                  <a:cubicBezTo>
                    <a:pt x="2407" y="46"/>
                    <a:pt x="2296" y="60"/>
                    <a:pt x="2195" y="87"/>
                  </a:cubicBezTo>
                  <a:cubicBezTo>
                    <a:pt x="1435" y="312"/>
                    <a:pt x="191" y="1"/>
                    <a:pt x="87" y="1107"/>
                  </a:cubicBezTo>
                  <a:cubicBezTo>
                    <a:pt x="1" y="1798"/>
                    <a:pt x="986" y="1746"/>
                    <a:pt x="1642" y="1781"/>
                  </a:cubicBezTo>
                  <a:cubicBezTo>
                    <a:pt x="2299" y="1556"/>
                    <a:pt x="3422" y="2005"/>
                    <a:pt x="3474" y="813"/>
                  </a:cubicBezTo>
                  <a:cubicBezTo>
                    <a:pt x="3488" y="284"/>
                    <a:pt x="2986" y="46"/>
                    <a:pt x="2519" y="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40"/>
            <p:cNvSpPr/>
            <p:nvPr/>
          </p:nvSpPr>
          <p:spPr>
            <a:xfrm>
              <a:off x="6595650" y="1204100"/>
              <a:ext cx="81075" cy="41800"/>
            </a:xfrm>
            <a:custGeom>
              <a:avLst/>
              <a:gdLst/>
              <a:ahLst/>
              <a:cxnLst/>
              <a:rect l="l" t="t" r="r" b="b"/>
              <a:pathLst>
                <a:path w="3243" h="1672" extrusionOk="0">
                  <a:moveTo>
                    <a:pt x="1466" y="121"/>
                  </a:moveTo>
                  <a:cubicBezTo>
                    <a:pt x="1366" y="163"/>
                    <a:pt x="1241" y="173"/>
                    <a:pt x="1106" y="173"/>
                  </a:cubicBezTo>
                  <a:cubicBezTo>
                    <a:pt x="987" y="173"/>
                    <a:pt x="861" y="165"/>
                    <a:pt x="738" y="165"/>
                  </a:cubicBezTo>
                  <a:cubicBezTo>
                    <a:pt x="371" y="165"/>
                    <a:pt x="34" y="234"/>
                    <a:pt x="14" y="778"/>
                  </a:cubicBezTo>
                  <a:cubicBezTo>
                    <a:pt x="0" y="1593"/>
                    <a:pt x="628" y="1660"/>
                    <a:pt x="1232" y="1660"/>
                  </a:cubicBezTo>
                  <a:cubicBezTo>
                    <a:pt x="1352" y="1660"/>
                    <a:pt x="1472" y="1658"/>
                    <a:pt x="1585" y="1658"/>
                  </a:cubicBezTo>
                  <a:cubicBezTo>
                    <a:pt x="1627" y="1658"/>
                    <a:pt x="1668" y="1658"/>
                    <a:pt x="1708" y="1659"/>
                  </a:cubicBezTo>
                  <a:cubicBezTo>
                    <a:pt x="1826" y="1666"/>
                    <a:pt x="1954" y="1672"/>
                    <a:pt x="2085" y="1672"/>
                  </a:cubicBezTo>
                  <a:cubicBezTo>
                    <a:pt x="2644" y="1672"/>
                    <a:pt x="3242" y="1563"/>
                    <a:pt x="3228" y="933"/>
                  </a:cubicBezTo>
                  <a:cubicBezTo>
                    <a:pt x="3194" y="0"/>
                    <a:pt x="2209" y="207"/>
                    <a:pt x="1466" y="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40"/>
            <p:cNvSpPr/>
            <p:nvPr/>
          </p:nvSpPr>
          <p:spPr>
            <a:xfrm>
              <a:off x="5040350" y="1034625"/>
              <a:ext cx="81550" cy="46975"/>
            </a:xfrm>
            <a:custGeom>
              <a:avLst/>
              <a:gdLst/>
              <a:ahLst/>
              <a:cxnLst/>
              <a:rect l="l" t="t" r="r" b="b"/>
              <a:pathLst>
                <a:path w="3262" h="1879" extrusionOk="0">
                  <a:moveTo>
                    <a:pt x="1625" y="1"/>
                  </a:moveTo>
                  <a:cubicBezTo>
                    <a:pt x="803" y="1"/>
                    <a:pt x="279" y="461"/>
                    <a:pt x="99" y="1249"/>
                  </a:cubicBezTo>
                  <a:cubicBezTo>
                    <a:pt x="0" y="1616"/>
                    <a:pt x="339" y="1879"/>
                    <a:pt x="645" y="1879"/>
                  </a:cubicBezTo>
                  <a:cubicBezTo>
                    <a:pt x="714" y="1879"/>
                    <a:pt x="781" y="1865"/>
                    <a:pt x="842" y="1837"/>
                  </a:cubicBezTo>
                  <a:cubicBezTo>
                    <a:pt x="1620" y="1474"/>
                    <a:pt x="2829" y="1750"/>
                    <a:pt x="3106" y="800"/>
                  </a:cubicBezTo>
                  <a:cubicBezTo>
                    <a:pt x="3261" y="229"/>
                    <a:pt x="2363" y="22"/>
                    <a:pt x="1758" y="5"/>
                  </a:cubicBezTo>
                  <a:cubicBezTo>
                    <a:pt x="1713" y="2"/>
                    <a:pt x="1668" y="1"/>
                    <a:pt x="16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40"/>
            <p:cNvSpPr/>
            <p:nvPr/>
          </p:nvSpPr>
          <p:spPr>
            <a:xfrm>
              <a:off x="6380950" y="3302475"/>
              <a:ext cx="77800" cy="40225"/>
            </a:xfrm>
            <a:custGeom>
              <a:avLst/>
              <a:gdLst/>
              <a:ahLst/>
              <a:cxnLst/>
              <a:rect l="l" t="t" r="r" b="b"/>
              <a:pathLst>
                <a:path w="3112" h="1609" extrusionOk="0">
                  <a:moveTo>
                    <a:pt x="843" y="80"/>
                  </a:moveTo>
                  <a:cubicBezTo>
                    <a:pt x="352" y="80"/>
                    <a:pt x="1" y="466"/>
                    <a:pt x="65" y="882"/>
                  </a:cubicBezTo>
                  <a:cubicBezTo>
                    <a:pt x="161" y="1545"/>
                    <a:pt x="602" y="1578"/>
                    <a:pt x="1054" y="1578"/>
                  </a:cubicBezTo>
                  <a:cubicBezTo>
                    <a:pt x="1103" y="1578"/>
                    <a:pt x="1152" y="1577"/>
                    <a:pt x="1201" y="1577"/>
                  </a:cubicBezTo>
                  <a:cubicBezTo>
                    <a:pt x="1347" y="1577"/>
                    <a:pt x="1491" y="1581"/>
                    <a:pt x="1620" y="1608"/>
                  </a:cubicBezTo>
                  <a:cubicBezTo>
                    <a:pt x="1746" y="1549"/>
                    <a:pt x="1903" y="1535"/>
                    <a:pt x="2065" y="1535"/>
                  </a:cubicBezTo>
                  <a:cubicBezTo>
                    <a:pt x="2212" y="1535"/>
                    <a:pt x="2363" y="1547"/>
                    <a:pt x="2502" y="1547"/>
                  </a:cubicBezTo>
                  <a:cubicBezTo>
                    <a:pt x="2845" y="1547"/>
                    <a:pt x="3112" y="1478"/>
                    <a:pt x="3037" y="1003"/>
                  </a:cubicBezTo>
                  <a:cubicBezTo>
                    <a:pt x="2882" y="1"/>
                    <a:pt x="1741" y="191"/>
                    <a:pt x="963" y="87"/>
                  </a:cubicBezTo>
                  <a:cubicBezTo>
                    <a:pt x="923" y="82"/>
                    <a:pt x="882" y="80"/>
                    <a:pt x="843" y="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40"/>
            <p:cNvSpPr/>
            <p:nvPr/>
          </p:nvSpPr>
          <p:spPr>
            <a:xfrm>
              <a:off x="4384825" y="996700"/>
              <a:ext cx="62025" cy="39775"/>
            </a:xfrm>
            <a:custGeom>
              <a:avLst/>
              <a:gdLst/>
              <a:ahLst/>
              <a:cxnLst/>
              <a:rect l="l" t="t" r="r" b="b"/>
              <a:pathLst>
                <a:path w="2481" h="1591" extrusionOk="0">
                  <a:moveTo>
                    <a:pt x="1811" y="155"/>
                  </a:moveTo>
                  <a:cubicBezTo>
                    <a:pt x="1713" y="155"/>
                    <a:pt x="1613" y="168"/>
                    <a:pt x="1521" y="191"/>
                  </a:cubicBezTo>
                  <a:cubicBezTo>
                    <a:pt x="985" y="312"/>
                    <a:pt x="121" y="1"/>
                    <a:pt x="52" y="917"/>
                  </a:cubicBezTo>
                  <a:cubicBezTo>
                    <a:pt x="0" y="1487"/>
                    <a:pt x="536" y="1574"/>
                    <a:pt x="1054" y="1591"/>
                  </a:cubicBezTo>
                  <a:cubicBezTo>
                    <a:pt x="1573" y="1418"/>
                    <a:pt x="2385" y="1556"/>
                    <a:pt x="2454" y="727"/>
                  </a:cubicBezTo>
                  <a:cubicBezTo>
                    <a:pt x="2481" y="311"/>
                    <a:pt x="2153" y="155"/>
                    <a:pt x="1811" y="1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40"/>
            <p:cNvSpPr/>
            <p:nvPr/>
          </p:nvSpPr>
          <p:spPr>
            <a:xfrm>
              <a:off x="2100625" y="1004500"/>
              <a:ext cx="520200" cy="95050"/>
            </a:xfrm>
            <a:custGeom>
              <a:avLst/>
              <a:gdLst/>
              <a:ahLst/>
              <a:cxnLst/>
              <a:rect l="l" t="t" r="r" b="b"/>
              <a:pathLst>
                <a:path w="20808" h="3802" extrusionOk="0">
                  <a:moveTo>
                    <a:pt x="20756" y="0"/>
                  </a:moveTo>
                  <a:lnTo>
                    <a:pt x="20738" y="17"/>
                  </a:lnTo>
                  <a:lnTo>
                    <a:pt x="20773" y="17"/>
                  </a:lnTo>
                  <a:lnTo>
                    <a:pt x="20808" y="0"/>
                  </a:lnTo>
                  <a:close/>
                  <a:moveTo>
                    <a:pt x="1" y="3785"/>
                  </a:moveTo>
                  <a:lnTo>
                    <a:pt x="1" y="3802"/>
                  </a:lnTo>
                  <a:lnTo>
                    <a:pt x="18" y="3802"/>
                  </a:lnTo>
                  <a:lnTo>
                    <a:pt x="18" y="37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p40"/>
            <p:cNvSpPr/>
            <p:nvPr/>
          </p:nvSpPr>
          <p:spPr>
            <a:xfrm>
              <a:off x="233350" y="949250"/>
              <a:ext cx="3232550" cy="3802300"/>
            </a:xfrm>
            <a:custGeom>
              <a:avLst/>
              <a:gdLst/>
              <a:ahLst/>
              <a:cxnLst/>
              <a:rect l="l" t="t" r="r" b="b"/>
              <a:pathLst>
                <a:path w="129302" h="152092" extrusionOk="0">
                  <a:moveTo>
                    <a:pt x="97270" y="1644"/>
                  </a:moveTo>
                  <a:cubicBezTo>
                    <a:pt x="97347" y="1644"/>
                    <a:pt x="97424" y="1648"/>
                    <a:pt x="97503" y="1657"/>
                  </a:cubicBezTo>
                  <a:cubicBezTo>
                    <a:pt x="97555" y="1674"/>
                    <a:pt x="97607" y="1692"/>
                    <a:pt x="97642" y="1709"/>
                  </a:cubicBezTo>
                  <a:lnTo>
                    <a:pt x="95601" y="2170"/>
                  </a:lnTo>
                  <a:lnTo>
                    <a:pt x="95601" y="2170"/>
                  </a:lnTo>
                  <a:cubicBezTo>
                    <a:pt x="96129" y="1917"/>
                    <a:pt x="96661" y="1644"/>
                    <a:pt x="97270" y="1644"/>
                  </a:cubicBezTo>
                  <a:close/>
                  <a:moveTo>
                    <a:pt x="95473" y="2210"/>
                  </a:moveTo>
                  <a:lnTo>
                    <a:pt x="95447" y="2227"/>
                  </a:lnTo>
                  <a:lnTo>
                    <a:pt x="95429" y="2227"/>
                  </a:lnTo>
                  <a:lnTo>
                    <a:pt x="95464" y="2210"/>
                  </a:lnTo>
                  <a:close/>
                  <a:moveTo>
                    <a:pt x="68358" y="8951"/>
                  </a:moveTo>
                  <a:cubicBezTo>
                    <a:pt x="68553" y="8951"/>
                    <a:pt x="68761" y="9049"/>
                    <a:pt x="68989" y="9313"/>
                  </a:cubicBezTo>
                  <a:cubicBezTo>
                    <a:pt x="69208" y="9280"/>
                    <a:pt x="69420" y="9268"/>
                    <a:pt x="69634" y="9268"/>
                  </a:cubicBezTo>
                  <a:cubicBezTo>
                    <a:pt x="69758" y="9268"/>
                    <a:pt x="69882" y="9272"/>
                    <a:pt x="70008" y="9278"/>
                  </a:cubicBezTo>
                  <a:cubicBezTo>
                    <a:pt x="70061" y="9286"/>
                    <a:pt x="70117" y="9289"/>
                    <a:pt x="70177" y="9289"/>
                  </a:cubicBezTo>
                  <a:cubicBezTo>
                    <a:pt x="70522" y="9289"/>
                    <a:pt x="70965" y="9176"/>
                    <a:pt x="71318" y="9176"/>
                  </a:cubicBezTo>
                  <a:cubicBezTo>
                    <a:pt x="71841" y="9176"/>
                    <a:pt x="72167" y="9425"/>
                    <a:pt x="71685" y="10661"/>
                  </a:cubicBezTo>
                  <a:cubicBezTo>
                    <a:pt x="71581" y="10937"/>
                    <a:pt x="71823" y="11265"/>
                    <a:pt x="72151" y="11386"/>
                  </a:cubicBezTo>
                  <a:cubicBezTo>
                    <a:pt x="72428" y="11438"/>
                    <a:pt x="72722" y="11490"/>
                    <a:pt x="72998" y="11507"/>
                  </a:cubicBezTo>
                  <a:cubicBezTo>
                    <a:pt x="72652" y="11922"/>
                    <a:pt x="72359" y="12406"/>
                    <a:pt x="71927" y="12717"/>
                  </a:cubicBezTo>
                  <a:cubicBezTo>
                    <a:pt x="71831" y="12786"/>
                    <a:pt x="71741" y="12813"/>
                    <a:pt x="71654" y="12813"/>
                  </a:cubicBezTo>
                  <a:cubicBezTo>
                    <a:pt x="71349" y="12813"/>
                    <a:pt x="71090" y="12473"/>
                    <a:pt x="70821" y="12406"/>
                  </a:cubicBezTo>
                  <a:cubicBezTo>
                    <a:pt x="69127" y="11939"/>
                    <a:pt x="69334" y="10488"/>
                    <a:pt x="68989" y="9313"/>
                  </a:cubicBezTo>
                  <a:lnTo>
                    <a:pt x="67330" y="9520"/>
                  </a:lnTo>
                  <a:cubicBezTo>
                    <a:pt x="67668" y="9295"/>
                    <a:pt x="67992" y="8951"/>
                    <a:pt x="68358" y="8951"/>
                  </a:cubicBezTo>
                  <a:close/>
                  <a:moveTo>
                    <a:pt x="51546" y="12467"/>
                  </a:moveTo>
                  <a:cubicBezTo>
                    <a:pt x="51593" y="12467"/>
                    <a:pt x="51647" y="12470"/>
                    <a:pt x="51707" y="12475"/>
                  </a:cubicBezTo>
                  <a:cubicBezTo>
                    <a:pt x="51897" y="12648"/>
                    <a:pt x="52157" y="12890"/>
                    <a:pt x="52433" y="13115"/>
                  </a:cubicBezTo>
                  <a:cubicBezTo>
                    <a:pt x="52260" y="13270"/>
                    <a:pt x="52053" y="13374"/>
                    <a:pt x="51845" y="13460"/>
                  </a:cubicBezTo>
                  <a:cubicBezTo>
                    <a:pt x="51802" y="13467"/>
                    <a:pt x="51764" y="13470"/>
                    <a:pt x="51729" y="13470"/>
                  </a:cubicBezTo>
                  <a:cubicBezTo>
                    <a:pt x="51300" y="13470"/>
                    <a:pt x="51439" y="13007"/>
                    <a:pt x="51327" y="12752"/>
                  </a:cubicBezTo>
                  <a:cubicBezTo>
                    <a:pt x="51225" y="12548"/>
                    <a:pt x="51295" y="12467"/>
                    <a:pt x="51546" y="12467"/>
                  </a:cubicBezTo>
                  <a:close/>
                  <a:moveTo>
                    <a:pt x="55481" y="12549"/>
                  </a:moveTo>
                  <a:cubicBezTo>
                    <a:pt x="55526" y="12549"/>
                    <a:pt x="55570" y="12553"/>
                    <a:pt x="55613" y="12562"/>
                  </a:cubicBezTo>
                  <a:lnTo>
                    <a:pt x="54576" y="13789"/>
                  </a:lnTo>
                  <a:lnTo>
                    <a:pt x="53954" y="13184"/>
                  </a:lnTo>
                  <a:cubicBezTo>
                    <a:pt x="54420" y="12976"/>
                    <a:pt x="54870" y="12752"/>
                    <a:pt x="55336" y="12562"/>
                  </a:cubicBezTo>
                  <a:cubicBezTo>
                    <a:pt x="55388" y="12553"/>
                    <a:pt x="55436" y="12549"/>
                    <a:pt x="55481" y="12549"/>
                  </a:cubicBezTo>
                  <a:close/>
                  <a:moveTo>
                    <a:pt x="116966" y="0"/>
                  </a:moveTo>
                  <a:cubicBezTo>
                    <a:pt x="112339" y="0"/>
                    <a:pt x="107712" y="747"/>
                    <a:pt x="103085" y="1035"/>
                  </a:cubicBezTo>
                  <a:cubicBezTo>
                    <a:pt x="101910" y="1104"/>
                    <a:pt x="100735" y="983"/>
                    <a:pt x="99542" y="1260"/>
                  </a:cubicBezTo>
                  <a:cubicBezTo>
                    <a:pt x="99533" y="1262"/>
                    <a:pt x="99523" y="1263"/>
                    <a:pt x="99512" y="1263"/>
                  </a:cubicBezTo>
                  <a:cubicBezTo>
                    <a:pt x="99194" y="1263"/>
                    <a:pt x="98389" y="307"/>
                    <a:pt x="97503" y="240"/>
                  </a:cubicBezTo>
                  <a:cubicBezTo>
                    <a:pt x="96554" y="172"/>
                    <a:pt x="95607" y="143"/>
                    <a:pt x="94661" y="143"/>
                  </a:cubicBezTo>
                  <a:cubicBezTo>
                    <a:pt x="91541" y="143"/>
                    <a:pt x="88432" y="459"/>
                    <a:pt x="85303" y="724"/>
                  </a:cubicBezTo>
                  <a:cubicBezTo>
                    <a:pt x="83379" y="875"/>
                    <a:pt x="81549" y="1637"/>
                    <a:pt x="79578" y="1637"/>
                  </a:cubicBezTo>
                  <a:cubicBezTo>
                    <a:pt x="79300" y="1637"/>
                    <a:pt x="79020" y="1622"/>
                    <a:pt x="78736" y="1588"/>
                  </a:cubicBezTo>
                  <a:cubicBezTo>
                    <a:pt x="78573" y="1568"/>
                    <a:pt x="78403" y="1557"/>
                    <a:pt x="78229" y="1557"/>
                  </a:cubicBezTo>
                  <a:cubicBezTo>
                    <a:pt x="77349" y="1557"/>
                    <a:pt x="76386" y="1840"/>
                    <a:pt x="75953" y="2677"/>
                  </a:cubicBezTo>
                  <a:cubicBezTo>
                    <a:pt x="75538" y="3489"/>
                    <a:pt x="76333" y="4163"/>
                    <a:pt x="76956" y="4750"/>
                  </a:cubicBezTo>
                  <a:cubicBezTo>
                    <a:pt x="77215" y="4992"/>
                    <a:pt x="77232" y="5511"/>
                    <a:pt x="77370" y="5891"/>
                  </a:cubicBezTo>
                  <a:cubicBezTo>
                    <a:pt x="77348" y="5890"/>
                    <a:pt x="77325" y="5889"/>
                    <a:pt x="77301" y="5889"/>
                  </a:cubicBezTo>
                  <a:cubicBezTo>
                    <a:pt x="77154" y="5889"/>
                    <a:pt x="76988" y="5912"/>
                    <a:pt x="76844" y="5912"/>
                  </a:cubicBezTo>
                  <a:cubicBezTo>
                    <a:pt x="76726" y="5912"/>
                    <a:pt x="76623" y="5896"/>
                    <a:pt x="76558" y="5839"/>
                  </a:cubicBezTo>
                  <a:cubicBezTo>
                    <a:pt x="76285" y="5586"/>
                    <a:pt x="76034" y="5489"/>
                    <a:pt x="75796" y="5489"/>
                  </a:cubicBezTo>
                  <a:cubicBezTo>
                    <a:pt x="75417" y="5489"/>
                    <a:pt x="75070" y="5733"/>
                    <a:pt x="74709" y="5977"/>
                  </a:cubicBezTo>
                  <a:lnTo>
                    <a:pt x="74709" y="5995"/>
                  </a:lnTo>
                  <a:lnTo>
                    <a:pt x="74692" y="5995"/>
                  </a:lnTo>
                  <a:cubicBezTo>
                    <a:pt x="74415" y="6358"/>
                    <a:pt x="73707" y="6479"/>
                    <a:pt x="73897" y="7066"/>
                  </a:cubicBezTo>
                  <a:cubicBezTo>
                    <a:pt x="74104" y="7654"/>
                    <a:pt x="74761" y="7671"/>
                    <a:pt x="75331" y="7723"/>
                  </a:cubicBezTo>
                  <a:lnTo>
                    <a:pt x="75625" y="7723"/>
                  </a:lnTo>
                  <a:lnTo>
                    <a:pt x="77146" y="7982"/>
                  </a:lnTo>
                  <a:cubicBezTo>
                    <a:pt x="76904" y="8068"/>
                    <a:pt x="76662" y="8120"/>
                    <a:pt x="76403" y="8120"/>
                  </a:cubicBezTo>
                  <a:cubicBezTo>
                    <a:pt x="76178" y="8103"/>
                    <a:pt x="75970" y="7930"/>
                    <a:pt x="75729" y="7861"/>
                  </a:cubicBezTo>
                  <a:cubicBezTo>
                    <a:pt x="75594" y="7823"/>
                    <a:pt x="75464" y="7807"/>
                    <a:pt x="75337" y="7807"/>
                  </a:cubicBezTo>
                  <a:cubicBezTo>
                    <a:pt x="74777" y="7807"/>
                    <a:pt x="74273" y="8116"/>
                    <a:pt x="73724" y="8172"/>
                  </a:cubicBezTo>
                  <a:cubicBezTo>
                    <a:pt x="73717" y="8173"/>
                    <a:pt x="73710" y="8174"/>
                    <a:pt x="73702" y="8174"/>
                  </a:cubicBezTo>
                  <a:cubicBezTo>
                    <a:pt x="73450" y="8174"/>
                    <a:pt x="72913" y="7613"/>
                    <a:pt x="72946" y="7394"/>
                  </a:cubicBezTo>
                  <a:cubicBezTo>
                    <a:pt x="73102" y="6479"/>
                    <a:pt x="73810" y="6098"/>
                    <a:pt x="74674" y="5995"/>
                  </a:cubicBezTo>
                  <a:lnTo>
                    <a:pt x="74674" y="5977"/>
                  </a:lnTo>
                  <a:cubicBezTo>
                    <a:pt x="74726" y="5545"/>
                    <a:pt x="74830" y="5113"/>
                    <a:pt x="74951" y="4681"/>
                  </a:cubicBezTo>
                  <a:cubicBezTo>
                    <a:pt x="75072" y="4370"/>
                    <a:pt x="75435" y="4076"/>
                    <a:pt x="75124" y="3748"/>
                  </a:cubicBezTo>
                  <a:cubicBezTo>
                    <a:pt x="74832" y="3467"/>
                    <a:pt x="74483" y="3396"/>
                    <a:pt x="74119" y="3396"/>
                  </a:cubicBezTo>
                  <a:cubicBezTo>
                    <a:pt x="73856" y="3396"/>
                    <a:pt x="73587" y="3433"/>
                    <a:pt x="73326" y="3454"/>
                  </a:cubicBezTo>
                  <a:cubicBezTo>
                    <a:pt x="72946" y="3506"/>
                    <a:pt x="72756" y="3748"/>
                    <a:pt x="72704" y="4180"/>
                  </a:cubicBezTo>
                  <a:cubicBezTo>
                    <a:pt x="72601" y="5252"/>
                    <a:pt x="72134" y="6098"/>
                    <a:pt x="70959" y="6340"/>
                  </a:cubicBezTo>
                  <a:cubicBezTo>
                    <a:pt x="70855" y="6427"/>
                    <a:pt x="70769" y="6513"/>
                    <a:pt x="70665" y="6617"/>
                  </a:cubicBezTo>
                  <a:cubicBezTo>
                    <a:pt x="70786" y="6859"/>
                    <a:pt x="70924" y="7083"/>
                    <a:pt x="71097" y="7291"/>
                  </a:cubicBezTo>
                  <a:cubicBezTo>
                    <a:pt x="71304" y="7412"/>
                    <a:pt x="71546" y="7515"/>
                    <a:pt x="71788" y="7567"/>
                  </a:cubicBezTo>
                  <a:cubicBezTo>
                    <a:pt x="71650" y="7550"/>
                    <a:pt x="71512" y="7541"/>
                    <a:pt x="71374" y="7541"/>
                  </a:cubicBezTo>
                  <a:cubicBezTo>
                    <a:pt x="71235" y="7541"/>
                    <a:pt x="71097" y="7550"/>
                    <a:pt x="70959" y="7567"/>
                  </a:cubicBezTo>
                  <a:cubicBezTo>
                    <a:pt x="70569" y="7671"/>
                    <a:pt x="70173" y="7708"/>
                    <a:pt x="69775" y="7708"/>
                  </a:cubicBezTo>
                  <a:cubicBezTo>
                    <a:pt x="68812" y="7708"/>
                    <a:pt x="67832" y="7494"/>
                    <a:pt x="66868" y="7494"/>
                  </a:cubicBezTo>
                  <a:cubicBezTo>
                    <a:pt x="66108" y="7494"/>
                    <a:pt x="65357" y="7627"/>
                    <a:pt x="64634" y="8103"/>
                  </a:cubicBezTo>
                  <a:cubicBezTo>
                    <a:pt x="64271" y="8345"/>
                    <a:pt x="63580" y="8379"/>
                    <a:pt x="63666" y="8863"/>
                  </a:cubicBezTo>
                  <a:cubicBezTo>
                    <a:pt x="63752" y="9382"/>
                    <a:pt x="64167" y="9900"/>
                    <a:pt x="64547" y="10315"/>
                  </a:cubicBezTo>
                  <a:cubicBezTo>
                    <a:pt x="64666" y="10447"/>
                    <a:pt x="64798" y="10498"/>
                    <a:pt x="64939" y="10498"/>
                  </a:cubicBezTo>
                  <a:cubicBezTo>
                    <a:pt x="65148" y="10498"/>
                    <a:pt x="65375" y="10387"/>
                    <a:pt x="65602" y="10263"/>
                  </a:cubicBezTo>
                  <a:cubicBezTo>
                    <a:pt x="66124" y="9977"/>
                    <a:pt x="66711" y="9789"/>
                    <a:pt x="67269" y="9556"/>
                  </a:cubicBezTo>
                  <a:lnTo>
                    <a:pt x="67269" y="9556"/>
                  </a:lnTo>
                  <a:cubicBezTo>
                    <a:pt x="66173" y="11022"/>
                    <a:pt x="64072" y="10911"/>
                    <a:pt x="62975" y="11974"/>
                  </a:cubicBezTo>
                  <a:cubicBezTo>
                    <a:pt x="62086" y="12850"/>
                    <a:pt x="61268" y="13162"/>
                    <a:pt x="60357" y="13162"/>
                  </a:cubicBezTo>
                  <a:cubicBezTo>
                    <a:pt x="59993" y="13162"/>
                    <a:pt x="59613" y="13112"/>
                    <a:pt x="59207" y="13028"/>
                  </a:cubicBezTo>
                  <a:cubicBezTo>
                    <a:pt x="58430" y="12873"/>
                    <a:pt x="57687" y="12510"/>
                    <a:pt x="56926" y="12233"/>
                  </a:cubicBezTo>
                  <a:cubicBezTo>
                    <a:pt x="57173" y="12050"/>
                    <a:pt x="57402" y="11981"/>
                    <a:pt x="57619" y="11981"/>
                  </a:cubicBezTo>
                  <a:cubicBezTo>
                    <a:pt x="58162" y="11981"/>
                    <a:pt x="58632" y="12416"/>
                    <a:pt x="59138" y="12613"/>
                  </a:cubicBezTo>
                  <a:cubicBezTo>
                    <a:pt x="59332" y="12687"/>
                    <a:pt x="59512" y="12718"/>
                    <a:pt x="59680" y="12718"/>
                  </a:cubicBezTo>
                  <a:cubicBezTo>
                    <a:pt x="60502" y="12718"/>
                    <a:pt x="61062" y="11967"/>
                    <a:pt x="61765" y="11680"/>
                  </a:cubicBezTo>
                  <a:cubicBezTo>
                    <a:pt x="62404" y="11421"/>
                    <a:pt x="61903" y="10851"/>
                    <a:pt x="61661" y="10384"/>
                  </a:cubicBezTo>
                  <a:cubicBezTo>
                    <a:pt x="61454" y="9987"/>
                    <a:pt x="61921" y="9745"/>
                    <a:pt x="62249" y="9537"/>
                  </a:cubicBezTo>
                  <a:cubicBezTo>
                    <a:pt x="62664" y="9295"/>
                    <a:pt x="63441" y="9226"/>
                    <a:pt x="63182" y="8518"/>
                  </a:cubicBezTo>
                  <a:cubicBezTo>
                    <a:pt x="63018" y="8098"/>
                    <a:pt x="62703" y="8030"/>
                    <a:pt x="62354" y="8030"/>
                  </a:cubicBezTo>
                  <a:cubicBezTo>
                    <a:pt x="62187" y="8030"/>
                    <a:pt x="62013" y="8045"/>
                    <a:pt x="61845" y="8045"/>
                  </a:cubicBezTo>
                  <a:cubicBezTo>
                    <a:pt x="61771" y="8045"/>
                    <a:pt x="61698" y="8042"/>
                    <a:pt x="61627" y="8034"/>
                  </a:cubicBezTo>
                  <a:cubicBezTo>
                    <a:pt x="61564" y="8027"/>
                    <a:pt x="61502" y="8024"/>
                    <a:pt x="61440" y="8024"/>
                  </a:cubicBezTo>
                  <a:cubicBezTo>
                    <a:pt x="60620" y="8024"/>
                    <a:pt x="59973" y="8583"/>
                    <a:pt x="59080" y="8583"/>
                  </a:cubicBezTo>
                  <a:cubicBezTo>
                    <a:pt x="59004" y="8583"/>
                    <a:pt x="58925" y="8579"/>
                    <a:pt x="58844" y="8570"/>
                  </a:cubicBezTo>
                  <a:cubicBezTo>
                    <a:pt x="57410" y="8414"/>
                    <a:pt x="56391" y="7671"/>
                    <a:pt x="55181" y="7187"/>
                  </a:cubicBezTo>
                  <a:cubicBezTo>
                    <a:pt x="54440" y="6892"/>
                    <a:pt x="53723" y="6767"/>
                    <a:pt x="53025" y="6767"/>
                  </a:cubicBezTo>
                  <a:cubicBezTo>
                    <a:pt x="51022" y="6767"/>
                    <a:pt x="49177" y="7799"/>
                    <a:pt x="47370" y="8812"/>
                  </a:cubicBezTo>
                  <a:cubicBezTo>
                    <a:pt x="46903" y="9071"/>
                    <a:pt x="46765" y="9434"/>
                    <a:pt x="46972" y="9969"/>
                  </a:cubicBezTo>
                  <a:cubicBezTo>
                    <a:pt x="47155" y="10426"/>
                    <a:pt x="47351" y="10748"/>
                    <a:pt x="47819" y="10748"/>
                  </a:cubicBezTo>
                  <a:cubicBezTo>
                    <a:pt x="47883" y="10748"/>
                    <a:pt x="47952" y="10742"/>
                    <a:pt x="48026" y="10730"/>
                  </a:cubicBezTo>
                  <a:lnTo>
                    <a:pt x="50498" y="10280"/>
                  </a:lnTo>
                  <a:cubicBezTo>
                    <a:pt x="50618" y="10263"/>
                    <a:pt x="50739" y="10229"/>
                    <a:pt x="50878" y="10194"/>
                  </a:cubicBezTo>
                  <a:lnTo>
                    <a:pt x="50878" y="10194"/>
                  </a:lnTo>
                  <a:cubicBezTo>
                    <a:pt x="50878" y="10298"/>
                    <a:pt x="50860" y="10401"/>
                    <a:pt x="50860" y="10505"/>
                  </a:cubicBezTo>
                  <a:cubicBezTo>
                    <a:pt x="50614" y="11663"/>
                    <a:pt x="50148" y="12321"/>
                    <a:pt x="49280" y="12321"/>
                  </a:cubicBezTo>
                  <a:cubicBezTo>
                    <a:pt x="48931" y="12321"/>
                    <a:pt x="48517" y="12214"/>
                    <a:pt x="48026" y="11991"/>
                  </a:cubicBezTo>
                  <a:cubicBezTo>
                    <a:pt x="46374" y="11254"/>
                    <a:pt x="44693" y="10979"/>
                    <a:pt x="42955" y="10979"/>
                  </a:cubicBezTo>
                  <a:cubicBezTo>
                    <a:pt x="42002" y="10979"/>
                    <a:pt x="41033" y="11062"/>
                    <a:pt x="40042" y="11196"/>
                  </a:cubicBezTo>
                  <a:cubicBezTo>
                    <a:pt x="38536" y="11404"/>
                    <a:pt x="37062" y="12285"/>
                    <a:pt x="35569" y="12285"/>
                  </a:cubicBezTo>
                  <a:cubicBezTo>
                    <a:pt x="35195" y="12285"/>
                    <a:pt x="34820" y="12230"/>
                    <a:pt x="34443" y="12095"/>
                  </a:cubicBezTo>
                  <a:cubicBezTo>
                    <a:pt x="32698" y="11490"/>
                    <a:pt x="30900" y="11110"/>
                    <a:pt x="29068" y="10920"/>
                  </a:cubicBezTo>
                  <a:cubicBezTo>
                    <a:pt x="27080" y="10698"/>
                    <a:pt x="25171" y="10202"/>
                    <a:pt x="23146" y="10202"/>
                  </a:cubicBezTo>
                  <a:cubicBezTo>
                    <a:pt x="22337" y="10202"/>
                    <a:pt x="21510" y="10281"/>
                    <a:pt x="20652" y="10488"/>
                  </a:cubicBezTo>
                  <a:cubicBezTo>
                    <a:pt x="18383" y="11055"/>
                    <a:pt x="16215" y="12269"/>
                    <a:pt x="13793" y="12269"/>
                  </a:cubicBezTo>
                  <a:cubicBezTo>
                    <a:pt x="13559" y="12269"/>
                    <a:pt x="13322" y="12258"/>
                    <a:pt x="13083" y="12233"/>
                  </a:cubicBezTo>
                  <a:cubicBezTo>
                    <a:pt x="13049" y="12230"/>
                    <a:pt x="13015" y="12229"/>
                    <a:pt x="12982" y="12229"/>
                  </a:cubicBezTo>
                  <a:cubicBezTo>
                    <a:pt x="12473" y="12229"/>
                    <a:pt x="12176" y="12605"/>
                    <a:pt x="12323" y="13287"/>
                  </a:cubicBezTo>
                  <a:cubicBezTo>
                    <a:pt x="12498" y="14071"/>
                    <a:pt x="12325" y="14707"/>
                    <a:pt x="11687" y="14707"/>
                  </a:cubicBezTo>
                  <a:cubicBezTo>
                    <a:pt x="11510" y="14707"/>
                    <a:pt x="11296" y="14658"/>
                    <a:pt x="11044" y="14549"/>
                  </a:cubicBezTo>
                  <a:cubicBezTo>
                    <a:pt x="10655" y="14378"/>
                    <a:pt x="10292" y="14308"/>
                    <a:pt x="9947" y="14308"/>
                  </a:cubicBezTo>
                  <a:cubicBezTo>
                    <a:pt x="9034" y="14308"/>
                    <a:pt x="8242" y="14801"/>
                    <a:pt x="7415" y="15240"/>
                  </a:cubicBezTo>
                  <a:cubicBezTo>
                    <a:pt x="6965" y="15482"/>
                    <a:pt x="6672" y="15914"/>
                    <a:pt x="6879" y="16467"/>
                  </a:cubicBezTo>
                  <a:cubicBezTo>
                    <a:pt x="7027" y="16886"/>
                    <a:pt x="7334" y="16988"/>
                    <a:pt x="7700" y="16988"/>
                  </a:cubicBezTo>
                  <a:cubicBezTo>
                    <a:pt x="7802" y="16988"/>
                    <a:pt x="7910" y="16980"/>
                    <a:pt x="8020" y="16968"/>
                  </a:cubicBezTo>
                  <a:cubicBezTo>
                    <a:pt x="8305" y="16929"/>
                    <a:pt x="8590" y="16910"/>
                    <a:pt x="8875" y="16910"/>
                  </a:cubicBezTo>
                  <a:cubicBezTo>
                    <a:pt x="8970" y="16910"/>
                    <a:pt x="9065" y="16912"/>
                    <a:pt x="9160" y="16917"/>
                  </a:cubicBezTo>
                  <a:cubicBezTo>
                    <a:pt x="9186" y="16919"/>
                    <a:pt x="9214" y="16920"/>
                    <a:pt x="9242" y="16920"/>
                  </a:cubicBezTo>
                  <a:cubicBezTo>
                    <a:pt x="9458" y="16920"/>
                    <a:pt x="9735" y="16862"/>
                    <a:pt x="9947" y="16862"/>
                  </a:cubicBezTo>
                  <a:cubicBezTo>
                    <a:pt x="10131" y="16862"/>
                    <a:pt x="10266" y="16906"/>
                    <a:pt x="10266" y="17072"/>
                  </a:cubicBezTo>
                  <a:cubicBezTo>
                    <a:pt x="10266" y="17498"/>
                    <a:pt x="9728" y="17637"/>
                    <a:pt x="9291" y="17637"/>
                  </a:cubicBezTo>
                  <a:cubicBezTo>
                    <a:pt x="9214" y="17637"/>
                    <a:pt x="9141" y="17633"/>
                    <a:pt x="9074" y="17625"/>
                  </a:cubicBezTo>
                  <a:cubicBezTo>
                    <a:pt x="8873" y="17604"/>
                    <a:pt x="8677" y="17594"/>
                    <a:pt x="8484" y="17594"/>
                  </a:cubicBezTo>
                  <a:cubicBezTo>
                    <a:pt x="6314" y="17594"/>
                    <a:pt x="4587" y="18859"/>
                    <a:pt x="2714" y="19716"/>
                  </a:cubicBezTo>
                  <a:cubicBezTo>
                    <a:pt x="1193" y="20407"/>
                    <a:pt x="2351" y="21548"/>
                    <a:pt x="2282" y="22429"/>
                  </a:cubicBezTo>
                  <a:cubicBezTo>
                    <a:pt x="2264" y="22814"/>
                    <a:pt x="2455" y="22907"/>
                    <a:pt x="2706" y="22907"/>
                  </a:cubicBezTo>
                  <a:cubicBezTo>
                    <a:pt x="2939" y="22907"/>
                    <a:pt x="3223" y="22827"/>
                    <a:pt x="3440" y="22827"/>
                  </a:cubicBezTo>
                  <a:cubicBezTo>
                    <a:pt x="3665" y="22827"/>
                    <a:pt x="3872" y="22982"/>
                    <a:pt x="4079" y="23069"/>
                  </a:cubicBezTo>
                  <a:cubicBezTo>
                    <a:pt x="3924" y="23242"/>
                    <a:pt x="3751" y="23380"/>
                    <a:pt x="3544" y="23501"/>
                  </a:cubicBezTo>
                  <a:cubicBezTo>
                    <a:pt x="2610" y="23881"/>
                    <a:pt x="1643" y="24192"/>
                    <a:pt x="709" y="24589"/>
                  </a:cubicBezTo>
                  <a:cubicBezTo>
                    <a:pt x="329" y="24745"/>
                    <a:pt x="1" y="25142"/>
                    <a:pt x="226" y="25609"/>
                  </a:cubicBezTo>
                  <a:cubicBezTo>
                    <a:pt x="325" y="25816"/>
                    <a:pt x="462" y="25880"/>
                    <a:pt x="615" y="25880"/>
                  </a:cubicBezTo>
                  <a:cubicBezTo>
                    <a:pt x="807" y="25880"/>
                    <a:pt x="1026" y="25778"/>
                    <a:pt x="1228" y="25730"/>
                  </a:cubicBezTo>
                  <a:cubicBezTo>
                    <a:pt x="2248" y="25454"/>
                    <a:pt x="3354" y="25350"/>
                    <a:pt x="4252" y="24866"/>
                  </a:cubicBezTo>
                  <a:cubicBezTo>
                    <a:pt x="4601" y="24679"/>
                    <a:pt x="4965" y="24620"/>
                    <a:pt x="5336" y="24620"/>
                  </a:cubicBezTo>
                  <a:cubicBezTo>
                    <a:pt x="5952" y="24620"/>
                    <a:pt x="6585" y="24782"/>
                    <a:pt x="7191" y="24782"/>
                  </a:cubicBezTo>
                  <a:cubicBezTo>
                    <a:pt x="7702" y="24782"/>
                    <a:pt x="8195" y="24667"/>
                    <a:pt x="8642" y="24244"/>
                  </a:cubicBezTo>
                  <a:cubicBezTo>
                    <a:pt x="9143" y="23760"/>
                    <a:pt x="9627" y="23276"/>
                    <a:pt x="10128" y="22809"/>
                  </a:cubicBezTo>
                  <a:cubicBezTo>
                    <a:pt x="10518" y="22438"/>
                    <a:pt x="10935" y="22335"/>
                    <a:pt x="11366" y="22335"/>
                  </a:cubicBezTo>
                  <a:cubicBezTo>
                    <a:pt x="11904" y="22335"/>
                    <a:pt x="12465" y="22495"/>
                    <a:pt x="13026" y="22495"/>
                  </a:cubicBezTo>
                  <a:cubicBezTo>
                    <a:pt x="13270" y="22495"/>
                    <a:pt x="13515" y="22465"/>
                    <a:pt x="13757" y="22377"/>
                  </a:cubicBezTo>
                  <a:cubicBezTo>
                    <a:pt x="14876" y="21972"/>
                    <a:pt x="15968" y="21278"/>
                    <a:pt x="17215" y="21278"/>
                  </a:cubicBezTo>
                  <a:cubicBezTo>
                    <a:pt x="17721" y="21278"/>
                    <a:pt x="18252" y="21392"/>
                    <a:pt x="18820" y="21686"/>
                  </a:cubicBezTo>
                  <a:cubicBezTo>
                    <a:pt x="20272" y="22429"/>
                    <a:pt x="22242" y="22343"/>
                    <a:pt x="21966" y="24780"/>
                  </a:cubicBezTo>
                  <a:cubicBezTo>
                    <a:pt x="21914" y="25212"/>
                    <a:pt x="22104" y="25868"/>
                    <a:pt x="22415" y="26127"/>
                  </a:cubicBezTo>
                  <a:cubicBezTo>
                    <a:pt x="23746" y="27251"/>
                    <a:pt x="23659" y="29411"/>
                    <a:pt x="23210" y="29981"/>
                  </a:cubicBezTo>
                  <a:cubicBezTo>
                    <a:pt x="22052" y="31485"/>
                    <a:pt x="22484" y="32573"/>
                    <a:pt x="22985" y="33973"/>
                  </a:cubicBezTo>
                  <a:cubicBezTo>
                    <a:pt x="23124" y="34405"/>
                    <a:pt x="22795" y="35045"/>
                    <a:pt x="22553" y="35529"/>
                  </a:cubicBezTo>
                  <a:cubicBezTo>
                    <a:pt x="21447" y="37844"/>
                    <a:pt x="19356" y="39469"/>
                    <a:pt x="18233" y="41802"/>
                  </a:cubicBezTo>
                  <a:cubicBezTo>
                    <a:pt x="17455" y="43409"/>
                    <a:pt x="17058" y="48783"/>
                    <a:pt x="18354" y="49734"/>
                  </a:cubicBezTo>
                  <a:cubicBezTo>
                    <a:pt x="20220" y="51116"/>
                    <a:pt x="19927" y="52862"/>
                    <a:pt x="20238" y="54659"/>
                  </a:cubicBezTo>
                  <a:cubicBezTo>
                    <a:pt x="20428" y="55748"/>
                    <a:pt x="20410" y="57528"/>
                    <a:pt x="20687" y="57752"/>
                  </a:cubicBezTo>
                  <a:cubicBezTo>
                    <a:pt x="22380" y="59083"/>
                    <a:pt x="22242" y="61364"/>
                    <a:pt x="23625" y="62764"/>
                  </a:cubicBezTo>
                  <a:cubicBezTo>
                    <a:pt x="23915" y="63066"/>
                    <a:pt x="24197" y="63258"/>
                    <a:pt x="24508" y="63258"/>
                  </a:cubicBezTo>
                  <a:cubicBezTo>
                    <a:pt x="24660" y="63258"/>
                    <a:pt x="24820" y="63212"/>
                    <a:pt x="24990" y="63110"/>
                  </a:cubicBezTo>
                  <a:cubicBezTo>
                    <a:pt x="25508" y="62816"/>
                    <a:pt x="25526" y="62246"/>
                    <a:pt x="25197" y="61831"/>
                  </a:cubicBezTo>
                  <a:cubicBezTo>
                    <a:pt x="23607" y="59671"/>
                    <a:pt x="23746" y="56888"/>
                    <a:pt x="22536" y="54590"/>
                  </a:cubicBezTo>
                  <a:cubicBezTo>
                    <a:pt x="22415" y="54348"/>
                    <a:pt x="22605" y="53933"/>
                    <a:pt x="22692" y="53605"/>
                  </a:cubicBezTo>
                  <a:cubicBezTo>
                    <a:pt x="22704" y="53568"/>
                    <a:pt x="22878" y="53539"/>
                    <a:pt x="22981" y="53539"/>
                  </a:cubicBezTo>
                  <a:cubicBezTo>
                    <a:pt x="23021" y="53539"/>
                    <a:pt x="23050" y="53543"/>
                    <a:pt x="23054" y="53553"/>
                  </a:cubicBezTo>
                  <a:cubicBezTo>
                    <a:pt x="23175" y="53812"/>
                    <a:pt x="23366" y="54106"/>
                    <a:pt x="23366" y="54400"/>
                  </a:cubicBezTo>
                  <a:cubicBezTo>
                    <a:pt x="23383" y="56819"/>
                    <a:pt x="24973" y="58617"/>
                    <a:pt x="26027" y="60569"/>
                  </a:cubicBezTo>
                  <a:cubicBezTo>
                    <a:pt x="26977" y="62297"/>
                    <a:pt x="28654" y="63663"/>
                    <a:pt x="27720" y="65978"/>
                  </a:cubicBezTo>
                  <a:cubicBezTo>
                    <a:pt x="27530" y="66445"/>
                    <a:pt x="27928" y="66791"/>
                    <a:pt x="28273" y="67136"/>
                  </a:cubicBezTo>
                  <a:cubicBezTo>
                    <a:pt x="29138" y="68000"/>
                    <a:pt x="30226" y="68536"/>
                    <a:pt x="31246" y="69193"/>
                  </a:cubicBezTo>
                  <a:cubicBezTo>
                    <a:pt x="32910" y="70222"/>
                    <a:pt x="34447" y="71516"/>
                    <a:pt x="36422" y="71516"/>
                  </a:cubicBezTo>
                  <a:cubicBezTo>
                    <a:pt x="36867" y="71516"/>
                    <a:pt x="37334" y="71451"/>
                    <a:pt x="37830" y="71301"/>
                  </a:cubicBezTo>
                  <a:cubicBezTo>
                    <a:pt x="37930" y="71272"/>
                    <a:pt x="38022" y="71258"/>
                    <a:pt x="38107" y="71258"/>
                  </a:cubicBezTo>
                  <a:cubicBezTo>
                    <a:pt x="38527" y="71258"/>
                    <a:pt x="38793" y="71582"/>
                    <a:pt x="39023" y="71941"/>
                  </a:cubicBezTo>
                  <a:cubicBezTo>
                    <a:pt x="39748" y="73098"/>
                    <a:pt x="40768" y="73721"/>
                    <a:pt x="42116" y="74032"/>
                  </a:cubicBezTo>
                  <a:cubicBezTo>
                    <a:pt x="43585" y="74360"/>
                    <a:pt x="45296" y="74775"/>
                    <a:pt x="45745" y="76399"/>
                  </a:cubicBezTo>
                  <a:cubicBezTo>
                    <a:pt x="46194" y="78110"/>
                    <a:pt x="47439" y="79112"/>
                    <a:pt x="48648" y="79907"/>
                  </a:cubicBezTo>
                  <a:cubicBezTo>
                    <a:pt x="49237" y="80296"/>
                    <a:pt x="50039" y="81326"/>
                    <a:pt x="50895" y="81326"/>
                  </a:cubicBezTo>
                  <a:cubicBezTo>
                    <a:pt x="51372" y="81326"/>
                    <a:pt x="51865" y="81007"/>
                    <a:pt x="52347" y="80080"/>
                  </a:cubicBezTo>
                  <a:cubicBezTo>
                    <a:pt x="52462" y="79850"/>
                    <a:pt x="52631" y="79714"/>
                    <a:pt x="52813" y="79714"/>
                  </a:cubicBezTo>
                  <a:cubicBezTo>
                    <a:pt x="53013" y="79714"/>
                    <a:pt x="53228" y="79880"/>
                    <a:pt x="53401" y="80270"/>
                  </a:cubicBezTo>
                  <a:cubicBezTo>
                    <a:pt x="54593" y="83156"/>
                    <a:pt x="53919" y="85697"/>
                    <a:pt x="51621" y="87943"/>
                  </a:cubicBezTo>
                  <a:cubicBezTo>
                    <a:pt x="50498" y="89049"/>
                    <a:pt x="49806" y="90604"/>
                    <a:pt x="50774" y="92194"/>
                  </a:cubicBezTo>
                  <a:cubicBezTo>
                    <a:pt x="51085" y="92730"/>
                    <a:pt x="51068" y="92886"/>
                    <a:pt x="50688" y="93283"/>
                  </a:cubicBezTo>
                  <a:cubicBezTo>
                    <a:pt x="49685" y="94337"/>
                    <a:pt x="49703" y="95875"/>
                    <a:pt x="50567" y="96636"/>
                  </a:cubicBezTo>
                  <a:cubicBezTo>
                    <a:pt x="52208" y="98087"/>
                    <a:pt x="52986" y="99971"/>
                    <a:pt x="53971" y="101803"/>
                  </a:cubicBezTo>
                  <a:cubicBezTo>
                    <a:pt x="55440" y="104516"/>
                    <a:pt x="56771" y="107281"/>
                    <a:pt x="59933" y="108629"/>
                  </a:cubicBezTo>
                  <a:cubicBezTo>
                    <a:pt x="61661" y="109372"/>
                    <a:pt x="62629" y="111014"/>
                    <a:pt x="62664" y="113122"/>
                  </a:cubicBezTo>
                  <a:cubicBezTo>
                    <a:pt x="62716" y="116319"/>
                    <a:pt x="62871" y="119516"/>
                    <a:pt x="63096" y="122713"/>
                  </a:cubicBezTo>
                  <a:cubicBezTo>
                    <a:pt x="63251" y="125115"/>
                    <a:pt x="64426" y="127431"/>
                    <a:pt x="63631" y="129920"/>
                  </a:cubicBezTo>
                  <a:cubicBezTo>
                    <a:pt x="63303" y="130922"/>
                    <a:pt x="63459" y="131907"/>
                    <a:pt x="63839" y="132875"/>
                  </a:cubicBezTo>
                  <a:cubicBezTo>
                    <a:pt x="64323" y="134067"/>
                    <a:pt x="64461" y="135363"/>
                    <a:pt x="64288" y="136642"/>
                  </a:cubicBezTo>
                  <a:cubicBezTo>
                    <a:pt x="64184" y="137593"/>
                    <a:pt x="64582" y="138664"/>
                    <a:pt x="65653" y="139148"/>
                  </a:cubicBezTo>
                  <a:cubicBezTo>
                    <a:pt x="65680" y="139159"/>
                    <a:pt x="65711" y="139163"/>
                    <a:pt x="65743" y="139163"/>
                  </a:cubicBezTo>
                  <a:cubicBezTo>
                    <a:pt x="65886" y="139163"/>
                    <a:pt x="66069" y="139076"/>
                    <a:pt x="66205" y="139076"/>
                  </a:cubicBezTo>
                  <a:cubicBezTo>
                    <a:pt x="66332" y="139076"/>
                    <a:pt x="66419" y="139151"/>
                    <a:pt x="66397" y="139442"/>
                  </a:cubicBezTo>
                  <a:cubicBezTo>
                    <a:pt x="66362" y="139995"/>
                    <a:pt x="67071" y="140565"/>
                    <a:pt x="66293" y="141135"/>
                  </a:cubicBezTo>
                  <a:cubicBezTo>
                    <a:pt x="65895" y="141412"/>
                    <a:pt x="65360" y="142259"/>
                    <a:pt x="65774" y="142414"/>
                  </a:cubicBezTo>
                  <a:cubicBezTo>
                    <a:pt x="66898" y="142846"/>
                    <a:pt x="66500" y="143797"/>
                    <a:pt x="66777" y="144488"/>
                  </a:cubicBezTo>
                  <a:cubicBezTo>
                    <a:pt x="67468" y="146164"/>
                    <a:pt x="68505" y="147668"/>
                    <a:pt x="69801" y="148929"/>
                  </a:cubicBezTo>
                  <a:cubicBezTo>
                    <a:pt x="71823" y="150906"/>
                    <a:pt x="74091" y="152091"/>
                    <a:pt x="76808" y="152091"/>
                  </a:cubicBezTo>
                  <a:cubicBezTo>
                    <a:pt x="77226" y="152091"/>
                    <a:pt x="77656" y="152063"/>
                    <a:pt x="78096" y="152005"/>
                  </a:cubicBezTo>
                  <a:cubicBezTo>
                    <a:pt x="78355" y="151953"/>
                    <a:pt x="78580" y="151781"/>
                    <a:pt x="78718" y="151556"/>
                  </a:cubicBezTo>
                  <a:cubicBezTo>
                    <a:pt x="78874" y="151262"/>
                    <a:pt x="78615" y="151038"/>
                    <a:pt x="78355" y="150882"/>
                  </a:cubicBezTo>
                  <a:cubicBezTo>
                    <a:pt x="77595" y="150415"/>
                    <a:pt x="76835" y="149914"/>
                    <a:pt x="76040" y="149482"/>
                  </a:cubicBezTo>
                  <a:cubicBezTo>
                    <a:pt x="73914" y="148342"/>
                    <a:pt x="73551" y="146648"/>
                    <a:pt x="74899" y="144695"/>
                  </a:cubicBezTo>
                  <a:cubicBezTo>
                    <a:pt x="75608" y="143658"/>
                    <a:pt x="75694" y="142570"/>
                    <a:pt x="74173" y="142017"/>
                  </a:cubicBezTo>
                  <a:cubicBezTo>
                    <a:pt x="73707" y="141861"/>
                    <a:pt x="72929" y="141550"/>
                    <a:pt x="73551" y="140997"/>
                  </a:cubicBezTo>
                  <a:cubicBezTo>
                    <a:pt x="74260" y="140340"/>
                    <a:pt x="74260" y="139597"/>
                    <a:pt x="74415" y="138837"/>
                  </a:cubicBezTo>
                  <a:cubicBezTo>
                    <a:pt x="74605" y="137783"/>
                    <a:pt x="73534" y="136193"/>
                    <a:pt x="75677" y="135985"/>
                  </a:cubicBezTo>
                  <a:cubicBezTo>
                    <a:pt x="75746" y="135985"/>
                    <a:pt x="75850" y="135588"/>
                    <a:pt x="75798" y="135432"/>
                  </a:cubicBezTo>
                  <a:cubicBezTo>
                    <a:pt x="75444" y="134260"/>
                    <a:pt x="75867" y="133923"/>
                    <a:pt x="76900" y="133923"/>
                  </a:cubicBezTo>
                  <a:cubicBezTo>
                    <a:pt x="76978" y="133923"/>
                    <a:pt x="77060" y="133925"/>
                    <a:pt x="77146" y="133929"/>
                  </a:cubicBezTo>
                  <a:cubicBezTo>
                    <a:pt x="77188" y="133931"/>
                    <a:pt x="77231" y="133932"/>
                    <a:pt x="77272" y="133932"/>
                  </a:cubicBezTo>
                  <a:cubicBezTo>
                    <a:pt x="78202" y="133932"/>
                    <a:pt x="78980" y="133388"/>
                    <a:pt x="79427" y="132512"/>
                  </a:cubicBezTo>
                  <a:cubicBezTo>
                    <a:pt x="79859" y="131648"/>
                    <a:pt x="79738" y="130836"/>
                    <a:pt x="79047" y="130110"/>
                  </a:cubicBezTo>
                  <a:cubicBezTo>
                    <a:pt x="78857" y="129902"/>
                    <a:pt x="78822" y="129557"/>
                    <a:pt x="78701" y="129280"/>
                  </a:cubicBezTo>
                  <a:lnTo>
                    <a:pt x="78701" y="129280"/>
                  </a:lnTo>
                  <a:cubicBezTo>
                    <a:pt x="78977" y="129298"/>
                    <a:pt x="79237" y="129332"/>
                    <a:pt x="79513" y="129384"/>
                  </a:cubicBezTo>
                  <a:cubicBezTo>
                    <a:pt x="79669" y="129427"/>
                    <a:pt x="79830" y="129448"/>
                    <a:pt x="79991" y="129448"/>
                  </a:cubicBezTo>
                  <a:cubicBezTo>
                    <a:pt x="80347" y="129448"/>
                    <a:pt x="80702" y="129344"/>
                    <a:pt x="80999" y="129142"/>
                  </a:cubicBezTo>
                  <a:cubicBezTo>
                    <a:pt x="82900" y="128001"/>
                    <a:pt x="83350" y="125841"/>
                    <a:pt x="84473" y="124148"/>
                  </a:cubicBezTo>
                  <a:cubicBezTo>
                    <a:pt x="85216" y="123024"/>
                    <a:pt x="86149" y="121815"/>
                    <a:pt x="85544" y="120225"/>
                  </a:cubicBezTo>
                  <a:cubicBezTo>
                    <a:pt x="85026" y="118808"/>
                    <a:pt x="85959" y="118186"/>
                    <a:pt x="86927" y="117356"/>
                  </a:cubicBezTo>
                  <a:cubicBezTo>
                    <a:pt x="88258" y="116233"/>
                    <a:pt x="90314" y="116371"/>
                    <a:pt x="91230" y="115213"/>
                  </a:cubicBezTo>
                  <a:cubicBezTo>
                    <a:pt x="93096" y="112846"/>
                    <a:pt x="93788" y="109908"/>
                    <a:pt x="93874" y="106866"/>
                  </a:cubicBezTo>
                  <a:cubicBezTo>
                    <a:pt x="93909" y="105743"/>
                    <a:pt x="93563" y="104637"/>
                    <a:pt x="94635" y="103635"/>
                  </a:cubicBezTo>
                  <a:cubicBezTo>
                    <a:pt x="95637" y="102650"/>
                    <a:pt x="96432" y="101492"/>
                    <a:pt x="97002" y="100213"/>
                  </a:cubicBezTo>
                  <a:cubicBezTo>
                    <a:pt x="98350" y="97189"/>
                    <a:pt x="97555" y="95668"/>
                    <a:pt x="93770" y="93404"/>
                  </a:cubicBezTo>
                  <a:cubicBezTo>
                    <a:pt x="92864" y="92866"/>
                    <a:pt x="92012" y="92178"/>
                    <a:pt x="90923" y="92178"/>
                  </a:cubicBezTo>
                  <a:cubicBezTo>
                    <a:pt x="90787" y="92178"/>
                    <a:pt x="90648" y="92189"/>
                    <a:pt x="90504" y="92212"/>
                  </a:cubicBezTo>
                  <a:cubicBezTo>
                    <a:pt x="90375" y="92232"/>
                    <a:pt x="90250" y="92241"/>
                    <a:pt x="90128" y="92241"/>
                  </a:cubicBezTo>
                  <a:cubicBezTo>
                    <a:pt x="89316" y="92241"/>
                    <a:pt x="88640" y="91827"/>
                    <a:pt x="87964" y="91451"/>
                  </a:cubicBezTo>
                  <a:cubicBezTo>
                    <a:pt x="86720" y="90760"/>
                    <a:pt x="85423" y="90190"/>
                    <a:pt x="84076" y="89740"/>
                  </a:cubicBezTo>
                  <a:cubicBezTo>
                    <a:pt x="83419" y="89533"/>
                    <a:pt x="82365" y="89412"/>
                    <a:pt x="82226" y="88306"/>
                  </a:cubicBezTo>
                  <a:cubicBezTo>
                    <a:pt x="81898" y="85511"/>
                    <a:pt x="80349" y="82231"/>
                    <a:pt x="77208" y="82231"/>
                  </a:cubicBezTo>
                  <a:cubicBezTo>
                    <a:pt x="77047" y="82231"/>
                    <a:pt x="76883" y="82240"/>
                    <a:pt x="76714" y="82258"/>
                  </a:cubicBezTo>
                  <a:cubicBezTo>
                    <a:pt x="76610" y="82274"/>
                    <a:pt x="76507" y="82282"/>
                    <a:pt x="76405" y="82282"/>
                  </a:cubicBezTo>
                  <a:cubicBezTo>
                    <a:pt x="75873" y="82282"/>
                    <a:pt x="75365" y="82061"/>
                    <a:pt x="75003" y="81670"/>
                  </a:cubicBezTo>
                  <a:cubicBezTo>
                    <a:pt x="73810" y="80478"/>
                    <a:pt x="72722" y="79147"/>
                    <a:pt x="71356" y="78179"/>
                  </a:cubicBezTo>
                  <a:cubicBezTo>
                    <a:pt x="70652" y="77672"/>
                    <a:pt x="69937" y="76844"/>
                    <a:pt x="68958" y="76844"/>
                  </a:cubicBezTo>
                  <a:cubicBezTo>
                    <a:pt x="68735" y="76844"/>
                    <a:pt x="68499" y="76887"/>
                    <a:pt x="68246" y="76987"/>
                  </a:cubicBezTo>
                  <a:cubicBezTo>
                    <a:pt x="68013" y="77081"/>
                    <a:pt x="67785" y="77113"/>
                    <a:pt x="67562" y="77113"/>
                  </a:cubicBezTo>
                  <a:cubicBezTo>
                    <a:pt x="67089" y="77113"/>
                    <a:pt x="66635" y="76969"/>
                    <a:pt x="66189" y="76969"/>
                  </a:cubicBezTo>
                  <a:cubicBezTo>
                    <a:pt x="64783" y="76969"/>
                    <a:pt x="63941" y="75706"/>
                    <a:pt x="62605" y="75706"/>
                  </a:cubicBezTo>
                  <a:cubicBezTo>
                    <a:pt x="62579" y="75706"/>
                    <a:pt x="62552" y="75707"/>
                    <a:pt x="62525" y="75708"/>
                  </a:cubicBezTo>
                  <a:cubicBezTo>
                    <a:pt x="62280" y="75708"/>
                    <a:pt x="61828" y="76012"/>
                    <a:pt x="61511" y="76012"/>
                  </a:cubicBezTo>
                  <a:cubicBezTo>
                    <a:pt x="61248" y="76012"/>
                    <a:pt x="61077" y="75802"/>
                    <a:pt x="61195" y="75034"/>
                  </a:cubicBezTo>
                  <a:cubicBezTo>
                    <a:pt x="61232" y="74788"/>
                    <a:pt x="60883" y="74612"/>
                    <a:pt x="60617" y="74612"/>
                  </a:cubicBezTo>
                  <a:cubicBezTo>
                    <a:pt x="60509" y="74612"/>
                    <a:pt x="60415" y="74641"/>
                    <a:pt x="60365" y="74706"/>
                  </a:cubicBezTo>
                  <a:cubicBezTo>
                    <a:pt x="59225" y="76088"/>
                    <a:pt x="57099" y="76071"/>
                    <a:pt x="56166" y="77747"/>
                  </a:cubicBezTo>
                  <a:cubicBezTo>
                    <a:pt x="55842" y="78325"/>
                    <a:pt x="55457" y="78771"/>
                    <a:pt x="54917" y="78771"/>
                  </a:cubicBezTo>
                  <a:cubicBezTo>
                    <a:pt x="54649" y="78771"/>
                    <a:pt x="54343" y="78661"/>
                    <a:pt x="53988" y="78404"/>
                  </a:cubicBezTo>
                  <a:cubicBezTo>
                    <a:pt x="53637" y="78125"/>
                    <a:pt x="53206" y="77982"/>
                    <a:pt x="52772" y="77982"/>
                  </a:cubicBezTo>
                  <a:cubicBezTo>
                    <a:pt x="52480" y="77982"/>
                    <a:pt x="52186" y="78047"/>
                    <a:pt x="51915" y="78179"/>
                  </a:cubicBezTo>
                  <a:cubicBezTo>
                    <a:pt x="51373" y="78410"/>
                    <a:pt x="50918" y="78527"/>
                    <a:pt x="50541" y="78527"/>
                  </a:cubicBezTo>
                  <a:cubicBezTo>
                    <a:pt x="49618" y="78527"/>
                    <a:pt x="49166" y="77825"/>
                    <a:pt x="49080" y="76365"/>
                  </a:cubicBezTo>
                  <a:cubicBezTo>
                    <a:pt x="49046" y="75397"/>
                    <a:pt x="49184" y="74446"/>
                    <a:pt x="49478" y="73530"/>
                  </a:cubicBezTo>
                  <a:cubicBezTo>
                    <a:pt x="50012" y="71861"/>
                    <a:pt x="49095" y="70692"/>
                    <a:pt x="47366" y="70692"/>
                  </a:cubicBezTo>
                  <a:cubicBezTo>
                    <a:pt x="47305" y="70692"/>
                    <a:pt x="47243" y="70693"/>
                    <a:pt x="47179" y="70696"/>
                  </a:cubicBezTo>
                  <a:cubicBezTo>
                    <a:pt x="46730" y="70714"/>
                    <a:pt x="46281" y="70765"/>
                    <a:pt x="45814" y="70783"/>
                  </a:cubicBezTo>
                  <a:cubicBezTo>
                    <a:pt x="45755" y="70784"/>
                    <a:pt x="45699" y="70786"/>
                    <a:pt x="45645" y="70786"/>
                  </a:cubicBezTo>
                  <a:cubicBezTo>
                    <a:pt x="45148" y="70786"/>
                    <a:pt x="44886" y="70683"/>
                    <a:pt x="45088" y="69919"/>
                  </a:cubicBezTo>
                  <a:cubicBezTo>
                    <a:pt x="45469" y="68484"/>
                    <a:pt x="46143" y="67240"/>
                    <a:pt x="46886" y="65996"/>
                  </a:cubicBezTo>
                  <a:cubicBezTo>
                    <a:pt x="47214" y="65443"/>
                    <a:pt x="47231" y="64993"/>
                    <a:pt x="46747" y="64613"/>
                  </a:cubicBezTo>
                  <a:cubicBezTo>
                    <a:pt x="46406" y="64334"/>
                    <a:pt x="45929" y="64209"/>
                    <a:pt x="45417" y="64209"/>
                  </a:cubicBezTo>
                  <a:cubicBezTo>
                    <a:pt x="44221" y="64209"/>
                    <a:pt x="42833" y="64889"/>
                    <a:pt x="42531" y="65857"/>
                  </a:cubicBezTo>
                  <a:cubicBezTo>
                    <a:pt x="42161" y="67044"/>
                    <a:pt x="40793" y="67929"/>
                    <a:pt x="39553" y="67929"/>
                  </a:cubicBezTo>
                  <a:cubicBezTo>
                    <a:pt x="39113" y="67929"/>
                    <a:pt x="38689" y="67817"/>
                    <a:pt x="38331" y="67568"/>
                  </a:cubicBezTo>
                  <a:cubicBezTo>
                    <a:pt x="36966" y="66601"/>
                    <a:pt x="35998" y="64872"/>
                    <a:pt x="36517" y="63455"/>
                  </a:cubicBezTo>
                  <a:cubicBezTo>
                    <a:pt x="37571" y="60569"/>
                    <a:pt x="37986" y="56802"/>
                    <a:pt x="41822" y="56093"/>
                  </a:cubicBezTo>
                  <a:cubicBezTo>
                    <a:pt x="44259" y="55627"/>
                    <a:pt x="46696" y="55299"/>
                    <a:pt x="49167" y="55126"/>
                  </a:cubicBezTo>
                  <a:cubicBezTo>
                    <a:pt x="49252" y="55120"/>
                    <a:pt x="49338" y="55117"/>
                    <a:pt x="49425" y="55117"/>
                  </a:cubicBezTo>
                  <a:cubicBezTo>
                    <a:pt x="50819" y="55117"/>
                    <a:pt x="52364" y="55920"/>
                    <a:pt x="51811" y="58133"/>
                  </a:cubicBezTo>
                  <a:cubicBezTo>
                    <a:pt x="51707" y="58582"/>
                    <a:pt x="52087" y="59204"/>
                    <a:pt x="52329" y="59688"/>
                  </a:cubicBezTo>
                  <a:cubicBezTo>
                    <a:pt x="52602" y="60250"/>
                    <a:pt x="52992" y="60846"/>
                    <a:pt x="53666" y="60846"/>
                  </a:cubicBezTo>
                  <a:cubicBezTo>
                    <a:pt x="53675" y="60846"/>
                    <a:pt x="53685" y="60846"/>
                    <a:pt x="53695" y="60846"/>
                  </a:cubicBezTo>
                  <a:cubicBezTo>
                    <a:pt x="54455" y="60811"/>
                    <a:pt x="54628" y="60085"/>
                    <a:pt x="54852" y="59498"/>
                  </a:cubicBezTo>
                  <a:cubicBezTo>
                    <a:pt x="55146" y="58703"/>
                    <a:pt x="55146" y="57822"/>
                    <a:pt x="54887" y="57027"/>
                  </a:cubicBezTo>
                  <a:cubicBezTo>
                    <a:pt x="54127" y="54642"/>
                    <a:pt x="54922" y="53017"/>
                    <a:pt x="57116" y="51894"/>
                  </a:cubicBezTo>
                  <a:cubicBezTo>
                    <a:pt x="58291" y="51307"/>
                    <a:pt x="59328" y="50442"/>
                    <a:pt x="60469" y="49786"/>
                  </a:cubicBezTo>
                  <a:cubicBezTo>
                    <a:pt x="62128" y="48818"/>
                    <a:pt x="61575" y="46641"/>
                    <a:pt x="63096" y="45448"/>
                  </a:cubicBezTo>
                  <a:cubicBezTo>
                    <a:pt x="64720" y="44169"/>
                    <a:pt x="65757" y="42113"/>
                    <a:pt x="68194" y="42061"/>
                  </a:cubicBezTo>
                  <a:cubicBezTo>
                    <a:pt x="68574" y="42044"/>
                    <a:pt x="69006" y="41888"/>
                    <a:pt x="69075" y="41456"/>
                  </a:cubicBezTo>
                  <a:cubicBezTo>
                    <a:pt x="69369" y="39711"/>
                    <a:pt x="70924" y="39417"/>
                    <a:pt x="72151" y="38760"/>
                  </a:cubicBezTo>
                  <a:cubicBezTo>
                    <a:pt x="72321" y="38667"/>
                    <a:pt x="72565" y="38512"/>
                    <a:pt x="72753" y="38512"/>
                  </a:cubicBezTo>
                  <a:cubicBezTo>
                    <a:pt x="72950" y="38512"/>
                    <a:pt x="73086" y="38680"/>
                    <a:pt x="73015" y="39261"/>
                  </a:cubicBezTo>
                  <a:cubicBezTo>
                    <a:pt x="72956" y="39796"/>
                    <a:pt x="73330" y="40078"/>
                    <a:pt x="73743" y="40078"/>
                  </a:cubicBezTo>
                  <a:cubicBezTo>
                    <a:pt x="73931" y="40078"/>
                    <a:pt x="74127" y="40020"/>
                    <a:pt x="74294" y="39901"/>
                  </a:cubicBezTo>
                  <a:cubicBezTo>
                    <a:pt x="75746" y="38898"/>
                    <a:pt x="77457" y="38501"/>
                    <a:pt x="78995" y="37723"/>
                  </a:cubicBezTo>
                  <a:cubicBezTo>
                    <a:pt x="79738" y="37326"/>
                    <a:pt x="80291" y="36773"/>
                    <a:pt x="79790" y="35995"/>
                  </a:cubicBezTo>
                  <a:cubicBezTo>
                    <a:pt x="79597" y="35708"/>
                    <a:pt x="79414" y="35603"/>
                    <a:pt x="79239" y="35603"/>
                  </a:cubicBezTo>
                  <a:cubicBezTo>
                    <a:pt x="78865" y="35603"/>
                    <a:pt x="78524" y="36083"/>
                    <a:pt x="78183" y="36306"/>
                  </a:cubicBezTo>
                  <a:cubicBezTo>
                    <a:pt x="77820" y="36545"/>
                    <a:pt x="77447" y="36741"/>
                    <a:pt x="77083" y="36741"/>
                  </a:cubicBezTo>
                  <a:cubicBezTo>
                    <a:pt x="76789" y="36741"/>
                    <a:pt x="76501" y="36612"/>
                    <a:pt x="76230" y="36272"/>
                  </a:cubicBezTo>
                  <a:cubicBezTo>
                    <a:pt x="75677" y="35563"/>
                    <a:pt x="76126" y="35148"/>
                    <a:pt x="76731" y="34751"/>
                  </a:cubicBezTo>
                  <a:cubicBezTo>
                    <a:pt x="77318" y="34371"/>
                    <a:pt x="77284" y="33818"/>
                    <a:pt x="77025" y="33196"/>
                  </a:cubicBezTo>
                  <a:cubicBezTo>
                    <a:pt x="76921" y="32919"/>
                    <a:pt x="76161" y="33023"/>
                    <a:pt x="76593" y="32643"/>
                  </a:cubicBezTo>
                  <a:cubicBezTo>
                    <a:pt x="76708" y="32536"/>
                    <a:pt x="76805" y="32492"/>
                    <a:pt x="76888" y="32492"/>
                  </a:cubicBezTo>
                  <a:cubicBezTo>
                    <a:pt x="77143" y="32492"/>
                    <a:pt x="77279" y="32892"/>
                    <a:pt x="77474" y="33126"/>
                  </a:cubicBezTo>
                  <a:cubicBezTo>
                    <a:pt x="77830" y="33563"/>
                    <a:pt x="78559" y="33892"/>
                    <a:pt x="79019" y="33892"/>
                  </a:cubicBezTo>
                  <a:cubicBezTo>
                    <a:pt x="79251" y="33892"/>
                    <a:pt x="79415" y="33808"/>
                    <a:pt x="79427" y="33610"/>
                  </a:cubicBezTo>
                  <a:cubicBezTo>
                    <a:pt x="79485" y="32639"/>
                    <a:pt x="79866" y="32465"/>
                    <a:pt x="80317" y="32465"/>
                  </a:cubicBezTo>
                  <a:cubicBezTo>
                    <a:pt x="80569" y="32465"/>
                    <a:pt x="80843" y="32519"/>
                    <a:pt x="81095" y="32519"/>
                  </a:cubicBezTo>
                  <a:cubicBezTo>
                    <a:pt x="81194" y="32519"/>
                    <a:pt x="81290" y="32511"/>
                    <a:pt x="81380" y="32487"/>
                  </a:cubicBezTo>
                  <a:cubicBezTo>
                    <a:pt x="81894" y="32340"/>
                    <a:pt x="82271" y="31830"/>
                    <a:pt x="82830" y="31830"/>
                  </a:cubicBezTo>
                  <a:cubicBezTo>
                    <a:pt x="82928" y="31830"/>
                    <a:pt x="83031" y="31846"/>
                    <a:pt x="83142" y="31882"/>
                  </a:cubicBezTo>
                  <a:cubicBezTo>
                    <a:pt x="82658" y="32470"/>
                    <a:pt x="82192" y="33075"/>
                    <a:pt x="81708" y="33679"/>
                  </a:cubicBezTo>
                  <a:cubicBezTo>
                    <a:pt x="81604" y="33766"/>
                    <a:pt x="81483" y="33835"/>
                    <a:pt x="81362" y="33904"/>
                  </a:cubicBezTo>
                  <a:cubicBezTo>
                    <a:pt x="81034" y="34129"/>
                    <a:pt x="80775" y="34423"/>
                    <a:pt x="80878" y="34872"/>
                  </a:cubicBezTo>
                  <a:cubicBezTo>
                    <a:pt x="80999" y="35304"/>
                    <a:pt x="81380" y="35252"/>
                    <a:pt x="81673" y="35425"/>
                  </a:cubicBezTo>
                  <a:cubicBezTo>
                    <a:pt x="81973" y="35596"/>
                    <a:pt x="82292" y="35648"/>
                    <a:pt x="82615" y="35648"/>
                  </a:cubicBezTo>
                  <a:cubicBezTo>
                    <a:pt x="83130" y="35648"/>
                    <a:pt x="83658" y="35514"/>
                    <a:pt x="84141" y="35514"/>
                  </a:cubicBezTo>
                  <a:cubicBezTo>
                    <a:pt x="84489" y="35514"/>
                    <a:pt x="84814" y="35584"/>
                    <a:pt x="85095" y="35822"/>
                  </a:cubicBezTo>
                  <a:cubicBezTo>
                    <a:pt x="85535" y="36187"/>
                    <a:pt x="85875" y="36332"/>
                    <a:pt x="86134" y="36332"/>
                  </a:cubicBezTo>
                  <a:cubicBezTo>
                    <a:pt x="86710" y="36332"/>
                    <a:pt x="86887" y="35618"/>
                    <a:pt x="86875" y="35010"/>
                  </a:cubicBezTo>
                  <a:cubicBezTo>
                    <a:pt x="86858" y="34215"/>
                    <a:pt x="87601" y="32729"/>
                    <a:pt x="85665" y="32625"/>
                  </a:cubicBezTo>
                  <a:cubicBezTo>
                    <a:pt x="84991" y="32591"/>
                    <a:pt x="85130" y="31986"/>
                    <a:pt x="85596" y="31485"/>
                  </a:cubicBezTo>
                  <a:cubicBezTo>
                    <a:pt x="87186" y="29791"/>
                    <a:pt x="86650" y="27527"/>
                    <a:pt x="84508" y="26767"/>
                  </a:cubicBezTo>
                  <a:cubicBezTo>
                    <a:pt x="84006" y="26594"/>
                    <a:pt x="83557" y="26214"/>
                    <a:pt x="83661" y="25834"/>
                  </a:cubicBezTo>
                  <a:cubicBezTo>
                    <a:pt x="83972" y="24503"/>
                    <a:pt x="83039" y="23432"/>
                    <a:pt x="83090" y="22170"/>
                  </a:cubicBezTo>
                  <a:cubicBezTo>
                    <a:pt x="83108" y="21773"/>
                    <a:pt x="83073" y="21375"/>
                    <a:pt x="82624" y="21220"/>
                  </a:cubicBezTo>
                  <a:cubicBezTo>
                    <a:pt x="82529" y="21188"/>
                    <a:pt x="82437" y="21174"/>
                    <a:pt x="82348" y="21174"/>
                  </a:cubicBezTo>
                  <a:cubicBezTo>
                    <a:pt x="82049" y="21174"/>
                    <a:pt x="81787" y="21339"/>
                    <a:pt x="81587" y="21565"/>
                  </a:cubicBezTo>
                  <a:cubicBezTo>
                    <a:pt x="81086" y="22135"/>
                    <a:pt x="80464" y="22602"/>
                    <a:pt x="79755" y="22913"/>
                  </a:cubicBezTo>
                  <a:cubicBezTo>
                    <a:pt x="79583" y="22995"/>
                    <a:pt x="79411" y="23071"/>
                    <a:pt x="79247" y="23071"/>
                  </a:cubicBezTo>
                  <a:cubicBezTo>
                    <a:pt x="79097" y="23071"/>
                    <a:pt x="78954" y="23008"/>
                    <a:pt x="78822" y="22827"/>
                  </a:cubicBezTo>
                  <a:cubicBezTo>
                    <a:pt x="78563" y="22498"/>
                    <a:pt x="78753" y="22274"/>
                    <a:pt x="78960" y="22015"/>
                  </a:cubicBezTo>
                  <a:cubicBezTo>
                    <a:pt x="79496" y="21254"/>
                    <a:pt x="79254" y="20736"/>
                    <a:pt x="78459" y="20338"/>
                  </a:cubicBezTo>
                  <a:cubicBezTo>
                    <a:pt x="78131" y="20165"/>
                    <a:pt x="77837" y="19941"/>
                    <a:pt x="77578" y="19664"/>
                  </a:cubicBezTo>
                  <a:cubicBezTo>
                    <a:pt x="77168" y="19146"/>
                    <a:pt x="76356" y="18913"/>
                    <a:pt x="75491" y="18913"/>
                  </a:cubicBezTo>
                  <a:cubicBezTo>
                    <a:pt x="74278" y="18913"/>
                    <a:pt x="72961" y="19371"/>
                    <a:pt x="72497" y="20148"/>
                  </a:cubicBezTo>
                  <a:cubicBezTo>
                    <a:pt x="72065" y="20874"/>
                    <a:pt x="71788" y="21824"/>
                    <a:pt x="70803" y="22170"/>
                  </a:cubicBezTo>
                  <a:cubicBezTo>
                    <a:pt x="70354" y="22326"/>
                    <a:pt x="70043" y="22792"/>
                    <a:pt x="70337" y="23276"/>
                  </a:cubicBezTo>
                  <a:cubicBezTo>
                    <a:pt x="71356" y="25004"/>
                    <a:pt x="70043" y="25488"/>
                    <a:pt x="68902" y="26024"/>
                  </a:cubicBezTo>
                  <a:cubicBezTo>
                    <a:pt x="67693" y="26577"/>
                    <a:pt x="66241" y="26801"/>
                    <a:pt x="66345" y="28685"/>
                  </a:cubicBezTo>
                  <a:cubicBezTo>
                    <a:pt x="66379" y="29117"/>
                    <a:pt x="65895" y="29601"/>
                    <a:pt x="65584" y="30016"/>
                  </a:cubicBezTo>
                  <a:cubicBezTo>
                    <a:pt x="65442" y="30197"/>
                    <a:pt x="65232" y="30465"/>
                    <a:pt x="64983" y="30465"/>
                  </a:cubicBezTo>
                  <a:cubicBezTo>
                    <a:pt x="64899" y="30465"/>
                    <a:pt x="64811" y="30435"/>
                    <a:pt x="64720" y="30361"/>
                  </a:cubicBezTo>
                  <a:cubicBezTo>
                    <a:pt x="64409" y="30120"/>
                    <a:pt x="64288" y="29705"/>
                    <a:pt x="64409" y="29342"/>
                  </a:cubicBezTo>
                  <a:cubicBezTo>
                    <a:pt x="64893" y="27596"/>
                    <a:pt x="65083" y="25989"/>
                    <a:pt x="62508" y="25903"/>
                  </a:cubicBezTo>
                  <a:cubicBezTo>
                    <a:pt x="62249" y="25903"/>
                    <a:pt x="61938" y="25644"/>
                    <a:pt x="61748" y="25436"/>
                  </a:cubicBezTo>
                  <a:cubicBezTo>
                    <a:pt x="61084" y="24759"/>
                    <a:pt x="60400" y="24243"/>
                    <a:pt x="59552" y="24243"/>
                  </a:cubicBezTo>
                  <a:cubicBezTo>
                    <a:pt x="59252" y="24243"/>
                    <a:pt x="58932" y="24307"/>
                    <a:pt x="58585" y="24451"/>
                  </a:cubicBezTo>
                  <a:cubicBezTo>
                    <a:pt x="58566" y="24457"/>
                    <a:pt x="58545" y="24459"/>
                    <a:pt x="58523" y="24459"/>
                  </a:cubicBezTo>
                  <a:cubicBezTo>
                    <a:pt x="58409" y="24459"/>
                    <a:pt x="58269" y="24394"/>
                    <a:pt x="58153" y="24365"/>
                  </a:cubicBezTo>
                  <a:cubicBezTo>
                    <a:pt x="58758" y="23501"/>
                    <a:pt x="57687" y="22429"/>
                    <a:pt x="58827" y="21462"/>
                  </a:cubicBezTo>
                  <a:cubicBezTo>
                    <a:pt x="61800" y="18990"/>
                    <a:pt x="65757" y="18558"/>
                    <a:pt x="68781" y="16294"/>
                  </a:cubicBezTo>
                  <a:lnTo>
                    <a:pt x="69455" y="15828"/>
                  </a:lnTo>
                  <a:cubicBezTo>
                    <a:pt x="70337" y="15586"/>
                    <a:pt x="71218" y="15206"/>
                    <a:pt x="72117" y="15119"/>
                  </a:cubicBezTo>
                  <a:cubicBezTo>
                    <a:pt x="74346" y="14912"/>
                    <a:pt x="75331" y="13910"/>
                    <a:pt x="75262" y="11767"/>
                  </a:cubicBezTo>
                  <a:cubicBezTo>
                    <a:pt x="75262" y="11596"/>
                    <a:pt x="75299" y="11543"/>
                    <a:pt x="75353" y="11543"/>
                  </a:cubicBezTo>
                  <a:cubicBezTo>
                    <a:pt x="75441" y="11543"/>
                    <a:pt x="75574" y="11687"/>
                    <a:pt x="75659" y="11698"/>
                  </a:cubicBezTo>
                  <a:cubicBezTo>
                    <a:pt x="76835" y="11749"/>
                    <a:pt x="77733" y="12683"/>
                    <a:pt x="78943" y="12752"/>
                  </a:cubicBezTo>
                  <a:cubicBezTo>
                    <a:pt x="79461" y="12769"/>
                    <a:pt x="79945" y="13391"/>
                    <a:pt x="80412" y="13789"/>
                  </a:cubicBezTo>
                  <a:cubicBezTo>
                    <a:pt x="80395" y="13944"/>
                    <a:pt x="80325" y="14082"/>
                    <a:pt x="80204" y="14203"/>
                  </a:cubicBezTo>
                  <a:cubicBezTo>
                    <a:pt x="79099" y="14649"/>
                    <a:pt x="78211" y="15599"/>
                    <a:pt x="76924" y="15599"/>
                  </a:cubicBezTo>
                  <a:cubicBezTo>
                    <a:pt x="76763" y="15599"/>
                    <a:pt x="76595" y="15584"/>
                    <a:pt x="76420" y="15551"/>
                  </a:cubicBezTo>
                  <a:cubicBezTo>
                    <a:pt x="76325" y="15534"/>
                    <a:pt x="76229" y="15525"/>
                    <a:pt x="76135" y="15525"/>
                  </a:cubicBezTo>
                  <a:cubicBezTo>
                    <a:pt x="75478" y="15525"/>
                    <a:pt x="74895" y="15947"/>
                    <a:pt x="74985" y="16778"/>
                  </a:cubicBezTo>
                  <a:cubicBezTo>
                    <a:pt x="75041" y="17437"/>
                    <a:pt x="75422" y="17620"/>
                    <a:pt x="75866" y="17620"/>
                  </a:cubicBezTo>
                  <a:cubicBezTo>
                    <a:pt x="76109" y="17620"/>
                    <a:pt x="76372" y="17565"/>
                    <a:pt x="76610" y="17504"/>
                  </a:cubicBezTo>
                  <a:cubicBezTo>
                    <a:pt x="76822" y="17451"/>
                    <a:pt x="77015" y="17425"/>
                    <a:pt x="77193" y="17425"/>
                  </a:cubicBezTo>
                  <a:cubicBezTo>
                    <a:pt x="77828" y="17425"/>
                    <a:pt x="78286" y="17750"/>
                    <a:pt x="78839" y="18316"/>
                  </a:cubicBezTo>
                  <a:cubicBezTo>
                    <a:pt x="79617" y="19094"/>
                    <a:pt x="80723" y="19612"/>
                    <a:pt x="81794" y="19993"/>
                  </a:cubicBezTo>
                  <a:cubicBezTo>
                    <a:pt x="81906" y="20034"/>
                    <a:pt x="82005" y="20053"/>
                    <a:pt x="82094" y="20053"/>
                  </a:cubicBezTo>
                  <a:cubicBezTo>
                    <a:pt x="82595" y="20053"/>
                    <a:pt x="82747" y="19445"/>
                    <a:pt x="82762" y="18887"/>
                  </a:cubicBezTo>
                  <a:cubicBezTo>
                    <a:pt x="82805" y="18878"/>
                    <a:pt x="82849" y="18874"/>
                    <a:pt x="82892" y="18874"/>
                  </a:cubicBezTo>
                  <a:cubicBezTo>
                    <a:pt x="82935" y="18874"/>
                    <a:pt x="82978" y="18878"/>
                    <a:pt x="83021" y="18887"/>
                  </a:cubicBezTo>
                  <a:cubicBezTo>
                    <a:pt x="83375" y="18985"/>
                    <a:pt x="83662" y="19030"/>
                    <a:pt x="83892" y="19030"/>
                  </a:cubicBezTo>
                  <a:cubicBezTo>
                    <a:pt x="85038" y="19030"/>
                    <a:pt x="84816" y="17932"/>
                    <a:pt x="84629" y="16882"/>
                  </a:cubicBezTo>
                  <a:cubicBezTo>
                    <a:pt x="84577" y="16588"/>
                    <a:pt x="84404" y="16122"/>
                    <a:pt x="84525" y="16018"/>
                  </a:cubicBezTo>
                  <a:cubicBezTo>
                    <a:pt x="84606" y="15948"/>
                    <a:pt x="84680" y="15920"/>
                    <a:pt x="84749" y="15920"/>
                  </a:cubicBezTo>
                  <a:cubicBezTo>
                    <a:pt x="84985" y="15920"/>
                    <a:pt x="85161" y="16252"/>
                    <a:pt x="85389" y="16346"/>
                  </a:cubicBezTo>
                  <a:cubicBezTo>
                    <a:pt x="85637" y="16436"/>
                    <a:pt x="85876" y="16474"/>
                    <a:pt x="86110" y="16474"/>
                  </a:cubicBezTo>
                  <a:cubicBezTo>
                    <a:pt x="86771" y="16474"/>
                    <a:pt x="87381" y="16174"/>
                    <a:pt x="87981" y="15931"/>
                  </a:cubicBezTo>
                  <a:cubicBezTo>
                    <a:pt x="88344" y="15793"/>
                    <a:pt x="88500" y="15275"/>
                    <a:pt x="88258" y="15033"/>
                  </a:cubicBezTo>
                  <a:cubicBezTo>
                    <a:pt x="87065" y="13754"/>
                    <a:pt x="85976" y="12406"/>
                    <a:pt x="84819" y="11110"/>
                  </a:cubicBezTo>
                  <a:cubicBezTo>
                    <a:pt x="84162" y="10350"/>
                    <a:pt x="83160" y="9779"/>
                    <a:pt x="82537" y="8915"/>
                  </a:cubicBezTo>
                  <a:cubicBezTo>
                    <a:pt x="82209" y="8379"/>
                    <a:pt x="81639" y="8034"/>
                    <a:pt x="81017" y="7999"/>
                  </a:cubicBezTo>
                  <a:cubicBezTo>
                    <a:pt x="80983" y="7995"/>
                    <a:pt x="80950" y="7994"/>
                    <a:pt x="80916" y="7994"/>
                  </a:cubicBezTo>
                  <a:cubicBezTo>
                    <a:pt x="80688" y="7994"/>
                    <a:pt x="80453" y="8074"/>
                    <a:pt x="80228" y="8074"/>
                  </a:cubicBezTo>
                  <a:cubicBezTo>
                    <a:pt x="80056" y="8074"/>
                    <a:pt x="79890" y="8027"/>
                    <a:pt x="79738" y="7861"/>
                  </a:cubicBezTo>
                  <a:cubicBezTo>
                    <a:pt x="80170" y="7757"/>
                    <a:pt x="80602" y="7654"/>
                    <a:pt x="81017" y="7585"/>
                  </a:cubicBezTo>
                  <a:cubicBezTo>
                    <a:pt x="81518" y="7481"/>
                    <a:pt x="82192" y="7567"/>
                    <a:pt x="82226" y="6859"/>
                  </a:cubicBezTo>
                  <a:cubicBezTo>
                    <a:pt x="82278" y="6202"/>
                    <a:pt x="81673" y="6167"/>
                    <a:pt x="81207" y="6046"/>
                  </a:cubicBezTo>
                  <a:cubicBezTo>
                    <a:pt x="81086" y="6012"/>
                    <a:pt x="80948" y="5960"/>
                    <a:pt x="80844" y="5891"/>
                  </a:cubicBezTo>
                  <a:cubicBezTo>
                    <a:pt x="80958" y="5878"/>
                    <a:pt x="81101" y="5837"/>
                    <a:pt x="81223" y="5837"/>
                  </a:cubicBezTo>
                  <a:cubicBezTo>
                    <a:pt x="81267" y="5837"/>
                    <a:pt x="81309" y="5843"/>
                    <a:pt x="81345" y="5856"/>
                  </a:cubicBezTo>
                  <a:cubicBezTo>
                    <a:pt x="81816" y="6065"/>
                    <a:pt x="82272" y="6151"/>
                    <a:pt x="82714" y="6151"/>
                  </a:cubicBezTo>
                  <a:cubicBezTo>
                    <a:pt x="83993" y="6151"/>
                    <a:pt x="85157" y="5437"/>
                    <a:pt x="86236" y="4923"/>
                  </a:cubicBezTo>
                  <a:cubicBezTo>
                    <a:pt x="89182" y="3528"/>
                    <a:pt x="92334" y="3094"/>
                    <a:pt x="95401" y="2235"/>
                  </a:cubicBezTo>
                  <a:lnTo>
                    <a:pt x="95401" y="2235"/>
                  </a:lnTo>
                  <a:cubicBezTo>
                    <a:pt x="93986" y="3267"/>
                    <a:pt x="92263" y="3834"/>
                    <a:pt x="90504" y="3834"/>
                  </a:cubicBezTo>
                  <a:cubicBezTo>
                    <a:pt x="90401" y="3834"/>
                    <a:pt x="90295" y="3831"/>
                    <a:pt x="90191" y="3831"/>
                  </a:cubicBezTo>
                  <a:cubicBezTo>
                    <a:pt x="89827" y="3831"/>
                    <a:pt x="89479" y="3873"/>
                    <a:pt x="89277" y="4249"/>
                  </a:cubicBezTo>
                  <a:cubicBezTo>
                    <a:pt x="89018" y="4802"/>
                    <a:pt x="89467" y="5113"/>
                    <a:pt x="89744" y="5528"/>
                  </a:cubicBezTo>
                  <a:cubicBezTo>
                    <a:pt x="90251" y="6307"/>
                    <a:pt x="90887" y="6586"/>
                    <a:pt x="91608" y="6586"/>
                  </a:cubicBezTo>
                  <a:cubicBezTo>
                    <a:pt x="91943" y="6586"/>
                    <a:pt x="92297" y="6525"/>
                    <a:pt x="92664" y="6427"/>
                  </a:cubicBezTo>
                  <a:cubicBezTo>
                    <a:pt x="93037" y="6322"/>
                    <a:pt x="93404" y="6272"/>
                    <a:pt x="93755" y="6272"/>
                  </a:cubicBezTo>
                  <a:cubicBezTo>
                    <a:pt x="95314" y="6272"/>
                    <a:pt x="96561" y="7243"/>
                    <a:pt x="96518" y="8639"/>
                  </a:cubicBezTo>
                  <a:cubicBezTo>
                    <a:pt x="96501" y="9123"/>
                    <a:pt x="96000" y="9710"/>
                    <a:pt x="96155" y="10073"/>
                  </a:cubicBezTo>
                  <a:cubicBezTo>
                    <a:pt x="96656" y="11300"/>
                    <a:pt x="95758" y="12302"/>
                    <a:pt x="95378" y="13045"/>
                  </a:cubicBezTo>
                  <a:cubicBezTo>
                    <a:pt x="94393" y="15016"/>
                    <a:pt x="93649" y="16709"/>
                    <a:pt x="95412" y="18541"/>
                  </a:cubicBezTo>
                  <a:cubicBezTo>
                    <a:pt x="95602" y="18714"/>
                    <a:pt x="95723" y="18938"/>
                    <a:pt x="95758" y="19180"/>
                  </a:cubicBezTo>
                  <a:cubicBezTo>
                    <a:pt x="95810" y="21358"/>
                    <a:pt x="97901" y="20788"/>
                    <a:pt x="99007" y="21479"/>
                  </a:cubicBezTo>
                  <a:cubicBezTo>
                    <a:pt x="99192" y="21597"/>
                    <a:pt x="99367" y="21648"/>
                    <a:pt x="99531" y="21648"/>
                  </a:cubicBezTo>
                  <a:cubicBezTo>
                    <a:pt x="100207" y="21648"/>
                    <a:pt x="100708" y="20784"/>
                    <a:pt x="101098" y="20200"/>
                  </a:cubicBezTo>
                  <a:cubicBezTo>
                    <a:pt x="102256" y="18472"/>
                    <a:pt x="104088" y="17055"/>
                    <a:pt x="105729" y="16536"/>
                  </a:cubicBezTo>
                  <a:cubicBezTo>
                    <a:pt x="109220" y="15396"/>
                    <a:pt x="112486" y="13547"/>
                    <a:pt x="116254" y="13115"/>
                  </a:cubicBezTo>
                  <a:cubicBezTo>
                    <a:pt x="117965" y="12907"/>
                    <a:pt x="119935" y="12320"/>
                    <a:pt x="120021" y="9883"/>
                  </a:cubicBezTo>
                  <a:cubicBezTo>
                    <a:pt x="120021" y="9693"/>
                    <a:pt x="120349" y="9485"/>
                    <a:pt x="120557" y="9330"/>
                  </a:cubicBezTo>
                  <a:cubicBezTo>
                    <a:pt x="121663" y="8552"/>
                    <a:pt x="123132" y="8034"/>
                    <a:pt x="122631" y="6202"/>
                  </a:cubicBezTo>
                  <a:cubicBezTo>
                    <a:pt x="122594" y="6055"/>
                    <a:pt x="122626" y="6020"/>
                    <a:pt x="122682" y="6020"/>
                  </a:cubicBezTo>
                  <a:cubicBezTo>
                    <a:pt x="122731" y="6020"/>
                    <a:pt x="122799" y="6046"/>
                    <a:pt x="122855" y="6046"/>
                  </a:cubicBezTo>
                  <a:cubicBezTo>
                    <a:pt x="122928" y="6051"/>
                    <a:pt x="122998" y="6053"/>
                    <a:pt x="123064" y="6053"/>
                  </a:cubicBezTo>
                  <a:cubicBezTo>
                    <a:pt x="124269" y="6053"/>
                    <a:pt x="124381" y="5321"/>
                    <a:pt x="123840" y="4387"/>
                  </a:cubicBezTo>
                  <a:cubicBezTo>
                    <a:pt x="123581" y="3921"/>
                    <a:pt x="123875" y="3955"/>
                    <a:pt x="124048" y="3817"/>
                  </a:cubicBezTo>
                  <a:cubicBezTo>
                    <a:pt x="125240" y="2867"/>
                    <a:pt x="126640" y="2728"/>
                    <a:pt x="128092" y="2659"/>
                  </a:cubicBezTo>
                  <a:cubicBezTo>
                    <a:pt x="128575" y="2625"/>
                    <a:pt x="129180" y="2521"/>
                    <a:pt x="129249" y="1934"/>
                  </a:cubicBezTo>
                  <a:cubicBezTo>
                    <a:pt x="129301" y="1363"/>
                    <a:pt x="128714" y="1242"/>
                    <a:pt x="128299" y="1190"/>
                  </a:cubicBezTo>
                  <a:cubicBezTo>
                    <a:pt x="125707" y="948"/>
                    <a:pt x="123132" y="430"/>
                    <a:pt x="120557" y="171"/>
                  </a:cubicBezTo>
                  <a:cubicBezTo>
                    <a:pt x="119360" y="50"/>
                    <a:pt x="118163" y="0"/>
                    <a:pt x="1169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p40"/>
            <p:cNvSpPr/>
            <p:nvPr/>
          </p:nvSpPr>
          <p:spPr>
            <a:xfrm>
              <a:off x="1581325" y="1051125"/>
              <a:ext cx="283000" cy="91675"/>
            </a:xfrm>
            <a:custGeom>
              <a:avLst/>
              <a:gdLst/>
              <a:ahLst/>
              <a:cxnLst/>
              <a:rect l="l" t="t" r="r" b="b"/>
              <a:pathLst>
                <a:path w="11320" h="3667" extrusionOk="0">
                  <a:moveTo>
                    <a:pt x="6214" y="0"/>
                  </a:moveTo>
                  <a:cubicBezTo>
                    <a:pt x="5926" y="0"/>
                    <a:pt x="5584" y="48"/>
                    <a:pt x="5219" y="71"/>
                  </a:cubicBezTo>
                  <a:cubicBezTo>
                    <a:pt x="5082" y="56"/>
                    <a:pt x="4943" y="49"/>
                    <a:pt x="4804" y="49"/>
                  </a:cubicBezTo>
                  <a:cubicBezTo>
                    <a:pt x="3493" y="49"/>
                    <a:pt x="2115" y="667"/>
                    <a:pt x="709" y="1073"/>
                  </a:cubicBezTo>
                  <a:cubicBezTo>
                    <a:pt x="432" y="1177"/>
                    <a:pt x="208" y="1401"/>
                    <a:pt x="69" y="1678"/>
                  </a:cubicBezTo>
                  <a:cubicBezTo>
                    <a:pt x="0" y="1781"/>
                    <a:pt x="242" y="2213"/>
                    <a:pt x="363" y="2231"/>
                  </a:cubicBezTo>
                  <a:cubicBezTo>
                    <a:pt x="2163" y="2438"/>
                    <a:pt x="3786" y="3667"/>
                    <a:pt x="5640" y="3667"/>
                  </a:cubicBezTo>
                  <a:cubicBezTo>
                    <a:pt x="6100" y="3667"/>
                    <a:pt x="6574" y="3591"/>
                    <a:pt x="7068" y="3406"/>
                  </a:cubicBezTo>
                  <a:cubicBezTo>
                    <a:pt x="7396" y="3281"/>
                    <a:pt x="7767" y="3236"/>
                    <a:pt x="8142" y="3236"/>
                  </a:cubicBezTo>
                  <a:cubicBezTo>
                    <a:pt x="8439" y="3236"/>
                    <a:pt x="8738" y="3264"/>
                    <a:pt x="9021" y="3302"/>
                  </a:cubicBezTo>
                  <a:cubicBezTo>
                    <a:pt x="9277" y="3340"/>
                    <a:pt x="9523" y="3370"/>
                    <a:pt x="9759" y="3370"/>
                  </a:cubicBezTo>
                  <a:cubicBezTo>
                    <a:pt x="10271" y="3370"/>
                    <a:pt x="10728" y="3229"/>
                    <a:pt x="11095" y="2732"/>
                  </a:cubicBezTo>
                  <a:cubicBezTo>
                    <a:pt x="11320" y="2473"/>
                    <a:pt x="11268" y="2075"/>
                    <a:pt x="10991" y="1885"/>
                  </a:cubicBezTo>
                  <a:cubicBezTo>
                    <a:pt x="10479" y="1524"/>
                    <a:pt x="10006" y="1077"/>
                    <a:pt x="9430" y="1077"/>
                  </a:cubicBezTo>
                  <a:cubicBezTo>
                    <a:pt x="9151" y="1077"/>
                    <a:pt x="8847" y="1182"/>
                    <a:pt x="8503" y="1453"/>
                  </a:cubicBezTo>
                  <a:cubicBezTo>
                    <a:pt x="8280" y="1626"/>
                    <a:pt x="7919" y="1737"/>
                    <a:pt x="7612" y="1737"/>
                  </a:cubicBezTo>
                  <a:cubicBezTo>
                    <a:pt x="7277" y="1737"/>
                    <a:pt x="7006" y="1605"/>
                    <a:pt x="7051" y="1280"/>
                  </a:cubicBezTo>
                  <a:cubicBezTo>
                    <a:pt x="7179" y="207"/>
                    <a:pt x="6812" y="0"/>
                    <a:pt x="62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40"/>
            <p:cNvSpPr/>
            <p:nvPr/>
          </p:nvSpPr>
          <p:spPr>
            <a:xfrm>
              <a:off x="3144425" y="1319375"/>
              <a:ext cx="213450" cy="95575"/>
            </a:xfrm>
            <a:custGeom>
              <a:avLst/>
              <a:gdLst/>
              <a:ahLst/>
              <a:cxnLst/>
              <a:rect l="l" t="t" r="r" b="b"/>
              <a:pathLst>
                <a:path w="8538" h="3823" extrusionOk="0">
                  <a:moveTo>
                    <a:pt x="6155" y="1"/>
                  </a:moveTo>
                  <a:cubicBezTo>
                    <a:pt x="6054" y="1"/>
                    <a:pt x="5950" y="7"/>
                    <a:pt x="5842" y="20"/>
                  </a:cubicBezTo>
                  <a:cubicBezTo>
                    <a:pt x="4846" y="139"/>
                    <a:pt x="3874" y="469"/>
                    <a:pt x="2859" y="469"/>
                  </a:cubicBezTo>
                  <a:cubicBezTo>
                    <a:pt x="2396" y="469"/>
                    <a:pt x="1923" y="400"/>
                    <a:pt x="1435" y="211"/>
                  </a:cubicBezTo>
                  <a:cubicBezTo>
                    <a:pt x="1292" y="150"/>
                    <a:pt x="1133" y="113"/>
                    <a:pt x="974" y="113"/>
                  </a:cubicBezTo>
                  <a:cubicBezTo>
                    <a:pt x="501" y="113"/>
                    <a:pt x="35" y="441"/>
                    <a:pt x="35" y="1438"/>
                  </a:cubicBezTo>
                  <a:cubicBezTo>
                    <a:pt x="1" y="3771"/>
                    <a:pt x="1573" y="3580"/>
                    <a:pt x="3025" y="3822"/>
                  </a:cubicBezTo>
                  <a:cubicBezTo>
                    <a:pt x="4338" y="3753"/>
                    <a:pt x="5617" y="3408"/>
                    <a:pt x="6792" y="2837"/>
                  </a:cubicBezTo>
                  <a:cubicBezTo>
                    <a:pt x="7415" y="2526"/>
                    <a:pt x="8538" y="2474"/>
                    <a:pt x="8192" y="1541"/>
                  </a:cubicBezTo>
                  <a:cubicBezTo>
                    <a:pt x="7892" y="720"/>
                    <a:pt x="7218" y="1"/>
                    <a:pt x="61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40"/>
            <p:cNvSpPr/>
            <p:nvPr/>
          </p:nvSpPr>
          <p:spPr>
            <a:xfrm>
              <a:off x="1453000" y="2509000"/>
              <a:ext cx="263575" cy="113100"/>
            </a:xfrm>
            <a:custGeom>
              <a:avLst/>
              <a:gdLst/>
              <a:ahLst/>
              <a:cxnLst/>
              <a:rect l="l" t="t" r="r" b="b"/>
              <a:pathLst>
                <a:path w="10543" h="4524" extrusionOk="0">
                  <a:moveTo>
                    <a:pt x="3451" y="1"/>
                  </a:moveTo>
                  <a:cubicBezTo>
                    <a:pt x="2445" y="1"/>
                    <a:pt x="1486" y="228"/>
                    <a:pt x="761" y="702"/>
                  </a:cubicBezTo>
                  <a:cubicBezTo>
                    <a:pt x="398" y="927"/>
                    <a:pt x="1" y="1186"/>
                    <a:pt x="243" y="1687"/>
                  </a:cubicBezTo>
                  <a:cubicBezTo>
                    <a:pt x="390" y="1972"/>
                    <a:pt x="609" y="2083"/>
                    <a:pt x="855" y="2083"/>
                  </a:cubicBezTo>
                  <a:cubicBezTo>
                    <a:pt x="1012" y="2083"/>
                    <a:pt x="1180" y="2038"/>
                    <a:pt x="1349" y="1964"/>
                  </a:cubicBezTo>
                  <a:cubicBezTo>
                    <a:pt x="1677" y="1828"/>
                    <a:pt x="1990" y="1776"/>
                    <a:pt x="2298" y="1776"/>
                  </a:cubicBezTo>
                  <a:cubicBezTo>
                    <a:pt x="2932" y="1776"/>
                    <a:pt x="3543" y="1997"/>
                    <a:pt x="4217" y="2171"/>
                  </a:cubicBezTo>
                  <a:cubicBezTo>
                    <a:pt x="5708" y="2540"/>
                    <a:pt x="6405" y="4523"/>
                    <a:pt x="7868" y="4523"/>
                  </a:cubicBezTo>
                  <a:cubicBezTo>
                    <a:pt x="8118" y="4523"/>
                    <a:pt x="8391" y="4465"/>
                    <a:pt x="8693" y="4332"/>
                  </a:cubicBezTo>
                  <a:cubicBezTo>
                    <a:pt x="8824" y="4337"/>
                    <a:pt x="8947" y="4340"/>
                    <a:pt x="9062" y="4340"/>
                  </a:cubicBezTo>
                  <a:cubicBezTo>
                    <a:pt x="10032" y="4340"/>
                    <a:pt x="10475" y="4144"/>
                    <a:pt x="10491" y="3727"/>
                  </a:cubicBezTo>
                  <a:cubicBezTo>
                    <a:pt x="10542" y="2897"/>
                    <a:pt x="9817" y="2724"/>
                    <a:pt x="9264" y="2517"/>
                  </a:cubicBezTo>
                  <a:cubicBezTo>
                    <a:pt x="8711" y="2292"/>
                    <a:pt x="8209" y="1964"/>
                    <a:pt x="7777" y="1567"/>
                  </a:cubicBezTo>
                  <a:cubicBezTo>
                    <a:pt x="6685" y="547"/>
                    <a:pt x="5011" y="1"/>
                    <a:pt x="34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40"/>
            <p:cNvSpPr/>
            <p:nvPr/>
          </p:nvSpPr>
          <p:spPr>
            <a:xfrm>
              <a:off x="1880725" y="1020350"/>
              <a:ext cx="162025" cy="112025"/>
            </a:xfrm>
            <a:custGeom>
              <a:avLst/>
              <a:gdLst/>
              <a:ahLst/>
              <a:cxnLst/>
              <a:rect l="l" t="t" r="r" b="b"/>
              <a:pathLst>
                <a:path w="6481" h="4481" extrusionOk="0">
                  <a:moveTo>
                    <a:pt x="4294" y="0"/>
                  </a:moveTo>
                  <a:cubicBezTo>
                    <a:pt x="4062" y="0"/>
                    <a:pt x="3818" y="44"/>
                    <a:pt x="3560" y="144"/>
                  </a:cubicBezTo>
                  <a:cubicBezTo>
                    <a:pt x="3094" y="317"/>
                    <a:pt x="2593" y="541"/>
                    <a:pt x="2886" y="1198"/>
                  </a:cubicBezTo>
                  <a:cubicBezTo>
                    <a:pt x="3042" y="1509"/>
                    <a:pt x="3232" y="1820"/>
                    <a:pt x="3457" y="2114"/>
                  </a:cubicBezTo>
                  <a:cubicBezTo>
                    <a:pt x="3147" y="2260"/>
                    <a:pt x="2851" y="2348"/>
                    <a:pt x="2545" y="2348"/>
                  </a:cubicBezTo>
                  <a:cubicBezTo>
                    <a:pt x="2270" y="2348"/>
                    <a:pt x="1987" y="2277"/>
                    <a:pt x="1677" y="2114"/>
                  </a:cubicBezTo>
                  <a:cubicBezTo>
                    <a:pt x="1531" y="2037"/>
                    <a:pt x="1393" y="2002"/>
                    <a:pt x="1262" y="2002"/>
                  </a:cubicBezTo>
                  <a:cubicBezTo>
                    <a:pt x="867" y="2002"/>
                    <a:pt x="545" y="2320"/>
                    <a:pt x="311" y="2736"/>
                  </a:cubicBezTo>
                  <a:cubicBezTo>
                    <a:pt x="0" y="3289"/>
                    <a:pt x="467" y="3479"/>
                    <a:pt x="813" y="3807"/>
                  </a:cubicBezTo>
                  <a:cubicBezTo>
                    <a:pt x="1327" y="4309"/>
                    <a:pt x="1837" y="4480"/>
                    <a:pt x="2344" y="4480"/>
                  </a:cubicBezTo>
                  <a:cubicBezTo>
                    <a:pt x="3164" y="4480"/>
                    <a:pt x="3976" y="4032"/>
                    <a:pt x="4787" y="3807"/>
                  </a:cubicBezTo>
                  <a:lnTo>
                    <a:pt x="5081" y="3514"/>
                  </a:lnTo>
                  <a:cubicBezTo>
                    <a:pt x="5237" y="2788"/>
                    <a:pt x="5098" y="1924"/>
                    <a:pt x="6204" y="1734"/>
                  </a:cubicBezTo>
                  <a:cubicBezTo>
                    <a:pt x="6464" y="1699"/>
                    <a:pt x="6481" y="1129"/>
                    <a:pt x="6222" y="921"/>
                  </a:cubicBezTo>
                  <a:cubicBezTo>
                    <a:pt x="5644" y="436"/>
                    <a:pt x="5027" y="0"/>
                    <a:pt x="42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40"/>
            <p:cNvSpPr/>
            <p:nvPr/>
          </p:nvSpPr>
          <p:spPr>
            <a:xfrm>
              <a:off x="1688900" y="2603450"/>
              <a:ext cx="165050" cy="73950"/>
            </a:xfrm>
            <a:custGeom>
              <a:avLst/>
              <a:gdLst/>
              <a:ahLst/>
              <a:cxnLst/>
              <a:rect l="l" t="t" r="r" b="b"/>
              <a:pathLst>
                <a:path w="6602" h="2958" extrusionOk="0">
                  <a:moveTo>
                    <a:pt x="2842" y="0"/>
                  </a:moveTo>
                  <a:cubicBezTo>
                    <a:pt x="2588" y="0"/>
                    <a:pt x="2332" y="28"/>
                    <a:pt x="2074" y="87"/>
                  </a:cubicBezTo>
                  <a:cubicBezTo>
                    <a:pt x="1452" y="225"/>
                    <a:pt x="1055" y="1331"/>
                    <a:pt x="225" y="1694"/>
                  </a:cubicBezTo>
                  <a:cubicBezTo>
                    <a:pt x="0" y="1798"/>
                    <a:pt x="277" y="2247"/>
                    <a:pt x="536" y="2454"/>
                  </a:cubicBezTo>
                  <a:cubicBezTo>
                    <a:pt x="957" y="2789"/>
                    <a:pt x="2162" y="2958"/>
                    <a:pt x="3373" y="2958"/>
                  </a:cubicBezTo>
                  <a:cubicBezTo>
                    <a:pt x="4599" y="2958"/>
                    <a:pt x="5830" y="2785"/>
                    <a:pt x="6256" y="2437"/>
                  </a:cubicBezTo>
                  <a:cubicBezTo>
                    <a:pt x="6395" y="2282"/>
                    <a:pt x="6515" y="2109"/>
                    <a:pt x="6602" y="1919"/>
                  </a:cubicBezTo>
                  <a:cubicBezTo>
                    <a:pt x="6481" y="1711"/>
                    <a:pt x="6429" y="1469"/>
                    <a:pt x="6291" y="1366"/>
                  </a:cubicBezTo>
                  <a:cubicBezTo>
                    <a:pt x="5231" y="636"/>
                    <a:pt x="4065" y="0"/>
                    <a:pt x="28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40"/>
            <p:cNvSpPr/>
            <p:nvPr/>
          </p:nvSpPr>
          <p:spPr>
            <a:xfrm>
              <a:off x="1922200" y="1344925"/>
              <a:ext cx="129625" cy="64525"/>
            </a:xfrm>
            <a:custGeom>
              <a:avLst/>
              <a:gdLst/>
              <a:ahLst/>
              <a:cxnLst/>
              <a:rect l="l" t="t" r="r" b="b"/>
              <a:pathLst>
                <a:path w="5185" h="2581" extrusionOk="0">
                  <a:moveTo>
                    <a:pt x="1901" y="1"/>
                  </a:moveTo>
                  <a:lnTo>
                    <a:pt x="1227" y="467"/>
                  </a:lnTo>
                  <a:cubicBezTo>
                    <a:pt x="934" y="1020"/>
                    <a:pt x="0" y="1383"/>
                    <a:pt x="415" y="2144"/>
                  </a:cubicBezTo>
                  <a:cubicBezTo>
                    <a:pt x="602" y="2475"/>
                    <a:pt x="838" y="2581"/>
                    <a:pt x="1096" y="2581"/>
                  </a:cubicBezTo>
                  <a:cubicBezTo>
                    <a:pt x="1482" y="2581"/>
                    <a:pt x="1915" y="2344"/>
                    <a:pt x="2299" y="2282"/>
                  </a:cubicBezTo>
                  <a:cubicBezTo>
                    <a:pt x="2552" y="2236"/>
                    <a:pt x="2806" y="2213"/>
                    <a:pt x="3064" y="2213"/>
                  </a:cubicBezTo>
                  <a:cubicBezTo>
                    <a:pt x="3194" y="2213"/>
                    <a:pt x="3324" y="2219"/>
                    <a:pt x="3457" y="2230"/>
                  </a:cubicBezTo>
                  <a:cubicBezTo>
                    <a:pt x="3730" y="2245"/>
                    <a:pt x="4039" y="2324"/>
                    <a:pt x="4314" y="2324"/>
                  </a:cubicBezTo>
                  <a:cubicBezTo>
                    <a:pt x="4665" y="2324"/>
                    <a:pt x="4959" y="2195"/>
                    <a:pt x="5047" y="1643"/>
                  </a:cubicBezTo>
                  <a:cubicBezTo>
                    <a:pt x="5185" y="744"/>
                    <a:pt x="4563" y="277"/>
                    <a:pt x="3768" y="122"/>
                  </a:cubicBezTo>
                  <a:cubicBezTo>
                    <a:pt x="3146" y="35"/>
                    <a:pt x="2523" y="1"/>
                    <a:pt x="19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Google Shape;1454;p40"/>
            <p:cNvSpPr/>
            <p:nvPr/>
          </p:nvSpPr>
          <p:spPr>
            <a:xfrm>
              <a:off x="1787825" y="1030550"/>
              <a:ext cx="94250" cy="44825"/>
            </a:xfrm>
            <a:custGeom>
              <a:avLst/>
              <a:gdLst/>
              <a:ahLst/>
              <a:cxnLst/>
              <a:rect l="l" t="t" r="r" b="b"/>
              <a:pathLst>
                <a:path w="3770" h="1793" extrusionOk="0">
                  <a:moveTo>
                    <a:pt x="2929" y="0"/>
                  </a:moveTo>
                  <a:cubicBezTo>
                    <a:pt x="2800" y="0"/>
                    <a:pt x="2676" y="17"/>
                    <a:pt x="2576" y="47"/>
                  </a:cubicBezTo>
                  <a:cubicBezTo>
                    <a:pt x="2412" y="93"/>
                    <a:pt x="2229" y="105"/>
                    <a:pt x="2039" y="105"/>
                  </a:cubicBezTo>
                  <a:cubicBezTo>
                    <a:pt x="1817" y="105"/>
                    <a:pt x="1584" y="88"/>
                    <a:pt x="1360" y="88"/>
                  </a:cubicBezTo>
                  <a:cubicBezTo>
                    <a:pt x="763" y="88"/>
                    <a:pt x="227" y="208"/>
                    <a:pt x="105" y="1084"/>
                  </a:cubicBezTo>
                  <a:cubicBezTo>
                    <a:pt x="1" y="1792"/>
                    <a:pt x="865" y="1688"/>
                    <a:pt x="1504" y="1740"/>
                  </a:cubicBezTo>
                  <a:cubicBezTo>
                    <a:pt x="2265" y="1568"/>
                    <a:pt x="3405" y="1792"/>
                    <a:pt x="3665" y="652"/>
                  </a:cubicBezTo>
                  <a:cubicBezTo>
                    <a:pt x="3769" y="167"/>
                    <a:pt x="3329" y="0"/>
                    <a:pt x="29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Google Shape;1455;p40"/>
            <p:cNvSpPr/>
            <p:nvPr/>
          </p:nvSpPr>
          <p:spPr>
            <a:xfrm>
              <a:off x="1870350" y="2639275"/>
              <a:ext cx="59225" cy="44325"/>
            </a:xfrm>
            <a:custGeom>
              <a:avLst/>
              <a:gdLst/>
              <a:ahLst/>
              <a:cxnLst/>
              <a:rect l="l" t="t" r="r" b="b"/>
              <a:pathLst>
                <a:path w="2369" h="1773" extrusionOk="0">
                  <a:moveTo>
                    <a:pt x="922" y="1"/>
                  </a:moveTo>
                  <a:cubicBezTo>
                    <a:pt x="435" y="1"/>
                    <a:pt x="1" y="156"/>
                    <a:pt x="1" y="762"/>
                  </a:cubicBezTo>
                  <a:cubicBezTo>
                    <a:pt x="1" y="1414"/>
                    <a:pt x="337" y="1773"/>
                    <a:pt x="982" y="1773"/>
                  </a:cubicBezTo>
                  <a:cubicBezTo>
                    <a:pt x="1038" y="1773"/>
                    <a:pt x="1097" y="1770"/>
                    <a:pt x="1158" y="1765"/>
                  </a:cubicBezTo>
                  <a:cubicBezTo>
                    <a:pt x="1711" y="1730"/>
                    <a:pt x="2368" y="1678"/>
                    <a:pt x="2299" y="901"/>
                  </a:cubicBezTo>
                  <a:cubicBezTo>
                    <a:pt x="2264" y="175"/>
                    <a:pt x="1642" y="2"/>
                    <a:pt x="1003" y="2"/>
                  </a:cubicBezTo>
                  <a:cubicBezTo>
                    <a:pt x="976" y="1"/>
                    <a:pt x="949" y="1"/>
                    <a:pt x="9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Google Shape;1456;p40"/>
            <p:cNvSpPr/>
            <p:nvPr/>
          </p:nvSpPr>
          <p:spPr>
            <a:xfrm>
              <a:off x="2264800" y="4630125"/>
              <a:ext cx="62675" cy="39225"/>
            </a:xfrm>
            <a:custGeom>
              <a:avLst/>
              <a:gdLst/>
              <a:ahLst/>
              <a:cxnLst/>
              <a:rect l="l" t="t" r="r" b="b"/>
              <a:pathLst>
                <a:path w="2507" h="1569" extrusionOk="0">
                  <a:moveTo>
                    <a:pt x="1176" y="52"/>
                  </a:moveTo>
                  <a:cubicBezTo>
                    <a:pt x="675" y="87"/>
                    <a:pt x="1" y="1"/>
                    <a:pt x="1" y="813"/>
                  </a:cubicBezTo>
                  <a:cubicBezTo>
                    <a:pt x="1" y="1241"/>
                    <a:pt x="341" y="1568"/>
                    <a:pt x="742" y="1568"/>
                  </a:cubicBezTo>
                  <a:cubicBezTo>
                    <a:pt x="811" y="1568"/>
                    <a:pt x="881" y="1559"/>
                    <a:pt x="951" y="1539"/>
                  </a:cubicBezTo>
                  <a:cubicBezTo>
                    <a:pt x="1077" y="1515"/>
                    <a:pt x="1221" y="1513"/>
                    <a:pt x="1369" y="1513"/>
                  </a:cubicBezTo>
                  <a:cubicBezTo>
                    <a:pt x="1403" y="1513"/>
                    <a:pt x="1437" y="1513"/>
                    <a:pt x="1471" y="1513"/>
                  </a:cubicBezTo>
                  <a:cubicBezTo>
                    <a:pt x="1947" y="1513"/>
                    <a:pt x="2434" y="1491"/>
                    <a:pt x="2472" y="830"/>
                  </a:cubicBezTo>
                  <a:cubicBezTo>
                    <a:pt x="2506" y="52"/>
                    <a:pt x="1781" y="87"/>
                    <a:pt x="1176" y="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40"/>
            <p:cNvSpPr/>
            <p:nvPr/>
          </p:nvSpPr>
          <p:spPr>
            <a:xfrm>
              <a:off x="1604225" y="2645350"/>
              <a:ext cx="56175" cy="38275"/>
            </a:xfrm>
            <a:custGeom>
              <a:avLst/>
              <a:gdLst/>
              <a:ahLst/>
              <a:cxnLst/>
              <a:rect l="l" t="t" r="r" b="b"/>
              <a:pathLst>
                <a:path w="2247" h="1531" extrusionOk="0">
                  <a:moveTo>
                    <a:pt x="1003" y="1"/>
                  </a:moveTo>
                  <a:cubicBezTo>
                    <a:pt x="536" y="35"/>
                    <a:pt x="0" y="1"/>
                    <a:pt x="17" y="554"/>
                  </a:cubicBezTo>
                  <a:cubicBezTo>
                    <a:pt x="17" y="1297"/>
                    <a:pt x="640" y="1452"/>
                    <a:pt x="1262" y="1522"/>
                  </a:cubicBezTo>
                  <a:cubicBezTo>
                    <a:pt x="1319" y="1528"/>
                    <a:pt x="1377" y="1531"/>
                    <a:pt x="1434" y="1531"/>
                  </a:cubicBezTo>
                  <a:cubicBezTo>
                    <a:pt x="1857" y="1531"/>
                    <a:pt x="2247" y="1352"/>
                    <a:pt x="2247" y="865"/>
                  </a:cubicBezTo>
                  <a:cubicBezTo>
                    <a:pt x="2247" y="18"/>
                    <a:pt x="1504" y="139"/>
                    <a:pt x="100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40"/>
            <p:cNvSpPr/>
            <p:nvPr/>
          </p:nvSpPr>
          <p:spPr>
            <a:xfrm>
              <a:off x="7045475" y="3384250"/>
              <a:ext cx="47375" cy="53550"/>
            </a:xfrm>
            <a:custGeom>
              <a:avLst/>
              <a:gdLst/>
              <a:ahLst/>
              <a:cxnLst/>
              <a:rect l="l" t="t" r="r" b="b"/>
              <a:pathLst>
                <a:path w="1895" h="2142" extrusionOk="0">
                  <a:moveTo>
                    <a:pt x="416" y="1"/>
                  </a:moveTo>
                  <a:cubicBezTo>
                    <a:pt x="93" y="1"/>
                    <a:pt x="0" y="338"/>
                    <a:pt x="63" y="618"/>
                  </a:cubicBezTo>
                  <a:cubicBezTo>
                    <a:pt x="201" y="1292"/>
                    <a:pt x="339" y="2035"/>
                    <a:pt x="1203" y="2139"/>
                  </a:cubicBezTo>
                  <a:cubicBezTo>
                    <a:pt x="1224" y="2141"/>
                    <a:pt x="1245" y="2142"/>
                    <a:pt x="1265" y="2142"/>
                  </a:cubicBezTo>
                  <a:cubicBezTo>
                    <a:pt x="1645" y="2142"/>
                    <a:pt x="1895" y="1835"/>
                    <a:pt x="1895" y="1327"/>
                  </a:cubicBezTo>
                  <a:cubicBezTo>
                    <a:pt x="1670" y="705"/>
                    <a:pt x="1273" y="169"/>
                    <a:pt x="529" y="13"/>
                  </a:cubicBezTo>
                  <a:cubicBezTo>
                    <a:pt x="489" y="5"/>
                    <a:pt x="451" y="1"/>
                    <a:pt x="4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40"/>
            <p:cNvSpPr/>
            <p:nvPr/>
          </p:nvSpPr>
          <p:spPr>
            <a:xfrm>
              <a:off x="4291500" y="1250400"/>
              <a:ext cx="54900" cy="37900"/>
            </a:xfrm>
            <a:custGeom>
              <a:avLst/>
              <a:gdLst/>
              <a:ahLst/>
              <a:cxnLst/>
              <a:rect l="l" t="t" r="r" b="b"/>
              <a:pathLst>
                <a:path w="2196" h="1516" extrusionOk="0">
                  <a:moveTo>
                    <a:pt x="1013" y="0"/>
                  </a:moveTo>
                  <a:cubicBezTo>
                    <a:pt x="676" y="0"/>
                    <a:pt x="369" y="181"/>
                    <a:pt x="190" y="464"/>
                  </a:cubicBezTo>
                  <a:cubicBezTo>
                    <a:pt x="0" y="706"/>
                    <a:pt x="35" y="1034"/>
                    <a:pt x="259" y="1224"/>
                  </a:cubicBezTo>
                  <a:cubicBezTo>
                    <a:pt x="466" y="1444"/>
                    <a:pt x="678" y="1515"/>
                    <a:pt x="892" y="1515"/>
                  </a:cubicBezTo>
                  <a:cubicBezTo>
                    <a:pt x="1233" y="1515"/>
                    <a:pt x="1579" y="1336"/>
                    <a:pt x="1919" y="1293"/>
                  </a:cubicBezTo>
                  <a:cubicBezTo>
                    <a:pt x="2195" y="567"/>
                    <a:pt x="1901" y="153"/>
                    <a:pt x="1175" y="14"/>
                  </a:cubicBezTo>
                  <a:cubicBezTo>
                    <a:pt x="1121" y="5"/>
                    <a:pt x="1066" y="0"/>
                    <a:pt x="10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40"/>
            <p:cNvSpPr/>
            <p:nvPr/>
          </p:nvSpPr>
          <p:spPr>
            <a:xfrm>
              <a:off x="6323375" y="3314875"/>
              <a:ext cx="50125" cy="37325"/>
            </a:xfrm>
            <a:custGeom>
              <a:avLst/>
              <a:gdLst/>
              <a:ahLst/>
              <a:cxnLst/>
              <a:rect l="l" t="t" r="r" b="b"/>
              <a:pathLst>
                <a:path w="2005" h="1493" extrusionOk="0">
                  <a:moveTo>
                    <a:pt x="754" y="1"/>
                  </a:moveTo>
                  <a:cubicBezTo>
                    <a:pt x="409" y="1"/>
                    <a:pt x="93" y="129"/>
                    <a:pt x="52" y="542"/>
                  </a:cubicBezTo>
                  <a:cubicBezTo>
                    <a:pt x="0" y="1198"/>
                    <a:pt x="536" y="1371"/>
                    <a:pt x="1106" y="1492"/>
                  </a:cubicBezTo>
                  <a:cubicBezTo>
                    <a:pt x="1504" y="1475"/>
                    <a:pt x="1988" y="1440"/>
                    <a:pt x="1988" y="905"/>
                  </a:cubicBezTo>
                  <a:cubicBezTo>
                    <a:pt x="2005" y="317"/>
                    <a:pt x="1504" y="110"/>
                    <a:pt x="1020" y="23"/>
                  </a:cubicBezTo>
                  <a:cubicBezTo>
                    <a:pt x="932" y="9"/>
                    <a:pt x="842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40"/>
            <p:cNvSpPr/>
            <p:nvPr/>
          </p:nvSpPr>
          <p:spPr>
            <a:xfrm>
              <a:off x="6680225" y="1890750"/>
              <a:ext cx="46075" cy="42200"/>
            </a:xfrm>
            <a:custGeom>
              <a:avLst/>
              <a:gdLst/>
              <a:ahLst/>
              <a:cxnLst/>
              <a:rect l="l" t="t" r="r" b="b"/>
              <a:pathLst>
                <a:path w="1843" h="1688" extrusionOk="0">
                  <a:moveTo>
                    <a:pt x="1376" y="1"/>
                  </a:moveTo>
                  <a:cubicBezTo>
                    <a:pt x="1345" y="1"/>
                    <a:pt x="1312" y="4"/>
                    <a:pt x="1280" y="11"/>
                  </a:cubicBezTo>
                  <a:cubicBezTo>
                    <a:pt x="675" y="29"/>
                    <a:pt x="156" y="478"/>
                    <a:pt x="70" y="1083"/>
                  </a:cubicBezTo>
                  <a:cubicBezTo>
                    <a:pt x="1" y="1446"/>
                    <a:pt x="208" y="1670"/>
                    <a:pt x="675" y="1688"/>
                  </a:cubicBezTo>
                  <a:cubicBezTo>
                    <a:pt x="1193" y="1480"/>
                    <a:pt x="1643" y="1135"/>
                    <a:pt x="1781" y="513"/>
                  </a:cubicBezTo>
                  <a:cubicBezTo>
                    <a:pt x="1843" y="250"/>
                    <a:pt x="1642" y="1"/>
                    <a:pt x="13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Google Shape;1462;p40"/>
            <p:cNvSpPr/>
            <p:nvPr/>
          </p:nvSpPr>
          <p:spPr>
            <a:xfrm>
              <a:off x="3550975" y="1955400"/>
              <a:ext cx="53600" cy="126175"/>
            </a:xfrm>
            <a:custGeom>
              <a:avLst/>
              <a:gdLst/>
              <a:ahLst/>
              <a:cxnLst/>
              <a:rect l="l" t="t" r="r" b="b"/>
              <a:pathLst>
                <a:path w="2144" h="5047" extrusionOk="0">
                  <a:moveTo>
                    <a:pt x="1297" y="0"/>
                  </a:moveTo>
                  <a:cubicBezTo>
                    <a:pt x="778" y="0"/>
                    <a:pt x="260" y="363"/>
                    <a:pt x="364" y="795"/>
                  </a:cubicBezTo>
                  <a:cubicBezTo>
                    <a:pt x="640" y="1850"/>
                    <a:pt x="122" y="2731"/>
                    <a:pt x="1" y="3491"/>
                  </a:cubicBezTo>
                  <a:cubicBezTo>
                    <a:pt x="70" y="4338"/>
                    <a:pt x="1" y="5047"/>
                    <a:pt x="951" y="5047"/>
                  </a:cubicBezTo>
                  <a:cubicBezTo>
                    <a:pt x="1781" y="5047"/>
                    <a:pt x="1971" y="4476"/>
                    <a:pt x="2040" y="3785"/>
                  </a:cubicBezTo>
                  <a:cubicBezTo>
                    <a:pt x="2144" y="2748"/>
                    <a:pt x="1642" y="1746"/>
                    <a:pt x="1936" y="692"/>
                  </a:cubicBezTo>
                  <a:cubicBezTo>
                    <a:pt x="2023" y="381"/>
                    <a:pt x="1712" y="0"/>
                    <a:pt x="1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40"/>
            <p:cNvSpPr/>
            <p:nvPr/>
          </p:nvSpPr>
          <p:spPr>
            <a:xfrm>
              <a:off x="3910000" y="2161475"/>
              <a:ext cx="93775" cy="45400"/>
            </a:xfrm>
            <a:custGeom>
              <a:avLst/>
              <a:gdLst/>
              <a:ahLst/>
              <a:cxnLst/>
              <a:rect l="l" t="t" r="r" b="b"/>
              <a:pathLst>
                <a:path w="3751" h="1816" extrusionOk="0">
                  <a:moveTo>
                    <a:pt x="1383" y="1"/>
                  </a:moveTo>
                  <a:cubicBezTo>
                    <a:pt x="778" y="87"/>
                    <a:pt x="1" y="18"/>
                    <a:pt x="122" y="640"/>
                  </a:cubicBezTo>
                  <a:cubicBezTo>
                    <a:pt x="329" y="1625"/>
                    <a:pt x="1297" y="1815"/>
                    <a:pt x="2195" y="1815"/>
                  </a:cubicBezTo>
                  <a:cubicBezTo>
                    <a:pt x="2835" y="1815"/>
                    <a:pt x="3751" y="1712"/>
                    <a:pt x="3613" y="951"/>
                  </a:cubicBezTo>
                  <a:cubicBezTo>
                    <a:pt x="3466" y="240"/>
                    <a:pt x="2970" y="188"/>
                    <a:pt x="2455" y="188"/>
                  </a:cubicBezTo>
                  <a:cubicBezTo>
                    <a:pt x="2366" y="188"/>
                    <a:pt x="2276" y="189"/>
                    <a:pt x="2187" y="189"/>
                  </a:cubicBezTo>
                  <a:cubicBezTo>
                    <a:pt x="1880" y="189"/>
                    <a:pt x="1588" y="170"/>
                    <a:pt x="13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40"/>
            <p:cNvSpPr/>
            <p:nvPr/>
          </p:nvSpPr>
          <p:spPr>
            <a:xfrm>
              <a:off x="4125600" y="2173875"/>
              <a:ext cx="50575" cy="37600"/>
            </a:xfrm>
            <a:custGeom>
              <a:avLst/>
              <a:gdLst/>
              <a:ahLst/>
              <a:cxnLst/>
              <a:rect l="l" t="t" r="r" b="b"/>
              <a:pathLst>
                <a:path w="2023" h="1504" extrusionOk="0">
                  <a:moveTo>
                    <a:pt x="1294" y="1"/>
                  </a:moveTo>
                  <a:cubicBezTo>
                    <a:pt x="1249" y="1"/>
                    <a:pt x="1204" y="3"/>
                    <a:pt x="1158" y="6"/>
                  </a:cubicBezTo>
                  <a:cubicBezTo>
                    <a:pt x="691" y="144"/>
                    <a:pt x="0" y="109"/>
                    <a:pt x="17" y="904"/>
                  </a:cubicBezTo>
                  <a:cubicBezTo>
                    <a:pt x="17" y="1352"/>
                    <a:pt x="364" y="1503"/>
                    <a:pt x="748" y="1503"/>
                  </a:cubicBezTo>
                  <a:cubicBezTo>
                    <a:pt x="809" y="1503"/>
                    <a:pt x="872" y="1499"/>
                    <a:pt x="933" y="1492"/>
                  </a:cubicBezTo>
                  <a:cubicBezTo>
                    <a:pt x="1486" y="1440"/>
                    <a:pt x="2022" y="1233"/>
                    <a:pt x="2022" y="593"/>
                  </a:cubicBezTo>
                  <a:cubicBezTo>
                    <a:pt x="2022" y="156"/>
                    <a:pt x="1711" y="1"/>
                    <a:pt x="12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40"/>
            <p:cNvSpPr/>
            <p:nvPr/>
          </p:nvSpPr>
          <p:spPr>
            <a:xfrm>
              <a:off x="3415775" y="2038325"/>
              <a:ext cx="44925" cy="38175"/>
            </a:xfrm>
            <a:custGeom>
              <a:avLst/>
              <a:gdLst/>
              <a:ahLst/>
              <a:cxnLst/>
              <a:rect l="l" t="t" r="r" b="b"/>
              <a:pathLst>
                <a:path w="1797" h="1527" extrusionOk="0">
                  <a:moveTo>
                    <a:pt x="812" y="0"/>
                  </a:moveTo>
                  <a:cubicBezTo>
                    <a:pt x="383" y="0"/>
                    <a:pt x="1" y="211"/>
                    <a:pt x="34" y="710"/>
                  </a:cubicBezTo>
                  <a:cubicBezTo>
                    <a:pt x="34" y="1164"/>
                    <a:pt x="400" y="1527"/>
                    <a:pt x="845" y="1527"/>
                  </a:cubicBezTo>
                  <a:cubicBezTo>
                    <a:pt x="874" y="1527"/>
                    <a:pt x="903" y="1525"/>
                    <a:pt x="933" y="1522"/>
                  </a:cubicBezTo>
                  <a:cubicBezTo>
                    <a:pt x="1382" y="1522"/>
                    <a:pt x="1745" y="1315"/>
                    <a:pt x="1797" y="796"/>
                  </a:cubicBezTo>
                  <a:cubicBezTo>
                    <a:pt x="1745" y="226"/>
                    <a:pt x="1330" y="19"/>
                    <a:pt x="864" y="1"/>
                  </a:cubicBezTo>
                  <a:cubicBezTo>
                    <a:pt x="847" y="1"/>
                    <a:pt x="829" y="0"/>
                    <a:pt x="8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471" name="Google Shape;1471;p40"/>
          <p:cNvCxnSpPr>
            <a:cxnSpLocks/>
            <a:stCxn id="1472" idx="2"/>
          </p:cNvCxnSpPr>
          <p:nvPr/>
        </p:nvCxnSpPr>
        <p:spPr>
          <a:xfrm rot="10800000">
            <a:off x="2725125" y="2049250"/>
            <a:ext cx="2728200" cy="434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473" name="Google Shape;1473;p40"/>
          <p:cNvCxnSpPr>
            <a:cxnSpLocks/>
            <a:stCxn id="1474" idx="2"/>
          </p:cNvCxnSpPr>
          <p:nvPr/>
        </p:nvCxnSpPr>
        <p:spPr>
          <a:xfrm rot="10800000">
            <a:off x="2725125" y="3344401"/>
            <a:ext cx="1753500" cy="77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3472C6B-AC9A-D7EA-A12C-0B2DB9FC93E3}"/>
              </a:ext>
            </a:extLst>
          </p:cNvPr>
          <p:cNvSpPr txBox="1"/>
          <p:nvPr/>
        </p:nvSpPr>
        <p:spPr>
          <a:xfrm>
            <a:off x="1171983" y="3332190"/>
            <a:ext cx="2108319" cy="103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3F6E64-542E-115B-C4CE-E582157C6258}"/>
              </a:ext>
            </a:extLst>
          </p:cNvPr>
          <p:cNvSpPr txBox="1"/>
          <p:nvPr/>
        </p:nvSpPr>
        <p:spPr>
          <a:xfrm>
            <a:off x="732017" y="1624735"/>
            <a:ext cx="2108319" cy="103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کیفیتز</a:t>
            </a:r>
            <a:endParaRPr lang="en-US" sz="10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4EFB32-1EE8-E876-07B6-918134524953}"/>
              </a:ext>
            </a:extLst>
          </p:cNvPr>
          <p:cNvSpPr txBox="1"/>
          <p:nvPr/>
        </p:nvSpPr>
        <p:spPr>
          <a:xfrm>
            <a:off x="788318" y="432134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6" name="Google Shape;1546;p42"/>
          <p:cNvGrpSpPr/>
          <p:nvPr/>
        </p:nvGrpSpPr>
        <p:grpSpPr>
          <a:xfrm>
            <a:off x="3453233" y="1589750"/>
            <a:ext cx="2224088" cy="2246104"/>
            <a:chOff x="9958988" y="0"/>
            <a:chExt cx="2224088" cy="1878013"/>
          </a:xfrm>
        </p:grpSpPr>
        <p:sp>
          <p:nvSpPr>
            <p:cNvPr id="1547" name="Google Shape;1547;p42"/>
            <p:cNvSpPr/>
            <p:nvPr/>
          </p:nvSpPr>
          <p:spPr>
            <a:xfrm>
              <a:off x="10151075" y="0"/>
              <a:ext cx="1725614" cy="968375"/>
            </a:xfrm>
            <a:custGeom>
              <a:avLst/>
              <a:gdLst/>
              <a:ahLst/>
              <a:cxnLst/>
              <a:rect l="l" t="t" r="r" b="b"/>
              <a:pathLst>
                <a:path w="558" h="313" extrusionOk="0">
                  <a:moveTo>
                    <a:pt x="547" y="193"/>
                  </a:moveTo>
                  <a:cubicBezTo>
                    <a:pt x="549" y="201"/>
                    <a:pt x="543" y="214"/>
                    <a:pt x="538" y="221"/>
                  </a:cubicBezTo>
                  <a:cubicBezTo>
                    <a:pt x="527" y="235"/>
                    <a:pt x="510" y="234"/>
                    <a:pt x="497" y="242"/>
                  </a:cubicBezTo>
                  <a:cubicBezTo>
                    <a:pt x="502" y="240"/>
                    <a:pt x="505" y="255"/>
                    <a:pt x="504" y="258"/>
                  </a:cubicBezTo>
                  <a:cubicBezTo>
                    <a:pt x="502" y="265"/>
                    <a:pt x="494" y="271"/>
                    <a:pt x="488" y="276"/>
                  </a:cubicBezTo>
                  <a:cubicBezTo>
                    <a:pt x="481" y="281"/>
                    <a:pt x="472" y="283"/>
                    <a:pt x="466" y="289"/>
                  </a:cubicBezTo>
                  <a:cubicBezTo>
                    <a:pt x="459" y="294"/>
                    <a:pt x="463" y="304"/>
                    <a:pt x="453" y="309"/>
                  </a:cubicBezTo>
                  <a:cubicBezTo>
                    <a:pt x="446" y="313"/>
                    <a:pt x="437" y="313"/>
                    <a:pt x="429" y="312"/>
                  </a:cubicBezTo>
                  <a:cubicBezTo>
                    <a:pt x="420" y="311"/>
                    <a:pt x="411" y="308"/>
                    <a:pt x="403" y="303"/>
                  </a:cubicBezTo>
                  <a:cubicBezTo>
                    <a:pt x="402" y="302"/>
                    <a:pt x="387" y="287"/>
                    <a:pt x="388" y="286"/>
                  </a:cubicBezTo>
                  <a:cubicBezTo>
                    <a:pt x="379" y="287"/>
                    <a:pt x="368" y="294"/>
                    <a:pt x="359" y="287"/>
                  </a:cubicBezTo>
                  <a:cubicBezTo>
                    <a:pt x="352" y="283"/>
                    <a:pt x="351" y="275"/>
                    <a:pt x="355" y="271"/>
                  </a:cubicBezTo>
                  <a:cubicBezTo>
                    <a:pt x="344" y="274"/>
                    <a:pt x="328" y="275"/>
                    <a:pt x="320" y="276"/>
                  </a:cubicBezTo>
                  <a:cubicBezTo>
                    <a:pt x="300" y="278"/>
                    <a:pt x="272" y="278"/>
                    <a:pt x="262" y="257"/>
                  </a:cubicBezTo>
                  <a:cubicBezTo>
                    <a:pt x="255" y="266"/>
                    <a:pt x="227" y="282"/>
                    <a:pt x="224" y="261"/>
                  </a:cubicBezTo>
                  <a:cubicBezTo>
                    <a:pt x="223" y="283"/>
                    <a:pt x="180" y="279"/>
                    <a:pt x="171" y="266"/>
                  </a:cubicBezTo>
                  <a:cubicBezTo>
                    <a:pt x="162" y="280"/>
                    <a:pt x="137" y="284"/>
                    <a:pt x="132" y="266"/>
                  </a:cubicBezTo>
                  <a:cubicBezTo>
                    <a:pt x="131" y="273"/>
                    <a:pt x="121" y="277"/>
                    <a:pt x="115" y="272"/>
                  </a:cubicBezTo>
                  <a:cubicBezTo>
                    <a:pt x="114" y="274"/>
                    <a:pt x="113" y="275"/>
                    <a:pt x="111" y="276"/>
                  </a:cubicBezTo>
                  <a:cubicBezTo>
                    <a:pt x="105" y="282"/>
                    <a:pt x="86" y="281"/>
                    <a:pt x="79" y="280"/>
                  </a:cubicBezTo>
                  <a:cubicBezTo>
                    <a:pt x="69" y="278"/>
                    <a:pt x="60" y="271"/>
                    <a:pt x="55" y="263"/>
                  </a:cubicBezTo>
                  <a:cubicBezTo>
                    <a:pt x="37" y="261"/>
                    <a:pt x="21" y="240"/>
                    <a:pt x="35" y="224"/>
                  </a:cubicBezTo>
                  <a:cubicBezTo>
                    <a:pt x="26" y="223"/>
                    <a:pt x="20" y="225"/>
                    <a:pt x="13" y="218"/>
                  </a:cubicBezTo>
                  <a:cubicBezTo>
                    <a:pt x="8" y="211"/>
                    <a:pt x="6" y="195"/>
                    <a:pt x="12" y="192"/>
                  </a:cubicBezTo>
                  <a:cubicBezTo>
                    <a:pt x="10" y="192"/>
                    <a:pt x="8" y="192"/>
                    <a:pt x="6" y="192"/>
                  </a:cubicBezTo>
                  <a:cubicBezTo>
                    <a:pt x="0" y="176"/>
                    <a:pt x="10" y="164"/>
                    <a:pt x="25" y="159"/>
                  </a:cubicBezTo>
                  <a:cubicBezTo>
                    <a:pt x="31" y="158"/>
                    <a:pt x="45" y="153"/>
                    <a:pt x="52" y="155"/>
                  </a:cubicBezTo>
                  <a:cubicBezTo>
                    <a:pt x="29" y="142"/>
                    <a:pt x="63" y="98"/>
                    <a:pt x="86" y="100"/>
                  </a:cubicBezTo>
                  <a:cubicBezTo>
                    <a:pt x="89" y="93"/>
                    <a:pt x="106" y="78"/>
                    <a:pt x="112" y="90"/>
                  </a:cubicBezTo>
                  <a:cubicBezTo>
                    <a:pt x="116" y="85"/>
                    <a:pt x="124" y="78"/>
                    <a:pt x="131" y="82"/>
                  </a:cubicBezTo>
                  <a:cubicBezTo>
                    <a:pt x="133" y="78"/>
                    <a:pt x="135" y="77"/>
                    <a:pt x="139" y="77"/>
                  </a:cubicBezTo>
                  <a:cubicBezTo>
                    <a:pt x="117" y="75"/>
                    <a:pt x="132" y="22"/>
                    <a:pt x="149" y="20"/>
                  </a:cubicBezTo>
                  <a:cubicBezTo>
                    <a:pt x="152" y="20"/>
                    <a:pt x="154" y="21"/>
                    <a:pt x="156" y="23"/>
                  </a:cubicBezTo>
                  <a:cubicBezTo>
                    <a:pt x="158" y="19"/>
                    <a:pt x="161" y="16"/>
                    <a:pt x="165" y="13"/>
                  </a:cubicBezTo>
                  <a:cubicBezTo>
                    <a:pt x="173" y="6"/>
                    <a:pt x="185" y="0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cubicBezTo>
                    <a:pt x="204" y="3"/>
                    <a:pt x="206" y="8"/>
                    <a:pt x="213" y="10"/>
                  </a:cubicBezTo>
                  <a:cubicBezTo>
                    <a:pt x="226" y="14"/>
                    <a:pt x="239" y="4"/>
                    <a:pt x="251" y="14"/>
                  </a:cubicBezTo>
                  <a:cubicBezTo>
                    <a:pt x="257" y="18"/>
                    <a:pt x="256" y="32"/>
                    <a:pt x="264" y="34"/>
                  </a:cubicBezTo>
                  <a:cubicBezTo>
                    <a:pt x="272" y="37"/>
                    <a:pt x="285" y="30"/>
                    <a:pt x="293" y="30"/>
                  </a:cubicBezTo>
                  <a:cubicBezTo>
                    <a:pt x="299" y="31"/>
                    <a:pt x="305" y="32"/>
                    <a:pt x="309" y="35"/>
                  </a:cubicBezTo>
                  <a:cubicBezTo>
                    <a:pt x="317" y="43"/>
                    <a:pt x="316" y="45"/>
                    <a:pt x="327" y="40"/>
                  </a:cubicBezTo>
                  <a:cubicBezTo>
                    <a:pt x="337" y="34"/>
                    <a:pt x="347" y="28"/>
                    <a:pt x="359" y="29"/>
                  </a:cubicBezTo>
                  <a:cubicBezTo>
                    <a:pt x="367" y="30"/>
                    <a:pt x="373" y="32"/>
                    <a:pt x="378" y="39"/>
                  </a:cubicBezTo>
                  <a:cubicBezTo>
                    <a:pt x="380" y="40"/>
                    <a:pt x="382" y="48"/>
                    <a:pt x="383" y="49"/>
                  </a:cubicBezTo>
                  <a:cubicBezTo>
                    <a:pt x="389" y="53"/>
                    <a:pt x="398" y="49"/>
                    <a:pt x="406" y="54"/>
                  </a:cubicBezTo>
                  <a:cubicBezTo>
                    <a:pt x="408" y="55"/>
                    <a:pt x="409" y="56"/>
                    <a:pt x="410" y="57"/>
                  </a:cubicBezTo>
                  <a:cubicBezTo>
                    <a:pt x="410" y="57"/>
                    <a:pt x="410" y="57"/>
                    <a:pt x="410" y="57"/>
                  </a:cubicBezTo>
                  <a:cubicBezTo>
                    <a:pt x="414" y="61"/>
                    <a:pt x="417" y="66"/>
                    <a:pt x="418" y="72"/>
                  </a:cubicBezTo>
                  <a:cubicBezTo>
                    <a:pt x="420" y="80"/>
                    <a:pt x="422" y="85"/>
                    <a:pt x="431" y="87"/>
                  </a:cubicBezTo>
                  <a:cubicBezTo>
                    <a:pt x="441" y="89"/>
                    <a:pt x="452" y="87"/>
                    <a:pt x="460" y="94"/>
                  </a:cubicBezTo>
                  <a:cubicBezTo>
                    <a:pt x="466" y="98"/>
                    <a:pt x="468" y="105"/>
                    <a:pt x="467" y="112"/>
                  </a:cubicBezTo>
                  <a:cubicBezTo>
                    <a:pt x="465" y="130"/>
                    <a:pt x="480" y="124"/>
                    <a:pt x="493" y="124"/>
                  </a:cubicBezTo>
                  <a:cubicBezTo>
                    <a:pt x="507" y="124"/>
                    <a:pt x="513" y="135"/>
                    <a:pt x="514" y="148"/>
                  </a:cubicBezTo>
                  <a:cubicBezTo>
                    <a:pt x="525" y="149"/>
                    <a:pt x="539" y="141"/>
                    <a:pt x="547" y="150"/>
                  </a:cubicBezTo>
                  <a:cubicBezTo>
                    <a:pt x="558" y="162"/>
                    <a:pt x="541" y="178"/>
                    <a:pt x="532" y="183"/>
                  </a:cubicBezTo>
                  <a:cubicBezTo>
                    <a:pt x="538" y="180"/>
                    <a:pt x="546" y="187"/>
                    <a:pt x="547" y="1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8" name="Google Shape;1548;p42"/>
            <p:cNvSpPr/>
            <p:nvPr/>
          </p:nvSpPr>
          <p:spPr>
            <a:xfrm>
              <a:off x="10151075" y="0"/>
              <a:ext cx="1725614" cy="968375"/>
            </a:xfrm>
            <a:custGeom>
              <a:avLst/>
              <a:gdLst/>
              <a:ahLst/>
              <a:cxnLst/>
              <a:rect l="l" t="t" r="r" b="b"/>
              <a:pathLst>
                <a:path w="558" h="313" extrusionOk="0">
                  <a:moveTo>
                    <a:pt x="532" y="183"/>
                  </a:moveTo>
                  <a:cubicBezTo>
                    <a:pt x="541" y="178"/>
                    <a:pt x="558" y="162"/>
                    <a:pt x="547" y="150"/>
                  </a:cubicBezTo>
                  <a:cubicBezTo>
                    <a:pt x="539" y="141"/>
                    <a:pt x="525" y="149"/>
                    <a:pt x="514" y="148"/>
                  </a:cubicBezTo>
                  <a:cubicBezTo>
                    <a:pt x="513" y="135"/>
                    <a:pt x="507" y="124"/>
                    <a:pt x="493" y="124"/>
                  </a:cubicBezTo>
                  <a:cubicBezTo>
                    <a:pt x="480" y="124"/>
                    <a:pt x="465" y="130"/>
                    <a:pt x="467" y="112"/>
                  </a:cubicBezTo>
                  <a:cubicBezTo>
                    <a:pt x="468" y="105"/>
                    <a:pt x="466" y="98"/>
                    <a:pt x="460" y="94"/>
                  </a:cubicBezTo>
                  <a:cubicBezTo>
                    <a:pt x="452" y="87"/>
                    <a:pt x="441" y="89"/>
                    <a:pt x="431" y="87"/>
                  </a:cubicBezTo>
                  <a:cubicBezTo>
                    <a:pt x="422" y="85"/>
                    <a:pt x="420" y="80"/>
                    <a:pt x="418" y="72"/>
                  </a:cubicBezTo>
                  <a:cubicBezTo>
                    <a:pt x="417" y="66"/>
                    <a:pt x="414" y="61"/>
                    <a:pt x="410" y="57"/>
                  </a:cubicBezTo>
                  <a:cubicBezTo>
                    <a:pt x="410" y="67"/>
                    <a:pt x="406" y="80"/>
                    <a:pt x="407" y="88"/>
                  </a:cubicBezTo>
                  <a:cubicBezTo>
                    <a:pt x="411" y="111"/>
                    <a:pt x="432" y="91"/>
                    <a:pt x="444" y="103"/>
                  </a:cubicBezTo>
                  <a:cubicBezTo>
                    <a:pt x="454" y="114"/>
                    <a:pt x="437" y="132"/>
                    <a:pt x="459" y="141"/>
                  </a:cubicBezTo>
                  <a:cubicBezTo>
                    <a:pt x="466" y="144"/>
                    <a:pt x="476" y="139"/>
                    <a:pt x="483" y="144"/>
                  </a:cubicBezTo>
                  <a:cubicBezTo>
                    <a:pt x="491" y="150"/>
                    <a:pt x="485" y="153"/>
                    <a:pt x="483" y="161"/>
                  </a:cubicBezTo>
                  <a:cubicBezTo>
                    <a:pt x="495" y="160"/>
                    <a:pt x="505" y="174"/>
                    <a:pt x="492" y="180"/>
                  </a:cubicBezTo>
                  <a:cubicBezTo>
                    <a:pt x="493" y="181"/>
                    <a:pt x="494" y="183"/>
                    <a:pt x="495" y="183"/>
                  </a:cubicBezTo>
                  <a:cubicBezTo>
                    <a:pt x="489" y="192"/>
                    <a:pt x="474" y="189"/>
                    <a:pt x="464" y="190"/>
                  </a:cubicBezTo>
                  <a:cubicBezTo>
                    <a:pt x="475" y="203"/>
                    <a:pt x="477" y="218"/>
                    <a:pt x="457" y="223"/>
                  </a:cubicBezTo>
                  <a:cubicBezTo>
                    <a:pt x="434" y="230"/>
                    <a:pt x="414" y="223"/>
                    <a:pt x="395" y="211"/>
                  </a:cubicBezTo>
                  <a:cubicBezTo>
                    <a:pt x="395" y="218"/>
                    <a:pt x="399" y="228"/>
                    <a:pt x="392" y="234"/>
                  </a:cubicBezTo>
                  <a:cubicBezTo>
                    <a:pt x="391" y="233"/>
                    <a:pt x="390" y="231"/>
                    <a:pt x="389" y="230"/>
                  </a:cubicBezTo>
                  <a:cubicBezTo>
                    <a:pt x="383" y="244"/>
                    <a:pt x="363" y="233"/>
                    <a:pt x="356" y="227"/>
                  </a:cubicBezTo>
                  <a:cubicBezTo>
                    <a:pt x="343" y="252"/>
                    <a:pt x="308" y="229"/>
                    <a:pt x="304" y="209"/>
                  </a:cubicBezTo>
                  <a:cubicBezTo>
                    <a:pt x="302" y="199"/>
                    <a:pt x="312" y="186"/>
                    <a:pt x="306" y="177"/>
                  </a:cubicBezTo>
                  <a:cubicBezTo>
                    <a:pt x="301" y="171"/>
                    <a:pt x="286" y="171"/>
                    <a:pt x="278" y="171"/>
                  </a:cubicBezTo>
                  <a:cubicBezTo>
                    <a:pt x="287" y="171"/>
                    <a:pt x="292" y="182"/>
                    <a:pt x="289" y="190"/>
                  </a:cubicBezTo>
                  <a:cubicBezTo>
                    <a:pt x="284" y="201"/>
                    <a:pt x="268" y="200"/>
                    <a:pt x="258" y="204"/>
                  </a:cubicBezTo>
                  <a:cubicBezTo>
                    <a:pt x="252" y="207"/>
                    <a:pt x="242" y="220"/>
                    <a:pt x="237" y="221"/>
                  </a:cubicBezTo>
                  <a:cubicBezTo>
                    <a:pt x="226" y="221"/>
                    <a:pt x="223" y="203"/>
                    <a:pt x="228" y="196"/>
                  </a:cubicBezTo>
                  <a:cubicBezTo>
                    <a:pt x="219" y="201"/>
                    <a:pt x="196" y="219"/>
                    <a:pt x="189" y="206"/>
                  </a:cubicBezTo>
                  <a:cubicBezTo>
                    <a:pt x="183" y="210"/>
                    <a:pt x="172" y="219"/>
                    <a:pt x="167" y="211"/>
                  </a:cubicBezTo>
                  <a:cubicBezTo>
                    <a:pt x="164" y="213"/>
                    <a:pt x="160" y="214"/>
                    <a:pt x="157" y="214"/>
                  </a:cubicBezTo>
                  <a:cubicBezTo>
                    <a:pt x="158" y="213"/>
                    <a:pt x="159" y="213"/>
                    <a:pt x="161" y="212"/>
                  </a:cubicBezTo>
                  <a:cubicBezTo>
                    <a:pt x="136" y="222"/>
                    <a:pt x="97" y="243"/>
                    <a:pt x="96" y="200"/>
                  </a:cubicBezTo>
                  <a:cubicBezTo>
                    <a:pt x="85" y="206"/>
                    <a:pt x="50" y="217"/>
                    <a:pt x="55" y="191"/>
                  </a:cubicBezTo>
                  <a:cubicBezTo>
                    <a:pt x="56" y="184"/>
                    <a:pt x="68" y="173"/>
                    <a:pt x="72" y="169"/>
                  </a:cubicBezTo>
                  <a:cubicBezTo>
                    <a:pt x="78" y="163"/>
                    <a:pt x="83" y="159"/>
                    <a:pt x="89" y="158"/>
                  </a:cubicBezTo>
                  <a:cubicBezTo>
                    <a:pt x="89" y="158"/>
                    <a:pt x="89" y="158"/>
                    <a:pt x="89" y="158"/>
                  </a:cubicBezTo>
                  <a:cubicBezTo>
                    <a:pt x="74" y="148"/>
                    <a:pt x="83" y="114"/>
                    <a:pt x="108" y="117"/>
                  </a:cubicBezTo>
                  <a:cubicBezTo>
                    <a:pt x="98" y="106"/>
                    <a:pt x="126" y="98"/>
                    <a:pt x="134" y="98"/>
                  </a:cubicBezTo>
                  <a:cubicBezTo>
                    <a:pt x="135" y="86"/>
                    <a:pt x="167" y="90"/>
                    <a:pt x="174" y="90"/>
                  </a:cubicBezTo>
                  <a:cubicBezTo>
                    <a:pt x="172" y="77"/>
                    <a:pt x="158" y="75"/>
                    <a:pt x="147" y="75"/>
                  </a:cubicBezTo>
                  <a:cubicBezTo>
                    <a:pt x="143" y="59"/>
                    <a:pt x="154" y="58"/>
                    <a:pt x="166" y="56"/>
                  </a:cubicBezTo>
                  <a:cubicBezTo>
                    <a:pt x="158" y="53"/>
                    <a:pt x="151" y="45"/>
                    <a:pt x="155" y="37"/>
                  </a:cubicBezTo>
                  <a:cubicBezTo>
                    <a:pt x="153" y="37"/>
                    <a:pt x="150" y="37"/>
                    <a:pt x="148" y="38"/>
                  </a:cubicBezTo>
                  <a:cubicBezTo>
                    <a:pt x="148" y="29"/>
                    <a:pt x="161" y="30"/>
                    <a:pt x="165" y="34"/>
                  </a:cubicBezTo>
                  <a:cubicBezTo>
                    <a:pt x="165" y="29"/>
                    <a:pt x="165" y="30"/>
                    <a:pt x="170" y="28"/>
                  </a:cubicBezTo>
                  <a:cubicBezTo>
                    <a:pt x="170" y="28"/>
                    <a:pt x="172" y="9"/>
                    <a:pt x="195" y="1"/>
                  </a:cubicBezTo>
                  <a:cubicBezTo>
                    <a:pt x="185" y="0"/>
                    <a:pt x="173" y="6"/>
                    <a:pt x="165" y="13"/>
                  </a:cubicBezTo>
                  <a:cubicBezTo>
                    <a:pt x="161" y="16"/>
                    <a:pt x="158" y="19"/>
                    <a:pt x="156" y="23"/>
                  </a:cubicBezTo>
                  <a:cubicBezTo>
                    <a:pt x="137" y="7"/>
                    <a:pt x="114" y="75"/>
                    <a:pt x="139" y="77"/>
                  </a:cubicBezTo>
                  <a:cubicBezTo>
                    <a:pt x="135" y="77"/>
                    <a:pt x="133" y="78"/>
                    <a:pt x="131" y="82"/>
                  </a:cubicBezTo>
                  <a:cubicBezTo>
                    <a:pt x="124" y="78"/>
                    <a:pt x="116" y="85"/>
                    <a:pt x="112" y="90"/>
                  </a:cubicBezTo>
                  <a:cubicBezTo>
                    <a:pt x="106" y="78"/>
                    <a:pt x="89" y="93"/>
                    <a:pt x="86" y="100"/>
                  </a:cubicBezTo>
                  <a:cubicBezTo>
                    <a:pt x="63" y="98"/>
                    <a:pt x="29" y="142"/>
                    <a:pt x="52" y="155"/>
                  </a:cubicBezTo>
                  <a:cubicBezTo>
                    <a:pt x="45" y="153"/>
                    <a:pt x="31" y="158"/>
                    <a:pt x="25" y="159"/>
                  </a:cubicBezTo>
                  <a:cubicBezTo>
                    <a:pt x="10" y="164"/>
                    <a:pt x="0" y="176"/>
                    <a:pt x="6" y="192"/>
                  </a:cubicBezTo>
                  <a:cubicBezTo>
                    <a:pt x="8" y="192"/>
                    <a:pt x="10" y="192"/>
                    <a:pt x="12" y="192"/>
                  </a:cubicBezTo>
                  <a:cubicBezTo>
                    <a:pt x="6" y="195"/>
                    <a:pt x="8" y="211"/>
                    <a:pt x="13" y="218"/>
                  </a:cubicBezTo>
                  <a:cubicBezTo>
                    <a:pt x="20" y="225"/>
                    <a:pt x="26" y="223"/>
                    <a:pt x="35" y="224"/>
                  </a:cubicBezTo>
                  <a:cubicBezTo>
                    <a:pt x="21" y="240"/>
                    <a:pt x="37" y="261"/>
                    <a:pt x="55" y="263"/>
                  </a:cubicBezTo>
                  <a:cubicBezTo>
                    <a:pt x="60" y="271"/>
                    <a:pt x="69" y="278"/>
                    <a:pt x="79" y="280"/>
                  </a:cubicBezTo>
                  <a:cubicBezTo>
                    <a:pt x="86" y="281"/>
                    <a:pt x="105" y="282"/>
                    <a:pt x="111" y="276"/>
                  </a:cubicBezTo>
                  <a:cubicBezTo>
                    <a:pt x="113" y="275"/>
                    <a:pt x="114" y="274"/>
                    <a:pt x="115" y="272"/>
                  </a:cubicBezTo>
                  <a:cubicBezTo>
                    <a:pt x="121" y="277"/>
                    <a:pt x="131" y="273"/>
                    <a:pt x="132" y="266"/>
                  </a:cubicBezTo>
                  <a:cubicBezTo>
                    <a:pt x="137" y="284"/>
                    <a:pt x="162" y="280"/>
                    <a:pt x="171" y="266"/>
                  </a:cubicBezTo>
                  <a:cubicBezTo>
                    <a:pt x="180" y="279"/>
                    <a:pt x="223" y="283"/>
                    <a:pt x="224" y="261"/>
                  </a:cubicBezTo>
                  <a:cubicBezTo>
                    <a:pt x="227" y="282"/>
                    <a:pt x="255" y="266"/>
                    <a:pt x="262" y="257"/>
                  </a:cubicBezTo>
                  <a:cubicBezTo>
                    <a:pt x="272" y="278"/>
                    <a:pt x="300" y="278"/>
                    <a:pt x="320" y="276"/>
                  </a:cubicBezTo>
                  <a:cubicBezTo>
                    <a:pt x="328" y="275"/>
                    <a:pt x="344" y="274"/>
                    <a:pt x="355" y="271"/>
                  </a:cubicBezTo>
                  <a:cubicBezTo>
                    <a:pt x="351" y="275"/>
                    <a:pt x="352" y="283"/>
                    <a:pt x="359" y="287"/>
                  </a:cubicBezTo>
                  <a:cubicBezTo>
                    <a:pt x="368" y="294"/>
                    <a:pt x="379" y="287"/>
                    <a:pt x="388" y="286"/>
                  </a:cubicBezTo>
                  <a:cubicBezTo>
                    <a:pt x="387" y="287"/>
                    <a:pt x="402" y="302"/>
                    <a:pt x="403" y="303"/>
                  </a:cubicBezTo>
                  <a:cubicBezTo>
                    <a:pt x="411" y="308"/>
                    <a:pt x="420" y="311"/>
                    <a:pt x="429" y="312"/>
                  </a:cubicBezTo>
                  <a:cubicBezTo>
                    <a:pt x="437" y="313"/>
                    <a:pt x="446" y="313"/>
                    <a:pt x="453" y="309"/>
                  </a:cubicBezTo>
                  <a:cubicBezTo>
                    <a:pt x="463" y="304"/>
                    <a:pt x="459" y="294"/>
                    <a:pt x="466" y="289"/>
                  </a:cubicBezTo>
                  <a:cubicBezTo>
                    <a:pt x="472" y="283"/>
                    <a:pt x="481" y="281"/>
                    <a:pt x="488" y="276"/>
                  </a:cubicBezTo>
                  <a:cubicBezTo>
                    <a:pt x="494" y="271"/>
                    <a:pt x="502" y="265"/>
                    <a:pt x="504" y="258"/>
                  </a:cubicBezTo>
                  <a:cubicBezTo>
                    <a:pt x="505" y="255"/>
                    <a:pt x="502" y="240"/>
                    <a:pt x="497" y="242"/>
                  </a:cubicBezTo>
                  <a:cubicBezTo>
                    <a:pt x="510" y="234"/>
                    <a:pt x="527" y="235"/>
                    <a:pt x="538" y="221"/>
                  </a:cubicBezTo>
                  <a:cubicBezTo>
                    <a:pt x="543" y="214"/>
                    <a:pt x="549" y="201"/>
                    <a:pt x="547" y="193"/>
                  </a:cubicBezTo>
                  <a:cubicBezTo>
                    <a:pt x="546" y="187"/>
                    <a:pt x="538" y="180"/>
                    <a:pt x="532" y="1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9" name="Google Shape;1549;p42"/>
            <p:cNvSpPr/>
            <p:nvPr/>
          </p:nvSpPr>
          <p:spPr>
            <a:xfrm>
              <a:off x="10640025" y="7938"/>
              <a:ext cx="392113" cy="214313"/>
            </a:xfrm>
            <a:custGeom>
              <a:avLst/>
              <a:gdLst/>
              <a:ahLst/>
              <a:cxnLst/>
              <a:rect l="l" t="t" r="r" b="b"/>
              <a:pathLst>
                <a:path w="127" h="69" extrusionOk="0">
                  <a:moveTo>
                    <a:pt x="0" y="69"/>
                  </a:moveTo>
                  <a:cubicBezTo>
                    <a:pt x="5" y="60"/>
                    <a:pt x="29" y="64"/>
                    <a:pt x="16" y="51"/>
                  </a:cubicBezTo>
                  <a:cubicBezTo>
                    <a:pt x="14" y="48"/>
                    <a:pt x="6" y="47"/>
                    <a:pt x="6" y="42"/>
                  </a:cubicBezTo>
                  <a:cubicBezTo>
                    <a:pt x="7" y="37"/>
                    <a:pt x="15" y="36"/>
                    <a:pt x="19" y="35"/>
                  </a:cubicBezTo>
                  <a:cubicBezTo>
                    <a:pt x="15" y="30"/>
                    <a:pt x="20" y="19"/>
                    <a:pt x="27" y="21"/>
                  </a:cubicBezTo>
                  <a:cubicBezTo>
                    <a:pt x="27" y="17"/>
                    <a:pt x="31" y="14"/>
                    <a:pt x="36" y="13"/>
                  </a:cubicBezTo>
                  <a:cubicBezTo>
                    <a:pt x="43" y="0"/>
                    <a:pt x="61" y="16"/>
                    <a:pt x="61" y="27"/>
                  </a:cubicBezTo>
                  <a:cubicBezTo>
                    <a:pt x="74" y="21"/>
                    <a:pt x="93" y="21"/>
                    <a:pt x="92" y="40"/>
                  </a:cubicBezTo>
                  <a:cubicBezTo>
                    <a:pt x="99" y="38"/>
                    <a:pt x="108" y="39"/>
                    <a:pt x="109" y="48"/>
                  </a:cubicBezTo>
                  <a:cubicBezTo>
                    <a:pt x="123" y="45"/>
                    <a:pt x="127" y="56"/>
                    <a:pt x="112" y="56"/>
                  </a:cubicBezTo>
                  <a:cubicBezTo>
                    <a:pt x="107" y="56"/>
                    <a:pt x="103" y="53"/>
                    <a:pt x="99" y="52"/>
                  </a:cubicBezTo>
                  <a:cubicBezTo>
                    <a:pt x="92" y="51"/>
                    <a:pt x="92" y="53"/>
                    <a:pt x="87" y="55"/>
                  </a:cubicBezTo>
                  <a:cubicBezTo>
                    <a:pt x="81" y="57"/>
                    <a:pt x="79" y="56"/>
                    <a:pt x="74" y="53"/>
                  </a:cubicBezTo>
                  <a:cubicBezTo>
                    <a:pt x="72" y="51"/>
                    <a:pt x="70" y="44"/>
                    <a:pt x="68" y="43"/>
                  </a:cubicBezTo>
                  <a:cubicBezTo>
                    <a:pt x="65" y="42"/>
                    <a:pt x="61" y="46"/>
                    <a:pt x="57" y="46"/>
                  </a:cubicBezTo>
                  <a:cubicBezTo>
                    <a:pt x="51" y="47"/>
                    <a:pt x="46" y="45"/>
                    <a:pt x="41" y="41"/>
                  </a:cubicBezTo>
                  <a:cubicBezTo>
                    <a:pt x="39" y="45"/>
                    <a:pt x="35" y="47"/>
                    <a:pt x="32" y="49"/>
                  </a:cubicBezTo>
                  <a:cubicBezTo>
                    <a:pt x="43" y="47"/>
                    <a:pt x="45" y="58"/>
                    <a:pt x="35" y="61"/>
                  </a:cubicBezTo>
                  <a:cubicBezTo>
                    <a:pt x="36" y="61"/>
                    <a:pt x="39" y="63"/>
                    <a:pt x="40" y="66"/>
                  </a:cubicBezTo>
                  <a:cubicBezTo>
                    <a:pt x="35" y="68"/>
                    <a:pt x="24" y="69"/>
                    <a:pt x="23" y="65"/>
                  </a:cubicBezTo>
                  <a:cubicBezTo>
                    <a:pt x="20" y="69"/>
                    <a:pt x="9" y="67"/>
                    <a:pt x="6" y="65"/>
                  </a:cubicBezTo>
                  <a:lnTo>
                    <a:pt x="0" y="6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0" name="Google Shape;1550;p42"/>
            <p:cNvSpPr/>
            <p:nvPr/>
          </p:nvSpPr>
          <p:spPr>
            <a:xfrm>
              <a:off x="11076588" y="127000"/>
              <a:ext cx="346075" cy="212725"/>
            </a:xfrm>
            <a:custGeom>
              <a:avLst/>
              <a:gdLst/>
              <a:ahLst/>
              <a:cxnLst/>
              <a:rect l="l" t="t" r="r" b="b"/>
              <a:pathLst>
                <a:path w="112" h="69" extrusionOk="0">
                  <a:moveTo>
                    <a:pt x="20" y="11"/>
                  </a:moveTo>
                  <a:cubicBezTo>
                    <a:pt x="21" y="5"/>
                    <a:pt x="29" y="0"/>
                    <a:pt x="35" y="1"/>
                  </a:cubicBezTo>
                  <a:cubicBezTo>
                    <a:pt x="39" y="1"/>
                    <a:pt x="41" y="5"/>
                    <a:pt x="43" y="6"/>
                  </a:cubicBezTo>
                  <a:cubicBezTo>
                    <a:pt x="47" y="6"/>
                    <a:pt x="47" y="3"/>
                    <a:pt x="50" y="2"/>
                  </a:cubicBezTo>
                  <a:cubicBezTo>
                    <a:pt x="58" y="1"/>
                    <a:pt x="59" y="8"/>
                    <a:pt x="65" y="10"/>
                  </a:cubicBezTo>
                  <a:cubicBezTo>
                    <a:pt x="70" y="12"/>
                    <a:pt x="82" y="8"/>
                    <a:pt x="81" y="18"/>
                  </a:cubicBezTo>
                  <a:cubicBezTo>
                    <a:pt x="91" y="18"/>
                    <a:pt x="108" y="25"/>
                    <a:pt x="94" y="34"/>
                  </a:cubicBezTo>
                  <a:cubicBezTo>
                    <a:pt x="101" y="34"/>
                    <a:pt x="99" y="41"/>
                    <a:pt x="96" y="46"/>
                  </a:cubicBezTo>
                  <a:cubicBezTo>
                    <a:pt x="102" y="47"/>
                    <a:pt x="103" y="53"/>
                    <a:pt x="100" y="57"/>
                  </a:cubicBezTo>
                  <a:cubicBezTo>
                    <a:pt x="103" y="58"/>
                    <a:pt x="102" y="58"/>
                    <a:pt x="104" y="61"/>
                  </a:cubicBezTo>
                  <a:cubicBezTo>
                    <a:pt x="112" y="61"/>
                    <a:pt x="112" y="69"/>
                    <a:pt x="103" y="68"/>
                  </a:cubicBezTo>
                  <a:cubicBezTo>
                    <a:pt x="95" y="66"/>
                    <a:pt x="87" y="54"/>
                    <a:pt x="84" y="47"/>
                  </a:cubicBezTo>
                  <a:cubicBezTo>
                    <a:pt x="72" y="54"/>
                    <a:pt x="55" y="48"/>
                    <a:pt x="52" y="33"/>
                  </a:cubicBezTo>
                  <a:cubicBezTo>
                    <a:pt x="44" y="34"/>
                    <a:pt x="37" y="36"/>
                    <a:pt x="34" y="27"/>
                  </a:cubicBezTo>
                  <a:cubicBezTo>
                    <a:pt x="29" y="26"/>
                    <a:pt x="21" y="29"/>
                    <a:pt x="19" y="22"/>
                  </a:cubicBezTo>
                  <a:cubicBezTo>
                    <a:pt x="19" y="21"/>
                    <a:pt x="20" y="21"/>
                    <a:pt x="20" y="22"/>
                  </a:cubicBezTo>
                  <a:cubicBezTo>
                    <a:pt x="18" y="30"/>
                    <a:pt x="0" y="22"/>
                    <a:pt x="1" y="13"/>
                  </a:cubicBezTo>
                  <a:cubicBezTo>
                    <a:pt x="2" y="1"/>
                    <a:pt x="22" y="8"/>
                    <a:pt x="28" y="8"/>
                  </a:cubicBezTo>
                  <a:lnTo>
                    <a:pt x="20" y="1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1" name="Google Shape;1551;p42"/>
            <p:cNvSpPr/>
            <p:nvPr/>
          </p:nvSpPr>
          <p:spPr>
            <a:xfrm>
              <a:off x="11106750" y="414338"/>
              <a:ext cx="492125" cy="234950"/>
            </a:xfrm>
            <a:custGeom>
              <a:avLst/>
              <a:gdLst/>
              <a:ahLst/>
              <a:cxnLst/>
              <a:rect l="l" t="t" r="r" b="b"/>
              <a:pathLst>
                <a:path w="159" h="76" extrusionOk="0">
                  <a:moveTo>
                    <a:pt x="31" y="41"/>
                  </a:moveTo>
                  <a:cubicBezTo>
                    <a:pt x="26" y="45"/>
                    <a:pt x="31" y="54"/>
                    <a:pt x="36" y="57"/>
                  </a:cubicBezTo>
                  <a:cubicBezTo>
                    <a:pt x="31" y="60"/>
                    <a:pt x="32" y="66"/>
                    <a:pt x="36" y="69"/>
                  </a:cubicBezTo>
                  <a:cubicBezTo>
                    <a:pt x="45" y="76"/>
                    <a:pt x="54" y="68"/>
                    <a:pt x="60" y="62"/>
                  </a:cubicBezTo>
                  <a:cubicBezTo>
                    <a:pt x="67" y="57"/>
                    <a:pt x="66" y="59"/>
                    <a:pt x="76" y="60"/>
                  </a:cubicBezTo>
                  <a:cubicBezTo>
                    <a:pt x="85" y="62"/>
                    <a:pt x="93" y="59"/>
                    <a:pt x="99" y="51"/>
                  </a:cubicBezTo>
                  <a:cubicBezTo>
                    <a:pt x="104" y="68"/>
                    <a:pt x="124" y="57"/>
                    <a:pt x="130" y="48"/>
                  </a:cubicBezTo>
                  <a:cubicBezTo>
                    <a:pt x="137" y="53"/>
                    <a:pt x="145" y="40"/>
                    <a:pt x="146" y="34"/>
                  </a:cubicBezTo>
                  <a:cubicBezTo>
                    <a:pt x="159" y="33"/>
                    <a:pt x="151" y="9"/>
                    <a:pt x="138" y="13"/>
                  </a:cubicBezTo>
                  <a:cubicBezTo>
                    <a:pt x="134" y="4"/>
                    <a:pt x="129" y="0"/>
                    <a:pt x="119" y="1"/>
                  </a:cubicBezTo>
                  <a:cubicBezTo>
                    <a:pt x="120" y="16"/>
                    <a:pt x="98" y="28"/>
                    <a:pt x="87" y="17"/>
                  </a:cubicBezTo>
                  <a:cubicBezTo>
                    <a:pt x="80" y="29"/>
                    <a:pt x="60" y="34"/>
                    <a:pt x="51" y="21"/>
                  </a:cubicBezTo>
                  <a:cubicBezTo>
                    <a:pt x="43" y="26"/>
                    <a:pt x="28" y="28"/>
                    <a:pt x="27" y="13"/>
                  </a:cubicBezTo>
                  <a:cubicBezTo>
                    <a:pt x="26" y="29"/>
                    <a:pt x="5" y="19"/>
                    <a:pt x="0" y="12"/>
                  </a:cubicBezTo>
                  <a:cubicBezTo>
                    <a:pt x="3" y="20"/>
                    <a:pt x="7" y="29"/>
                    <a:pt x="13" y="35"/>
                  </a:cubicBezTo>
                  <a:cubicBezTo>
                    <a:pt x="15" y="38"/>
                    <a:pt x="29" y="54"/>
                    <a:pt x="29" y="43"/>
                  </a:cubicBezTo>
                  <a:lnTo>
                    <a:pt x="31" y="4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2" name="Google Shape;1552;p42"/>
            <p:cNvSpPr/>
            <p:nvPr/>
          </p:nvSpPr>
          <p:spPr>
            <a:xfrm>
              <a:off x="10460638" y="339725"/>
              <a:ext cx="479425" cy="214313"/>
            </a:xfrm>
            <a:custGeom>
              <a:avLst/>
              <a:gdLst/>
              <a:ahLst/>
              <a:cxnLst/>
              <a:rect l="l" t="t" r="r" b="b"/>
              <a:pathLst>
                <a:path w="155" h="69" extrusionOk="0">
                  <a:moveTo>
                    <a:pt x="151" y="33"/>
                  </a:moveTo>
                  <a:cubicBezTo>
                    <a:pt x="146" y="35"/>
                    <a:pt x="138" y="39"/>
                    <a:pt x="134" y="35"/>
                  </a:cubicBezTo>
                  <a:cubicBezTo>
                    <a:pt x="127" y="37"/>
                    <a:pt x="113" y="33"/>
                    <a:pt x="113" y="24"/>
                  </a:cubicBezTo>
                  <a:cubicBezTo>
                    <a:pt x="101" y="36"/>
                    <a:pt x="87" y="17"/>
                    <a:pt x="88" y="5"/>
                  </a:cubicBezTo>
                  <a:cubicBezTo>
                    <a:pt x="77" y="11"/>
                    <a:pt x="65" y="18"/>
                    <a:pt x="52" y="15"/>
                  </a:cubicBezTo>
                  <a:cubicBezTo>
                    <a:pt x="45" y="14"/>
                    <a:pt x="35" y="7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1" y="0"/>
                    <a:pt x="26" y="2"/>
                    <a:pt x="22" y="8"/>
                  </a:cubicBezTo>
                  <a:cubicBezTo>
                    <a:pt x="19" y="12"/>
                    <a:pt x="13" y="27"/>
                    <a:pt x="23" y="25"/>
                  </a:cubicBezTo>
                  <a:cubicBezTo>
                    <a:pt x="0" y="31"/>
                    <a:pt x="20" y="62"/>
                    <a:pt x="30" y="49"/>
                  </a:cubicBezTo>
                  <a:cubicBezTo>
                    <a:pt x="28" y="69"/>
                    <a:pt x="59" y="56"/>
                    <a:pt x="65" y="47"/>
                  </a:cubicBezTo>
                  <a:cubicBezTo>
                    <a:pt x="65" y="59"/>
                    <a:pt x="80" y="64"/>
                    <a:pt x="89" y="64"/>
                  </a:cubicBezTo>
                  <a:cubicBezTo>
                    <a:pt x="96" y="63"/>
                    <a:pt x="101" y="62"/>
                    <a:pt x="106" y="57"/>
                  </a:cubicBezTo>
                  <a:cubicBezTo>
                    <a:pt x="110" y="55"/>
                    <a:pt x="112" y="50"/>
                    <a:pt x="115" y="49"/>
                  </a:cubicBezTo>
                  <a:cubicBezTo>
                    <a:pt x="124" y="45"/>
                    <a:pt x="155" y="52"/>
                    <a:pt x="151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3" name="Google Shape;1553;p42"/>
            <p:cNvSpPr/>
            <p:nvPr/>
          </p:nvSpPr>
          <p:spPr>
            <a:xfrm>
              <a:off x="10998800" y="280988"/>
              <a:ext cx="463550" cy="169863"/>
            </a:xfrm>
            <a:custGeom>
              <a:avLst/>
              <a:gdLst/>
              <a:ahLst/>
              <a:cxnLst/>
              <a:rect l="l" t="t" r="r" b="b"/>
              <a:pathLst>
                <a:path w="150" h="55" extrusionOk="0">
                  <a:moveTo>
                    <a:pt x="136" y="30"/>
                  </a:moveTo>
                  <a:cubicBezTo>
                    <a:pt x="131" y="37"/>
                    <a:pt x="120" y="24"/>
                    <a:pt x="116" y="21"/>
                  </a:cubicBezTo>
                  <a:cubicBezTo>
                    <a:pt x="109" y="15"/>
                    <a:pt x="102" y="11"/>
                    <a:pt x="92" y="14"/>
                  </a:cubicBezTo>
                  <a:cubicBezTo>
                    <a:pt x="85" y="15"/>
                    <a:pt x="87" y="16"/>
                    <a:pt x="83" y="11"/>
                  </a:cubicBezTo>
                  <a:cubicBezTo>
                    <a:pt x="78" y="6"/>
                    <a:pt x="74" y="1"/>
                    <a:pt x="66" y="1"/>
                  </a:cubicBezTo>
                  <a:cubicBezTo>
                    <a:pt x="65" y="1"/>
                    <a:pt x="62" y="3"/>
                    <a:pt x="61" y="3"/>
                  </a:cubicBezTo>
                  <a:cubicBezTo>
                    <a:pt x="59" y="3"/>
                    <a:pt x="56" y="1"/>
                    <a:pt x="54" y="1"/>
                  </a:cubicBezTo>
                  <a:cubicBezTo>
                    <a:pt x="47" y="0"/>
                    <a:pt x="41" y="5"/>
                    <a:pt x="39" y="11"/>
                  </a:cubicBezTo>
                  <a:cubicBezTo>
                    <a:pt x="31" y="5"/>
                    <a:pt x="19" y="9"/>
                    <a:pt x="19" y="20"/>
                  </a:cubicBezTo>
                  <a:cubicBezTo>
                    <a:pt x="8" y="16"/>
                    <a:pt x="2" y="31"/>
                    <a:pt x="4" y="39"/>
                  </a:cubicBezTo>
                  <a:cubicBezTo>
                    <a:pt x="1" y="42"/>
                    <a:pt x="0" y="51"/>
                    <a:pt x="3" y="55"/>
                  </a:cubicBezTo>
                  <a:cubicBezTo>
                    <a:pt x="4" y="45"/>
                    <a:pt x="12" y="38"/>
                    <a:pt x="21" y="41"/>
                  </a:cubicBezTo>
                  <a:cubicBezTo>
                    <a:pt x="22" y="41"/>
                    <a:pt x="22" y="43"/>
                    <a:pt x="23" y="43"/>
                  </a:cubicBezTo>
                  <a:cubicBezTo>
                    <a:pt x="25" y="44"/>
                    <a:pt x="27" y="42"/>
                    <a:pt x="28" y="43"/>
                  </a:cubicBezTo>
                  <a:cubicBezTo>
                    <a:pt x="33" y="44"/>
                    <a:pt x="35" y="45"/>
                    <a:pt x="37" y="50"/>
                  </a:cubicBezTo>
                  <a:cubicBezTo>
                    <a:pt x="37" y="41"/>
                    <a:pt x="45" y="36"/>
                    <a:pt x="53" y="36"/>
                  </a:cubicBezTo>
                  <a:cubicBezTo>
                    <a:pt x="61" y="37"/>
                    <a:pt x="65" y="41"/>
                    <a:pt x="68" y="48"/>
                  </a:cubicBezTo>
                  <a:cubicBezTo>
                    <a:pt x="72" y="46"/>
                    <a:pt x="89" y="36"/>
                    <a:pt x="90" y="46"/>
                  </a:cubicBezTo>
                  <a:cubicBezTo>
                    <a:pt x="95" y="40"/>
                    <a:pt x="106" y="40"/>
                    <a:pt x="108" y="49"/>
                  </a:cubicBezTo>
                  <a:cubicBezTo>
                    <a:pt x="109" y="47"/>
                    <a:pt x="111" y="46"/>
                    <a:pt x="113" y="45"/>
                  </a:cubicBezTo>
                  <a:cubicBezTo>
                    <a:pt x="116" y="45"/>
                    <a:pt x="118" y="48"/>
                    <a:pt x="119" y="48"/>
                  </a:cubicBezTo>
                  <a:cubicBezTo>
                    <a:pt x="124" y="47"/>
                    <a:pt x="127" y="39"/>
                    <a:pt x="133" y="45"/>
                  </a:cubicBezTo>
                  <a:cubicBezTo>
                    <a:pt x="135" y="44"/>
                    <a:pt x="136" y="41"/>
                    <a:pt x="137" y="39"/>
                  </a:cubicBezTo>
                  <a:cubicBezTo>
                    <a:pt x="142" y="43"/>
                    <a:pt x="146" y="38"/>
                    <a:pt x="145" y="32"/>
                  </a:cubicBezTo>
                  <a:cubicBezTo>
                    <a:pt x="150" y="34"/>
                    <a:pt x="150" y="25"/>
                    <a:pt x="145" y="25"/>
                  </a:cubicBezTo>
                  <a:cubicBezTo>
                    <a:pt x="144" y="30"/>
                    <a:pt x="137" y="29"/>
                    <a:pt x="133" y="29"/>
                  </a:cubicBezTo>
                  <a:lnTo>
                    <a:pt x="136" y="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4" name="Google Shape;1554;p42"/>
            <p:cNvSpPr/>
            <p:nvPr/>
          </p:nvSpPr>
          <p:spPr>
            <a:xfrm>
              <a:off x="10711463" y="190500"/>
              <a:ext cx="339725" cy="161925"/>
            </a:xfrm>
            <a:custGeom>
              <a:avLst/>
              <a:gdLst/>
              <a:ahLst/>
              <a:cxnLst/>
              <a:rect l="l" t="t" r="r" b="b"/>
              <a:pathLst>
                <a:path w="110" h="52" extrusionOk="0">
                  <a:moveTo>
                    <a:pt x="81" y="15"/>
                  </a:moveTo>
                  <a:cubicBezTo>
                    <a:pt x="77" y="11"/>
                    <a:pt x="66" y="6"/>
                    <a:pt x="63" y="13"/>
                  </a:cubicBezTo>
                  <a:cubicBezTo>
                    <a:pt x="63" y="10"/>
                    <a:pt x="60" y="7"/>
                    <a:pt x="57" y="9"/>
                  </a:cubicBezTo>
                  <a:cubicBezTo>
                    <a:pt x="56" y="2"/>
                    <a:pt x="46" y="0"/>
                    <a:pt x="40" y="4"/>
                  </a:cubicBezTo>
                  <a:cubicBezTo>
                    <a:pt x="39" y="5"/>
                    <a:pt x="37" y="7"/>
                    <a:pt x="37" y="9"/>
                  </a:cubicBezTo>
                  <a:cubicBezTo>
                    <a:pt x="33" y="11"/>
                    <a:pt x="32" y="19"/>
                    <a:pt x="34" y="24"/>
                  </a:cubicBezTo>
                  <a:cubicBezTo>
                    <a:pt x="28" y="21"/>
                    <a:pt x="14" y="23"/>
                    <a:pt x="17" y="32"/>
                  </a:cubicBezTo>
                  <a:cubicBezTo>
                    <a:pt x="11" y="31"/>
                    <a:pt x="0" y="37"/>
                    <a:pt x="7" y="45"/>
                  </a:cubicBezTo>
                  <a:cubicBezTo>
                    <a:pt x="12" y="52"/>
                    <a:pt x="21" y="41"/>
                    <a:pt x="27" y="39"/>
                  </a:cubicBezTo>
                  <a:cubicBezTo>
                    <a:pt x="31" y="52"/>
                    <a:pt x="47" y="44"/>
                    <a:pt x="50" y="36"/>
                  </a:cubicBezTo>
                  <a:cubicBezTo>
                    <a:pt x="52" y="47"/>
                    <a:pt x="64" y="39"/>
                    <a:pt x="67" y="33"/>
                  </a:cubicBezTo>
                  <a:cubicBezTo>
                    <a:pt x="75" y="36"/>
                    <a:pt x="78" y="32"/>
                    <a:pt x="82" y="26"/>
                  </a:cubicBezTo>
                  <a:cubicBezTo>
                    <a:pt x="86" y="30"/>
                    <a:pt x="91" y="27"/>
                    <a:pt x="97" y="25"/>
                  </a:cubicBezTo>
                  <a:cubicBezTo>
                    <a:pt x="100" y="23"/>
                    <a:pt x="108" y="20"/>
                    <a:pt x="108" y="17"/>
                  </a:cubicBezTo>
                  <a:cubicBezTo>
                    <a:pt x="110" y="5"/>
                    <a:pt x="86" y="9"/>
                    <a:pt x="81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5" name="Google Shape;1555;p42"/>
            <p:cNvSpPr/>
            <p:nvPr/>
          </p:nvSpPr>
          <p:spPr>
            <a:xfrm>
              <a:off x="9958988" y="806450"/>
              <a:ext cx="1001713" cy="1016000"/>
            </a:xfrm>
            <a:custGeom>
              <a:avLst/>
              <a:gdLst/>
              <a:ahLst/>
              <a:cxnLst/>
              <a:rect l="l" t="t" r="r" b="b"/>
              <a:pathLst>
                <a:path w="324" h="328" extrusionOk="0">
                  <a:moveTo>
                    <a:pt x="321" y="14"/>
                  </a:moveTo>
                  <a:cubicBezTo>
                    <a:pt x="322" y="13"/>
                    <a:pt x="324" y="11"/>
                    <a:pt x="324" y="9"/>
                  </a:cubicBezTo>
                  <a:cubicBezTo>
                    <a:pt x="323" y="0"/>
                    <a:pt x="302" y="13"/>
                    <a:pt x="298" y="16"/>
                  </a:cubicBezTo>
                  <a:cubicBezTo>
                    <a:pt x="290" y="22"/>
                    <a:pt x="282" y="30"/>
                    <a:pt x="276" y="39"/>
                  </a:cubicBezTo>
                  <a:cubicBezTo>
                    <a:pt x="262" y="56"/>
                    <a:pt x="251" y="76"/>
                    <a:pt x="232" y="89"/>
                  </a:cubicBezTo>
                  <a:cubicBezTo>
                    <a:pt x="202" y="108"/>
                    <a:pt x="181" y="138"/>
                    <a:pt x="157" y="164"/>
                  </a:cubicBezTo>
                  <a:cubicBezTo>
                    <a:pt x="135" y="187"/>
                    <a:pt x="115" y="211"/>
                    <a:pt x="97" y="237"/>
                  </a:cubicBezTo>
                  <a:cubicBezTo>
                    <a:pt x="83" y="256"/>
                    <a:pt x="70" y="281"/>
                    <a:pt x="48" y="292"/>
                  </a:cubicBezTo>
                  <a:cubicBezTo>
                    <a:pt x="41" y="296"/>
                    <a:pt x="0" y="305"/>
                    <a:pt x="20" y="317"/>
                  </a:cubicBezTo>
                  <a:cubicBezTo>
                    <a:pt x="26" y="320"/>
                    <a:pt x="37" y="319"/>
                    <a:pt x="44" y="321"/>
                  </a:cubicBezTo>
                  <a:cubicBezTo>
                    <a:pt x="56" y="326"/>
                    <a:pt x="64" y="328"/>
                    <a:pt x="77" y="320"/>
                  </a:cubicBezTo>
                  <a:cubicBezTo>
                    <a:pt x="94" y="311"/>
                    <a:pt x="108" y="296"/>
                    <a:pt x="120" y="281"/>
                  </a:cubicBezTo>
                  <a:cubicBezTo>
                    <a:pt x="128" y="272"/>
                    <a:pt x="134" y="261"/>
                    <a:pt x="141" y="252"/>
                  </a:cubicBezTo>
                  <a:cubicBezTo>
                    <a:pt x="151" y="241"/>
                    <a:pt x="161" y="231"/>
                    <a:pt x="170" y="220"/>
                  </a:cubicBezTo>
                  <a:cubicBezTo>
                    <a:pt x="181" y="206"/>
                    <a:pt x="190" y="190"/>
                    <a:pt x="200" y="175"/>
                  </a:cubicBezTo>
                  <a:cubicBezTo>
                    <a:pt x="209" y="161"/>
                    <a:pt x="221" y="153"/>
                    <a:pt x="232" y="141"/>
                  </a:cubicBezTo>
                  <a:cubicBezTo>
                    <a:pt x="251" y="119"/>
                    <a:pt x="263" y="93"/>
                    <a:pt x="283" y="72"/>
                  </a:cubicBezTo>
                  <a:cubicBezTo>
                    <a:pt x="297" y="57"/>
                    <a:pt x="306" y="42"/>
                    <a:pt x="313" y="24"/>
                  </a:cubicBezTo>
                  <a:cubicBezTo>
                    <a:pt x="314" y="22"/>
                    <a:pt x="315" y="19"/>
                    <a:pt x="317" y="17"/>
                  </a:cubicBezTo>
                  <a:cubicBezTo>
                    <a:pt x="318" y="16"/>
                    <a:pt x="320" y="15"/>
                    <a:pt x="321" y="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6" name="Google Shape;1556;p42"/>
            <p:cNvSpPr/>
            <p:nvPr/>
          </p:nvSpPr>
          <p:spPr>
            <a:xfrm>
              <a:off x="10151075" y="815975"/>
              <a:ext cx="936625" cy="1035050"/>
            </a:xfrm>
            <a:custGeom>
              <a:avLst/>
              <a:gdLst/>
              <a:ahLst/>
              <a:cxnLst/>
              <a:rect l="l" t="t" r="r" b="b"/>
              <a:pathLst>
                <a:path w="303" h="334" extrusionOk="0">
                  <a:moveTo>
                    <a:pt x="301" y="304"/>
                  </a:moveTo>
                  <a:cubicBezTo>
                    <a:pt x="301" y="304"/>
                    <a:pt x="301" y="304"/>
                    <a:pt x="301" y="304"/>
                  </a:cubicBezTo>
                  <a:cubicBezTo>
                    <a:pt x="301" y="305"/>
                    <a:pt x="301" y="307"/>
                    <a:pt x="301" y="308"/>
                  </a:cubicBezTo>
                  <a:cubicBezTo>
                    <a:pt x="301" y="312"/>
                    <a:pt x="300" y="316"/>
                    <a:pt x="299" y="320"/>
                  </a:cubicBezTo>
                  <a:cubicBezTo>
                    <a:pt x="295" y="333"/>
                    <a:pt x="280" y="334"/>
                    <a:pt x="267" y="333"/>
                  </a:cubicBezTo>
                  <a:cubicBezTo>
                    <a:pt x="265" y="333"/>
                    <a:pt x="263" y="333"/>
                    <a:pt x="261" y="333"/>
                  </a:cubicBezTo>
                  <a:cubicBezTo>
                    <a:pt x="258" y="333"/>
                    <a:pt x="256" y="332"/>
                    <a:pt x="254" y="332"/>
                  </a:cubicBezTo>
                  <a:cubicBezTo>
                    <a:pt x="247" y="332"/>
                    <a:pt x="240" y="332"/>
                    <a:pt x="232" y="332"/>
                  </a:cubicBezTo>
                  <a:cubicBezTo>
                    <a:pt x="231" y="332"/>
                    <a:pt x="230" y="332"/>
                    <a:pt x="228" y="332"/>
                  </a:cubicBezTo>
                  <a:cubicBezTo>
                    <a:pt x="220" y="332"/>
                    <a:pt x="212" y="332"/>
                    <a:pt x="204" y="332"/>
                  </a:cubicBezTo>
                  <a:cubicBezTo>
                    <a:pt x="203" y="332"/>
                    <a:pt x="202" y="332"/>
                    <a:pt x="200" y="332"/>
                  </a:cubicBezTo>
                  <a:cubicBezTo>
                    <a:pt x="195" y="331"/>
                    <a:pt x="189" y="331"/>
                    <a:pt x="183" y="330"/>
                  </a:cubicBezTo>
                  <a:cubicBezTo>
                    <a:pt x="177" y="329"/>
                    <a:pt x="170" y="329"/>
                    <a:pt x="164" y="329"/>
                  </a:cubicBezTo>
                  <a:cubicBezTo>
                    <a:pt x="163" y="329"/>
                    <a:pt x="162" y="329"/>
                    <a:pt x="161" y="329"/>
                  </a:cubicBezTo>
                  <a:cubicBezTo>
                    <a:pt x="147" y="329"/>
                    <a:pt x="134" y="331"/>
                    <a:pt x="120" y="330"/>
                  </a:cubicBezTo>
                  <a:cubicBezTo>
                    <a:pt x="119" y="330"/>
                    <a:pt x="117" y="330"/>
                    <a:pt x="115" y="330"/>
                  </a:cubicBezTo>
                  <a:cubicBezTo>
                    <a:pt x="114" y="330"/>
                    <a:pt x="112" y="329"/>
                    <a:pt x="111" y="329"/>
                  </a:cubicBezTo>
                  <a:cubicBezTo>
                    <a:pt x="97" y="328"/>
                    <a:pt x="84" y="325"/>
                    <a:pt x="70" y="323"/>
                  </a:cubicBezTo>
                  <a:cubicBezTo>
                    <a:pt x="54" y="321"/>
                    <a:pt x="40" y="323"/>
                    <a:pt x="24" y="324"/>
                  </a:cubicBezTo>
                  <a:cubicBezTo>
                    <a:pt x="20" y="325"/>
                    <a:pt x="6" y="325"/>
                    <a:pt x="2" y="322"/>
                  </a:cubicBezTo>
                  <a:cubicBezTo>
                    <a:pt x="0" y="321"/>
                    <a:pt x="0" y="320"/>
                    <a:pt x="1" y="318"/>
                  </a:cubicBezTo>
                  <a:cubicBezTo>
                    <a:pt x="3" y="316"/>
                    <a:pt x="7" y="314"/>
                    <a:pt x="9" y="312"/>
                  </a:cubicBezTo>
                  <a:cubicBezTo>
                    <a:pt x="16" y="307"/>
                    <a:pt x="22" y="301"/>
                    <a:pt x="27" y="295"/>
                  </a:cubicBezTo>
                  <a:cubicBezTo>
                    <a:pt x="38" y="283"/>
                    <a:pt x="48" y="269"/>
                    <a:pt x="58" y="256"/>
                  </a:cubicBezTo>
                  <a:cubicBezTo>
                    <a:pt x="82" y="224"/>
                    <a:pt x="111" y="194"/>
                    <a:pt x="131" y="158"/>
                  </a:cubicBezTo>
                  <a:cubicBezTo>
                    <a:pt x="142" y="137"/>
                    <a:pt x="155" y="118"/>
                    <a:pt x="171" y="100"/>
                  </a:cubicBezTo>
                  <a:cubicBezTo>
                    <a:pt x="185" y="84"/>
                    <a:pt x="202" y="70"/>
                    <a:pt x="215" y="52"/>
                  </a:cubicBezTo>
                  <a:cubicBezTo>
                    <a:pt x="224" y="38"/>
                    <a:pt x="230" y="23"/>
                    <a:pt x="242" y="12"/>
                  </a:cubicBezTo>
                  <a:cubicBezTo>
                    <a:pt x="245" y="9"/>
                    <a:pt x="249" y="6"/>
                    <a:pt x="254" y="3"/>
                  </a:cubicBezTo>
                  <a:cubicBezTo>
                    <a:pt x="254" y="3"/>
                    <a:pt x="254" y="3"/>
                    <a:pt x="254" y="3"/>
                  </a:cubicBezTo>
                  <a:cubicBezTo>
                    <a:pt x="254" y="3"/>
                    <a:pt x="254" y="3"/>
                    <a:pt x="254" y="3"/>
                  </a:cubicBezTo>
                  <a:cubicBezTo>
                    <a:pt x="254" y="3"/>
                    <a:pt x="254" y="3"/>
                    <a:pt x="254" y="3"/>
                  </a:cubicBezTo>
                  <a:cubicBezTo>
                    <a:pt x="259" y="1"/>
                    <a:pt x="265" y="0"/>
                    <a:pt x="270" y="0"/>
                  </a:cubicBezTo>
                  <a:cubicBezTo>
                    <a:pt x="271" y="0"/>
                    <a:pt x="273" y="1"/>
                    <a:pt x="275" y="1"/>
                  </a:cubicBezTo>
                  <a:cubicBezTo>
                    <a:pt x="275" y="2"/>
                    <a:pt x="275" y="2"/>
                    <a:pt x="275" y="2"/>
                  </a:cubicBezTo>
                  <a:cubicBezTo>
                    <a:pt x="278" y="3"/>
                    <a:pt x="280" y="6"/>
                    <a:pt x="281" y="10"/>
                  </a:cubicBezTo>
                  <a:cubicBezTo>
                    <a:pt x="282" y="11"/>
                    <a:pt x="282" y="12"/>
                    <a:pt x="282" y="14"/>
                  </a:cubicBezTo>
                  <a:cubicBezTo>
                    <a:pt x="283" y="16"/>
                    <a:pt x="283" y="18"/>
                    <a:pt x="283" y="20"/>
                  </a:cubicBezTo>
                  <a:cubicBezTo>
                    <a:pt x="284" y="20"/>
                    <a:pt x="284" y="21"/>
                    <a:pt x="284" y="22"/>
                  </a:cubicBezTo>
                  <a:cubicBezTo>
                    <a:pt x="284" y="24"/>
                    <a:pt x="285" y="25"/>
                    <a:pt x="285" y="26"/>
                  </a:cubicBezTo>
                  <a:cubicBezTo>
                    <a:pt x="285" y="30"/>
                    <a:pt x="286" y="33"/>
                    <a:pt x="287" y="37"/>
                  </a:cubicBezTo>
                  <a:cubicBezTo>
                    <a:pt x="287" y="39"/>
                    <a:pt x="287" y="41"/>
                    <a:pt x="287" y="42"/>
                  </a:cubicBezTo>
                  <a:cubicBezTo>
                    <a:pt x="289" y="53"/>
                    <a:pt x="289" y="64"/>
                    <a:pt x="289" y="74"/>
                  </a:cubicBezTo>
                  <a:cubicBezTo>
                    <a:pt x="289" y="83"/>
                    <a:pt x="290" y="91"/>
                    <a:pt x="290" y="100"/>
                  </a:cubicBezTo>
                  <a:cubicBezTo>
                    <a:pt x="293" y="122"/>
                    <a:pt x="293" y="122"/>
                    <a:pt x="293" y="122"/>
                  </a:cubicBezTo>
                  <a:cubicBezTo>
                    <a:pt x="293" y="132"/>
                    <a:pt x="294" y="142"/>
                    <a:pt x="293" y="151"/>
                  </a:cubicBezTo>
                  <a:cubicBezTo>
                    <a:pt x="293" y="156"/>
                    <a:pt x="293" y="160"/>
                    <a:pt x="294" y="165"/>
                  </a:cubicBezTo>
                  <a:cubicBezTo>
                    <a:pt x="295" y="174"/>
                    <a:pt x="295" y="174"/>
                    <a:pt x="295" y="174"/>
                  </a:cubicBezTo>
                  <a:cubicBezTo>
                    <a:pt x="295" y="176"/>
                    <a:pt x="295" y="177"/>
                    <a:pt x="295" y="178"/>
                  </a:cubicBezTo>
                  <a:cubicBezTo>
                    <a:pt x="296" y="188"/>
                    <a:pt x="293" y="197"/>
                    <a:pt x="295" y="207"/>
                  </a:cubicBezTo>
                  <a:cubicBezTo>
                    <a:pt x="296" y="211"/>
                    <a:pt x="297" y="216"/>
                    <a:pt x="298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300" y="228"/>
                    <a:pt x="302" y="235"/>
                    <a:pt x="302" y="242"/>
                  </a:cubicBezTo>
                  <a:cubicBezTo>
                    <a:pt x="303" y="263"/>
                    <a:pt x="302" y="284"/>
                    <a:pt x="301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7" name="Google Shape;1557;p42"/>
            <p:cNvSpPr/>
            <p:nvPr/>
          </p:nvSpPr>
          <p:spPr>
            <a:xfrm>
              <a:off x="10327288" y="815975"/>
              <a:ext cx="674688" cy="996950"/>
            </a:xfrm>
            <a:custGeom>
              <a:avLst/>
              <a:gdLst/>
              <a:ahLst/>
              <a:cxnLst/>
              <a:rect l="l" t="t" r="r" b="b"/>
              <a:pathLst>
                <a:path w="218" h="322" extrusionOk="0">
                  <a:moveTo>
                    <a:pt x="218" y="1"/>
                  </a:moveTo>
                  <a:cubicBezTo>
                    <a:pt x="213" y="3"/>
                    <a:pt x="208" y="9"/>
                    <a:pt x="203" y="13"/>
                  </a:cubicBezTo>
                  <a:cubicBezTo>
                    <a:pt x="202" y="15"/>
                    <a:pt x="200" y="16"/>
                    <a:pt x="198" y="18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88" y="28"/>
                    <a:pt x="183" y="33"/>
                    <a:pt x="178" y="44"/>
                  </a:cubicBezTo>
                  <a:cubicBezTo>
                    <a:pt x="170" y="63"/>
                    <a:pt x="160" y="80"/>
                    <a:pt x="145" y="100"/>
                  </a:cubicBezTo>
                  <a:cubicBezTo>
                    <a:pt x="144" y="103"/>
                    <a:pt x="142" y="105"/>
                    <a:pt x="140" y="107"/>
                  </a:cubicBezTo>
                  <a:cubicBezTo>
                    <a:pt x="136" y="112"/>
                    <a:pt x="132" y="117"/>
                    <a:pt x="130" y="124"/>
                  </a:cubicBezTo>
                  <a:cubicBezTo>
                    <a:pt x="128" y="129"/>
                    <a:pt x="126" y="133"/>
                    <a:pt x="124" y="138"/>
                  </a:cubicBezTo>
                  <a:cubicBezTo>
                    <a:pt x="120" y="148"/>
                    <a:pt x="117" y="159"/>
                    <a:pt x="109" y="169"/>
                  </a:cubicBezTo>
                  <a:cubicBezTo>
                    <a:pt x="106" y="173"/>
                    <a:pt x="102" y="177"/>
                    <a:pt x="98" y="182"/>
                  </a:cubicBezTo>
                  <a:cubicBezTo>
                    <a:pt x="92" y="189"/>
                    <a:pt x="86" y="196"/>
                    <a:pt x="81" y="204"/>
                  </a:cubicBezTo>
                  <a:cubicBezTo>
                    <a:pt x="77" y="212"/>
                    <a:pt x="74" y="220"/>
                    <a:pt x="72" y="228"/>
                  </a:cubicBezTo>
                  <a:cubicBezTo>
                    <a:pt x="70" y="235"/>
                    <a:pt x="67" y="242"/>
                    <a:pt x="64" y="248"/>
                  </a:cubicBezTo>
                  <a:cubicBezTo>
                    <a:pt x="55" y="267"/>
                    <a:pt x="40" y="283"/>
                    <a:pt x="25" y="299"/>
                  </a:cubicBezTo>
                  <a:cubicBezTo>
                    <a:pt x="20" y="305"/>
                    <a:pt x="14" y="311"/>
                    <a:pt x="9" y="317"/>
                  </a:cubicBezTo>
                  <a:cubicBezTo>
                    <a:pt x="8" y="318"/>
                    <a:pt x="6" y="320"/>
                    <a:pt x="5" y="322"/>
                  </a:cubicBezTo>
                  <a:cubicBezTo>
                    <a:pt x="3" y="322"/>
                    <a:pt x="1" y="322"/>
                    <a:pt x="0" y="322"/>
                  </a:cubicBezTo>
                  <a:cubicBezTo>
                    <a:pt x="2" y="319"/>
                    <a:pt x="5" y="316"/>
                    <a:pt x="7" y="314"/>
                  </a:cubicBezTo>
                  <a:cubicBezTo>
                    <a:pt x="12" y="308"/>
                    <a:pt x="17" y="302"/>
                    <a:pt x="23" y="296"/>
                  </a:cubicBezTo>
                  <a:cubicBezTo>
                    <a:pt x="37" y="281"/>
                    <a:pt x="52" y="265"/>
                    <a:pt x="61" y="247"/>
                  </a:cubicBezTo>
                  <a:cubicBezTo>
                    <a:pt x="64" y="240"/>
                    <a:pt x="66" y="233"/>
                    <a:pt x="68" y="227"/>
                  </a:cubicBezTo>
                  <a:cubicBezTo>
                    <a:pt x="71" y="219"/>
                    <a:pt x="74" y="210"/>
                    <a:pt x="78" y="203"/>
                  </a:cubicBezTo>
                  <a:cubicBezTo>
                    <a:pt x="83" y="194"/>
                    <a:pt x="89" y="186"/>
                    <a:pt x="96" y="179"/>
                  </a:cubicBezTo>
                  <a:cubicBezTo>
                    <a:pt x="99" y="175"/>
                    <a:pt x="103" y="171"/>
                    <a:pt x="106" y="166"/>
                  </a:cubicBezTo>
                  <a:cubicBezTo>
                    <a:pt x="113" y="157"/>
                    <a:pt x="117" y="147"/>
                    <a:pt x="121" y="137"/>
                  </a:cubicBezTo>
                  <a:cubicBezTo>
                    <a:pt x="122" y="132"/>
                    <a:pt x="124" y="127"/>
                    <a:pt x="126" y="122"/>
                  </a:cubicBezTo>
                  <a:cubicBezTo>
                    <a:pt x="129" y="115"/>
                    <a:pt x="133" y="110"/>
                    <a:pt x="138" y="105"/>
                  </a:cubicBezTo>
                  <a:cubicBezTo>
                    <a:pt x="139" y="103"/>
                    <a:pt x="141" y="100"/>
                    <a:pt x="142" y="98"/>
                  </a:cubicBezTo>
                  <a:cubicBezTo>
                    <a:pt x="157" y="78"/>
                    <a:pt x="167" y="61"/>
                    <a:pt x="175" y="42"/>
                  </a:cubicBezTo>
                  <a:cubicBezTo>
                    <a:pt x="180" y="31"/>
                    <a:pt x="186" y="25"/>
                    <a:pt x="195" y="17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97" y="14"/>
                    <a:pt x="199" y="12"/>
                    <a:pt x="201" y="11"/>
                  </a:cubicBezTo>
                  <a:cubicBezTo>
                    <a:pt x="204" y="7"/>
                    <a:pt x="208" y="3"/>
                    <a:pt x="213" y="0"/>
                  </a:cubicBezTo>
                  <a:cubicBezTo>
                    <a:pt x="214" y="0"/>
                    <a:pt x="216" y="1"/>
                    <a:pt x="218" y="1"/>
                  </a:cubicBezTo>
                  <a:close/>
                </a:path>
              </a:pathLst>
            </a:custGeom>
            <a:solidFill>
              <a:srgbClr val="A8997B">
                <a:alpha val="411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8" name="Google Shape;1558;p42"/>
            <p:cNvSpPr/>
            <p:nvPr/>
          </p:nvSpPr>
          <p:spPr>
            <a:xfrm>
              <a:off x="10493975" y="847725"/>
              <a:ext cx="528638" cy="990600"/>
            </a:xfrm>
            <a:custGeom>
              <a:avLst/>
              <a:gdLst/>
              <a:ahLst/>
              <a:cxnLst/>
              <a:rect l="l" t="t" r="r" b="b"/>
              <a:pathLst>
                <a:path w="171" h="320" extrusionOk="0">
                  <a:moveTo>
                    <a:pt x="171" y="4"/>
                  </a:moveTo>
                  <a:cubicBezTo>
                    <a:pt x="164" y="10"/>
                    <a:pt x="157" y="17"/>
                    <a:pt x="151" y="23"/>
                  </a:cubicBezTo>
                  <a:cubicBezTo>
                    <a:pt x="143" y="33"/>
                    <a:pt x="141" y="41"/>
                    <a:pt x="138" y="50"/>
                  </a:cubicBezTo>
                  <a:cubicBezTo>
                    <a:pt x="136" y="54"/>
                    <a:pt x="135" y="59"/>
                    <a:pt x="133" y="64"/>
                  </a:cubicBezTo>
                  <a:cubicBezTo>
                    <a:pt x="128" y="76"/>
                    <a:pt x="122" y="83"/>
                    <a:pt x="116" y="91"/>
                  </a:cubicBezTo>
                  <a:cubicBezTo>
                    <a:pt x="113" y="95"/>
                    <a:pt x="109" y="99"/>
                    <a:pt x="106" y="103"/>
                  </a:cubicBezTo>
                  <a:cubicBezTo>
                    <a:pt x="98" y="114"/>
                    <a:pt x="96" y="127"/>
                    <a:pt x="94" y="141"/>
                  </a:cubicBezTo>
                  <a:cubicBezTo>
                    <a:pt x="93" y="147"/>
                    <a:pt x="92" y="154"/>
                    <a:pt x="90" y="160"/>
                  </a:cubicBezTo>
                  <a:cubicBezTo>
                    <a:pt x="86" y="174"/>
                    <a:pt x="77" y="185"/>
                    <a:pt x="69" y="196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6" y="200"/>
                    <a:pt x="63" y="203"/>
                    <a:pt x="61" y="205"/>
                  </a:cubicBezTo>
                  <a:cubicBezTo>
                    <a:pt x="57" y="211"/>
                    <a:pt x="52" y="216"/>
                    <a:pt x="49" y="222"/>
                  </a:cubicBezTo>
                  <a:cubicBezTo>
                    <a:pt x="46" y="227"/>
                    <a:pt x="45" y="232"/>
                    <a:pt x="43" y="238"/>
                  </a:cubicBezTo>
                  <a:cubicBezTo>
                    <a:pt x="43" y="240"/>
                    <a:pt x="42" y="243"/>
                    <a:pt x="41" y="246"/>
                  </a:cubicBezTo>
                  <a:cubicBezTo>
                    <a:pt x="37" y="260"/>
                    <a:pt x="28" y="274"/>
                    <a:pt x="20" y="286"/>
                  </a:cubicBezTo>
                  <a:cubicBezTo>
                    <a:pt x="17" y="291"/>
                    <a:pt x="15" y="295"/>
                    <a:pt x="12" y="300"/>
                  </a:cubicBezTo>
                  <a:cubicBezTo>
                    <a:pt x="10" y="303"/>
                    <a:pt x="6" y="306"/>
                    <a:pt x="5" y="309"/>
                  </a:cubicBezTo>
                  <a:cubicBezTo>
                    <a:pt x="5" y="311"/>
                    <a:pt x="5" y="316"/>
                    <a:pt x="4" y="320"/>
                  </a:cubicBezTo>
                  <a:cubicBezTo>
                    <a:pt x="3" y="320"/>
                    <a:pt x="1" y="319"/>
                    <a:pt x="0" y="319"/>
                  </a:cubicBezTo>
                  <a:cubicBezTo>
                    <a:pt x="1" y="315"/>
                    <a:pt x="2" y="311"/>
                    <a:pt x="4" y="307"/>
                  </a:cubicBezTo>
                  <a:cubicBezTo>
                    <a:pt x="8" y="299"/>
                    <a:pt x="12" y="292"/>
                    <a:pt x="17" y="285"/>
                  </a:cubicBezTo>
                  <a:cubicBezTo>
                    <a:pt x="25" y="272"/>
                    <a:pt x="34" y="259"/>
                    <a:pt x="38" y="245"/>
                  </a:cubicBezTo>
                  <a:cubicBezTo>
                    <a:pt x="39" y="242"/>
                    <a:pt x="39" y="240"/>
                    <a:pt x="40" y="237"/>
                  </a:cubicBezTo>
                  <a:cubicBezTo>
                    <a:pt x="41" y="231"/>
                    <a:pt x="42" y="226"/>
                    <a:pt x="45" y="220"/>
                  </a:cubicBezTo>
                  <a:cubicBezTo>
                    <a:pt x="49" y="214"/>
                    <a:pt x="54" y="208"/>
                    <a:pt x="58" y="203"/>
                  </a:cubicBezTo>
                  <a:cubicBezTo>
                    <a:pt x="61" y="200"/>
                    <a:pt x="63" y="198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74" y="183"/>
                    <a:pt x="83" y="172"/>
                    <a:pt x="86" y="159"/>
                  </a:cubicBezTo>
                  <a:cubicBezTo>
                    <a:pt x="88" y="153"/>
                    <a:pt x="89" y="146"/>
                    <a:pt x="90" y="140"/>
                  </a:cubicBezTo>
                  <a:cubicBezTo>
                    <a:pt x="92" y="127"/>
                    <a:pt x="95" y="113"/>
                    <a:pt x="103" y="101"/>
                  </a:cubicBezTo>
                  <a:cubicBezTo>
                    <a:pt x="106" y="96"/>
                    <a:pt x="110" y="92"/>
                    <a:pt x="113" y="89"/>
                  </a:cubicBezTo>
                  <a:cubicBezTo>
                    <a:pt x="120" y="81"/>
                    <a:pt x="125" y="74"/>
                    <a:pt x="130" y="63"/>
                  </a:cubicBezTo>
                  <a:cubicBezTo>
                    <a:pt x="132" y="58"/>
                    <a:pt x="133" y="53"/>
                    <a:pt x="134" y="49"/>
                  </a:cubicBezTo>
                  <a:cubicBezTo>
                    <a:pt x="137" y="39"/>
                    <a:pt x="140" y="31"/>
                    <a:pt x="149" y="21"/>
                  </a:cubicBezTo>
                  <a:cubicBezTo>
                    <a:pt x="155" y="14"/>
                    <a:pt x="162" y="6"/>
                    <a:pt x="170" y="0"/>
                  </a:cubicBezTo>
                  <a:cubicBezTo>
                    <a:pt x="171" y="1"/>
                    <a:pt x="171" y="2"/>
                    <a:pt x="171" y="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9" name="Google Shape;1559;p42"/>
            <p:cNvSpPr/>
            <p:nvPr/>
          </p:nvSpPr>
          <p:spPr>
            <a:xfrm>
              <a:off x="10649550" y="884238"/>
              <a:ext cx="382588" cy="950913"/>
            </a:xfrm>
            <a:custGeom>
              <a:avLst/>
              <a:gdLst/>
              <a:ahLst/>
              <a:cxnLst/>
              <a:rect l="l" t="t" r="r" b="b"/>
              <a:pathLst>
                <a:path w="124" h="307" extrusionOk="0">
                  <a:moveTo>
                    <a:pt x="124" y="4"/>
                  </a:moveTo>
                  <a:cubicBezTo>
                    <a:pt x="117" y="10"/>
                    <a:pt x="111" y="18"/>
                    <a:pt x="106" y="29"/>
                  </a:cubicBezTo>
                  <a:cubicBezTo>
                    <a:pt x="102" y="38"/>
                    <a:pt x="102" y="47"/>
                    <a:pt x="102" y="56"/>
                  </a:cubicBezTo>
                  <a:cubicBezTo>
                    <a:pt x="102" y="63"/>
                    <a:pt x="101" y="71"/>
                    <a:pt x="99" y="79"/>
                  </a:cubicBezTo>
                  <a:cubicBezTo>
                    <a:pt x="96" y="87"/>
                    <a:pt x="89" y="93"/>
                    <a:pt x="82" y="99"/>
                  </a:cubicBezTo>
                  <a:cubicBezTo>
                    <a:pt x="76" y="104"/>
                    <a:pt x="72" y="108"/>
                    <a:pt x="68" y="113"/>
                  </a:cubicBezTo>
                  <a:cubicBezTo>
                    <a:pt x="63" y="122"/>
                    <a:pt x="63" y="130"/>
                    <a:pt x="63" y="139"/>
                  </a:cubicBezTo>
                  <a:cubicBezTo>
                    <a:pt x="63" y="143"/>
                    <a:pt x="63" y="146"/>
                    <a:pt x="63" y="150"/>
                  </a:cubicBezTo>
                  <a:cubicBezTo>
                    <a:pt x="61" y="168"/>
                    <a:pt x="54" y="185"/>
                    <a:pt x="46" y="201"/>
                  </a:cubicBezTo>
                  <a:cubicBezTo>
                    <a:pt x="43" y="207"/>
                    <a:pt x="38" y="213"/>
                    <a:pt x="34" y="218"/>
                  </a:cubicBezTo>
                  <a:cubicBezTo>
                    <a:pt x="28" y="227"/>
                    <a:pt x="21" y="235"/>
                    <a:pt x="19" y="245"/>
                  </a:cubicBezTo>
                  <a:cubicBezTo>
                    <a:pt x="17" y="252"/>
                    <a:pt x="16" y="259"/>
                    <a:pt x="14" y="267"/>
                  </a:cubicBezTo>
                  <a:cubicBezTo>
                    <a:pt x="12" y="274"/>
                    <a:pt x="9" y="281"/>
                    <a:pt x="6" y="288"/>
                  </a:cubicBezTo>
                  <a:cubicBezTo>
                    <a:pt x="5" y="291"/>
                    <a:pt x="5" y="301"/>
                    <a:pt x="3" y="307"/>
                  </a:cubicBezTo>
                  <a:cubicBezTo>
                    <a:pt x="2" y="307"/>
                    <a:pt x="1" y="307"/>
                    <a:pt x="0" y="307"/>
                  </a:cubicBezTo>
                  <a:cubicBezTo>
                    <a:pt x="0" y="305"/>
                    <a:pt x="0" y="303"/>
                    <a:pt x="0" y="301"/>
                  </a:cubicBezTo>
                  <a:cubicBezTo>
                    <a:pt x="0" y="291"/>
                    <a:pt x="5" y="282"/>
                    <a:pt x="7" y="273"/>
                  </a:cubicBezTo>
                  <a:cubicBezTo>
                    <a:pt x="10" y="263"/>
                    <a:pt x="13" y="254"/>
                    <a:pt x="15" y="244"/>
                  </a:cubicBezTo>
                  <a:cubicBezTo>
                    <a:pt x="18" y="233"/>
                    <a:pt x="25" y="225"/>
                    <a:pt x="31" y="216"/>
                  </a:cubicBezTo>
                  <a:cubicBezTo>
                    <a:pt x="35" y="211"/>
                    <a:pt x="40" y="205"/>
                    <a:pt x="43" y="199"/>
                  </a:cubicBezTo>
                  <a:cubicBezTo>
                    <a:pt x="50" y="184"/>
                    <a:pt x="58" y="168"/>
                    <a:pt x="59" y="150"/>
                  </a:cubicBezTo>
                  <a:cubicBezTo>
                    <a:pt x="59" y="146"/>
                    <a:pt x="59" y="143"/>
                    <a:pt x="59" y="139"/>
                  </a:cubicBezTo>
                  <a:cubicBezTo>
                    <a:pt x="59" y="130"/>
                    <a:pt x="59" y="121"/>
                    <a:pt x="65" y="111"/>
                  </a:cubicBezTo>
                  <a:cubicBezTo>
                    <a:pt x="69" y="106"/>
                    <a:pt x="74" y="101"/>
                    <a:pt x="79" y="96"/>
                  </a:cubicBezTo>
                  <a:cubicBezTo>
                    <a:pt x="86" y="91"/>
                    <a:pt x="93" y="85"/>
                    <a:pt x="95" y="78"/>
                  </a:cubicBezTo>
                  <a:cubicBezTo>
                    <a:pt x="98" y="71"/>
                    <a:pt x="98" y="63"/>
                    <a:pt x="98" y="56"/>
                  </a:cubicBezTo>
                  <a:cubicBezTo>
                    <a:pt x="99" y="46"/>
                    <a:pt x="99" y="37"/>
                    <a:pt x="103" y="28"/>
                  </a:cubicBezTo>
                  <a:cubicBezTo>
                    <a:pt x="109" y="15"/>
                    <a:pt x="115" y="6"/>
                    <a:pt x="123" y="0"/>
                  </a:cubicBezTo>
                  <a:cubicBezTo>
                    <a:pt x="123" y="2"/>
                    <a:pt x="124" y="3"/>
                    <a:pt x="124" y="4"/>
                  </a:cubicBezTo>
                  <a:close/>
                </a:path>
              </a:pathLst>
            </a:custGeom>
            <a:solidFill>
              <a:srgbClr val="A8997B">
                <a:alpha val="411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0" name="Google Shape;1560;p42"/>
            <p:cNvSpPr/>
            <p:nvPr/>
          </p:nvSpPr>
          <p:spPr>
            <a:xfrm>
              <a:off x="10770200" y="930275"/>
              <a:ext cx="268288" cy="914400"/>
            </a:xfrm>
            <a:custGeom>
              <a:avLst/>
              <a:gdLst/>
              <a:ahLst/>
              <a:cxnLst/>
              <a:rect l="l" t="t" r="r" b="b"/>
              <a:pathLst>
                <a:path w="87" h="295" extrusionOk="0">
                  <a:moveTo>
                    <a:pt x="87" y="5"/>
                  </a:moveTo>
                  <a:cubicBezTo>
                    <a:pt x="81" y="14"/>
                    <a:pt x="81" y="25"/>
                    <a:pt x="81" y="37"/>
                  </a:cubicBezTo>
                  <a:cubicBezTo>
                    <a:pt x="80" y="58"/>
                    <a:pt x="76" y="76"/>
                    <a:pt x="66" y="95"/>
                  </a:cubicBezTo>
                  <a:cubicBezTo>
                    <a:pt x="64" y="100"/>
                    <a:pt x="61" y="104"/>
                    <a:pt x="58" y="109"/>
                  </a:cubicBezTo>
                  <a:cubicBezTo>
                    <a:pt x="52" y="121"/>
                    <a:pt x="45" y="131"/>
                    <a:pt x="43" y="144"/>
                  </a:cubicBezTo>
                  <a:cubicBezTo>
                    <a:pt x="42" y="151"/>
                    <a:pt x="40" y="157"/>
                    <a:pt x="39" y="164"/>
                  </a:cubicBezTo>
                  <a:cubicBezTo>
                    <a:pt x="38" y="167"/>
                    <a:pt x="37" y="171"/>
                    <a:pt x="36" y="174"/>
                  </a:cubicBezTo>
                  <a:cubicBezTo>
                    <a:pt x="36" y="176"/>
                    <a:pt x="36" y="178"/>
                    <a:pt x="35" y="180"/>
                  </a:cubicBezTo>
                  <a:cubicBezTo>
                    <a:pt x="34" y="187"/>
                    <a:pt x="33" y="193"/>
                    <a:pt x="30" y="198"/>
                  </a:cubicBezTo>
                  <a:cubicBezTo>
                    <a:pt x="28" y="202"/>
                    <a:pt x="25" y="205"/>
                    <a:pt x="23" y="208"/>
                  </a:cubicBezTo>
                  <a:cubicBezTo>
                    <a:pt x="19" y="212"/>
                    <a:pt x="15" y="216"/>
                    <a:pt x="13" y="222"/>
                  </a:cubicBezTo>
                  <a:cubicBezTo>
                    <a:pt x="9" y="230"/>
                    <a:pt x="6" y="240"/>
                    <a:pt x="5" y="251"/>
                  </a:cubicBezTo>
                  <a:cubicBezTo>
                    <a:pt x="4" y="263"/>
                    <a:pt x="3" y="276"/>
                    <a:pt x="4" y="288"/>
                  </a:cubicBezTo>
                  <a:cubicBezTo>
                    <a:pt x="4" y="290"/>
                    <a:pt x="4" y="293"/>
                    <a:pt x="4" y="295"/>
                  </a:cubicBezTo>
                  <a:cubicBezTo>
                    <a:pt x="3" y="295"/>
                    <a:pt x="2" y="295"/>
                    <a:pt x="0" y="295"/>
                  </a:cubicBezTo>
                  <a:cubicBezTo>
                    <a:pt x="1" y="292"/>
                    <a:pt x="1" y="289"/>
                    <a:pt x="1" y="286"/>
                  </a:cubicBezTo>
                  <a:cubicBezTo>
                    <a:pt x="0" y="274"/>
                    <a:pt x="0" y="262"/>
                    <a:pt x="1" y="250"/>
                  </a:cubicBezTo>
                  <a:cubicBezTo>
                    <a:pt x="3" y="239"/>
                    <a:pt x="5" y="229"/>
                    <a:pt x="9" y="220"/>
                  </a:cubicBezTo>
                  <a:cubicBezTo>
                    <a:pt x="12" y="214"/>
                    <a:pt x="16" y="210"/>
                    <a:pt x="20" y="205"/>
                  </a:cubicBezTo>
                  <a:cubicBezTo>
                    <a:pt x="22" y="202"/>
                    <a:pt x="25" y="199"/>
                    <a:pt x="27" y="196"/>
                  </a:cubicBezTo>
                  <a:cubicBezTo>
                    <a:pt x="30" y="192"/>
                    <a:pt x="31" y="186"/>
                    <a:pt x="32" y="180"/>
                  </a:cubicBezTo>
                  <a:cubicBezTo>
                    <a:pt x="32" y="178"/>
                    <a:pt x="32" y="176"/>
                    <a:pt x="33" y="174"/>
                  </a:cubicBezTo>
                  <a:cubicBezTo>
                    <a:pt x="34" y="170"/>
                    <a:pt x="35" y="166"/>
                    <a:pt x="35" y="163"/>
                  </a:cubicBezTo>
                  <a:cubicBezTo>
                    <a:pt x="37" y="157"/>
                    <a:pt x="38" y="150"/>
                    <a:pt x="39" y="144"/>
                  </a:cubicBezTo>
                  <a:cubicBezTo>
                    <a:pt x="42" y="130"/>
                    <a:pt x="49" y="118"/>
                    <a:pt x="55" y="107"/>
                  </a:cubicBezTo>
                  <a:cubicBezTo>
                    <a:pt x="58" y="103"/>
                    <a:pt x="60" y="98"/>
                    <a:pt x="63" y="93"/>
                  </a:cubicBezTo>
                  <a:cubicBezTo>
                    <a:pt x="72" y="75"/>
                    <a:pt x="77" y="57"/>
                    <a:pt x="77" y="37"/>
                  </a:cubicBezTo>
                  <a:cubicBezTo>
                    <a:pt x="78" y="24"/>
                    <a:pt x="78" y="10"/>
                    <a:pt x="87" y="0"/>
                  </a:cubicBezTo>
                  <a:cubicBezTo>
                    <a:pt x="87" y="2"/>
                    <a:pt x="87" y="4"/>
                    <a:pt x="87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1" name="Google Shape;1561;p42"/>
            <p:cNvSpPr/>
            <p:nvPr/>
          </p:nvSpPr>
          <p:spPr>
            <a:xfrm>
              <a:off x="10855925" y="1125538"/>
              <a:ext cx="201613" cy="719138"/>
            </a:xfrm>
            <a:custGeom>
              <a:avLst/>
              <a:gdLst/>
              <a:ahLst/>
              <a:cxnLst/>
              <a:rect l="l" t="t" r="r" b="b"/>
              <a:pathLst>
                <a:path w="65" h="232" extrusionOk="0">
                  <a:moveTo>
                    <a:pt x="65" y="22"/>
                  </a:moveTo>
                  <a:cubicBezTo>
                    <a:pt x="64" y="25"/>
                    <a:pt x="63" y="29"/>
                    <a:pt x="62" y="34"/>
                  </a:cubicBezTo>
                  <a:cubicBezTo>
                    <a:pt x="59" y="46"/>
                    <a:pt x="55" y="59"/>
                    <a:pt x="52" y="69"/>
                  </a:cubicBezTo>
                  <a:cubicBezTo>
                    <a:pt x="48" y="83"/>
                    <a:pt x="45" y="93"/>
                    <a:pt x="43" y="105"/>
                  </a:cubicBezTo>
                  <a:cubicBezTo>
                    <a:pt x="41" y="116"/>
                    <a:pt x="35" y="126"/>
                    <a:pt x="30" y="136"/>
                  </a:cubicBezTo>
                  <a:cubicBezTo>
                    <a:pt x="27" y="141"/>
                    <a:pt x="24" y="146"/>
                    <a:pt x="22" y="152"/>
                  </a:cubicBezTo>
                  <a:cubicBezTo>
                    <a:pt x="17" y="163"/>
                    <a:pt x="14" y="174"/>
                    <a:pt x="11" y="186"/>
                  </a:cubicBezTo>
                  <a:cubicBezTo>
                    <a:pt x="8" y="195"/>
                    <a:pt x="6" y="205"/>
                    <a:pt x="5" y="215"/>
                  </a:cubicBezTo>
                  <a:cubicBezTo>
                    <a:pt x="5" y="220"/>
                    <a:pt x="6" y="226"/>
                    <a:pt x="5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3" y="232"/>
                    <a:pt x="2" y="232"/>
                    <a:pt x="0" y="232"/>
                  </a:cubicBezTo>
                  <a:cubicBezTo>
                    <a:pt x="0" y="231"/>
                    <a:pt x="1" y="230"/>
                    <a:pt x="1" y="229"/>
                  </a:cubicBezTo>
                  <a:cubicBezTo>
                    <a:pt x="1" y="227"/>
                    <a:pt x="1" y="224"/>
                    <a:pt x="1" y="222"/>
                  </a:cubicBezTo>
                  <a:cubicBezTo>
                    <a:pt x="1" y="215"/>
                    <a:pt x="2" y="206"/>
                    <a:pt x="4" y="199"/>
                  </a:cubicBezTo>
                  <a:cubicBezTo>
                    <a:pt x="8" y="179"/>
                    <a:pt x="13" y="164"/>
                    <a:pt x="19" y="150"/>
                  </a:cubicBezTo>
                  <a:cubicBezTo>
                    <a:pt x="21" y="145"/>
                    <a:pt x="24" y="139"/>
                    <a:pt x="27" y="134"/>
                  </a:cubicBezTo>
                  <a:cubicBezTo>
                    <a:pt x="32" y="125"/>
                    <a:pt x="37" y="115"/>
                    <a:pt x="39" y="104"/>
                  </a:cubicBezTo>
                  <a:cubicBezTo>
                    <a:pt x="42" y="92"/>
                    <a:pt x="44" y="82"/>
                    <a:pt x="49" y="68"/>
                  </a:cubicBezTo>
                  <a:cubicBezTo>
                    <a:pt x="52" y="58"/>
                    <a:pt x="56" y="45"/>
                    <a:pt x="59" y="33"/>
                  </a:cubicBezTo>
                  <a:cubicBezTo>
                    <a:pt x="62" y="20"/>
                    <a:pt x="62" y="13"/>
                    <a:pt x="62" y="3"/>
                  </a:cubicBezTo>
                  <a:cubicBezTo>
                    <a:pt x="62" y="2"/>
                    <a:pt x="62" y="1"/>
                    <a:pt x="62" y="0"/>
                  </a:cubicBezTo>
                  <a:lnTo>
                    <a:pt x="65" y="22"/>
                  </a:lnTo>
                  <a:close/>
                </a:path>
              </a:pathLst>
            </a:custGeom>
            <a:solidFill>
              <a:srgbClr val="A8997B">
                <a:alpha val="411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2" name="Google Shape;1562;p42"/>
            <p:cNvSpPr/>
            <p:nvPr/>
          </p:nvSpPr>
          <p:spPr>
            <a:xfrm>
              <a:off x="10959113" y="1327150"/>
              <a:ext cx="104775" cy="520700"/>
            </a:xfrm>
            <a:custGeom>
              <a:avLst/>
              <a:gdLst/>
              <a:ahLst/>
              <a:cxnLst/>
              <a:rect l="l" t="t" r="r" b="b"/>
              <a:pathLst>
                <a:path w="34" h="168" extrusionOk="0">
                  <a:moveTo>
                    <a:pt x="0" y="168"/>
                  </a:moveTo>
                  <a:cubicBezTo>
                    <a:pt x="0" y="163"/>
                    <a:pt x="2" y="158"/>
                    <a:pt x="3" y="154"/>
                  </a:cubicBezTo>
                  <a:cubicBezTo>
                    <a:pt x="4" y="144"/>
                    <a:pt x="5" y="135"/>
                    <a:pt x="9" y="125"/>
                  </a:cubicBezTo>
                  <a:cubicBezTo>
                    <a:pt x="12" y="113"/>
                    <a:pt x="16" y="101"/>
                    <a:pt x="16" y="89"/>
                  </a:cubicBezTo>
                  <a:cubicBezTo>
                    <a:pt x="16" y="86"/>
                    <a:pt x="16" y="83"/>
                    <a:pt x="16" y="81"/>
                  </a:cubicBezTo>
                  <a:cubicBezTo>
                    <a:pt x="16" y="76"/>
                    <a:pt x="16" y="72"/>
                    <a:pt x="17" y="67"/>
                  </a:cubicBezTo>
                  <a:cubicBezTo>
                    <a:pt x="17" y="65"/>
                    <a:pt x="22" y="44"/>
                    <a:pt x="26" y="27"/>
                  </a:cubicBezTo>
                  <a:cubicBezTo>
                    <a:pt x="29" y="14"/>
                    <a:pt x="31" y="5"/>
                    <a:pt x="33" y="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29" y="30"/>
                    <a:pt x="21" y="64"/>
                    <a:pt x="20" y="68"/>
                  </a:cubicBezTo>
                  <a:cubicBezTo>
                    <a:pt x="20" y="72"/>
                    <a:pt x="20" y="76"/>
                    <a:pt x="20" y="81"/>
                  </a:cubicBezTo>
                  <a:cubicBezTo>
                    <a:pt x="20" y="83"/>
                    <a:pt x="20" y="86"/>
                    <a:pt x="20" y="89"/>
                  </a:cubicBezTo>
                  <a:cubicBezTo>
                    <a:pt x="19" y="102"/>
                    <a:pt x="16" y="114"/>
                    <a:pt x="12" y="126"/>
                  </a:cubicBezTo>
                  <a:cubicBezTo>
                    <a:pt x="9" y="135"/>
                    <a:pt x="7" y="144"/>
                    <a:pt x="6" y="154"/>
                  </a:cubicBezTo>
                  <a:cubicBezTo>
                    <a:pt x="6" y="158"/>
                    <a:pt x="6" y="163"/>
                    <a:pt x="6" y="168"/>
                  </a:cubicBezTo>
                  <a:lnTo>
                    <a:pt x="0" y="16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3" name="Google Shape;1563;p42"/>
            <p:cNvSpPr/>
            <p:nvPr/>
          </p:nvSpPr>
          <p:spPr>
            <a:xfrm>
              <a:off x="11168663" y="806450"/>
              <a:ext cx="1014413" cy="1003300"/>
            </a:xfrm>
            <a:custGeom>
              <a:avLst/>
              <a:gdLst/>
              <a:ahLst/>
              <a:cxnLst/>
              <a:rect l="l" t="t" r="r" b="b"/>
              <a:pathLst>
                <a:path w="328" h="324" extrusionOk="0">
                  <a:moveTo>
                    <a:pt x="3" y="14"/>
                  </a:moveTo>
                  <a:cubicBezTo>
                    <a:pt x="1" y="12"/>
                    <a:pt x="0" y="11"/>
                    <a:pt x="0" y="8"/>
                  </a:cubicBezTo>
                  <a:cubicBezTo>
                    <a:pt x="1" y="0"/>
                    <a:pt x="22" y="13"/>
                    <a:pt x="25" y="15"/>
                  </a:cubicBezTo>
                  <a:cubicBezTo>
                    <a:pt x="34" y="21"/>
                    <a:pt x="42" y="29"/>
                    <a:pt x="48" y="38"/>
                  </a:cubicBezTo>
                  <a:cubicBezTo>
                    <a:pt x="62" y="55"/>
                    <a:pt x="74" y="75"/>
                    <a:pt x="93" y="87"/>
                  </a:cubicBezTo>
                  <a:cubicBezTo>
                    <a:pt x="123" y="106"/>
                    <a:pt x="145" y="136"/>
                    <a:pt x="170" y="161"/>
                  </a:cubicBezTo>
                  <a:cubicBezTo>
                    <a:pt x="191" y="184"/>
                    <a:pt x="212" y="208"/>
                    <a:pt x="230" y="233"/>
                  </a:cubicBezTo>
                  <a:cubicBezTo>
                    <a:pt x="244" y="252"/>
                    <a:pt x="258" y="277"/>
                    <a:pt x="280" y="288"/>
                  </a:cubicBezTo>
                  <a:cubicBezTo>
                    <a:pt x="288" y="292"/>
                    <a:pt x="296" y="295"/>
                    <a:pt x="305" y="297"/>
                  </a:cubicBezTo>
                  <a:cubicBezTo>
                    <a:pt x="311" y="299"/>
                    <a:pt x="328" y="299"/>
                    <a:pt x="317" y="308"/>
                  </a:cubicBezTo>
                  <a:cubicBezTo>
                    <a:pt x="308" y="315"/>
                    <a:pt x="295" y="313"/>
                    <a:pt x="285" y="317"/>
                  </a:cubicBezTo>
                  <a:cubicBezTo>
                    <a:pt x="272" y="322"/>
                    <a:pt x="264" y="324"/>
                    <a:pt x="252" y="317"/>
                  </a:cubicBezTo>
                  <a:cubicBezTo>
                    <a:pt x="234" y="308"/>
                    <a:pt x="220" y="292"/>
                    <a:pt x="207" y="278"/>
                  </a:cubicBezTo>
                  <a:cubicBezTo>
                    <a:pt x="200" y="269"/>
                    <a:pt x="194" y="258"/>
                    <a:pt x="186" y="250"/>
                  </a:cubicBezTo>
                  <a:cubicBezTo>
                    <a:pt x="177" y="239"/>
                    <a:pt x="166" y="229"/>
                    <a:pt x="157" y="217"/>
                  </a:cubicBezTo>
                  <a:cubicBezTo>
                    <a:pt x="146" y="203"/>
                    <a:pt x="137" y="188"/>
                    <a:pt x="127" y="173"/>
                  </a:cubicBezTo>
                  <a:cubicBezTo>
                    <a:pt x="117" y="159"/>
                    <a:pt x="104" y="151"/>
                    <a:pt x="94" y="139"/>
                  </a:cubicBezTo>
                  <a:cubicBezTo>
                    <a:pt x="74" y="118"/>
                    <a:pt x="62" y="92"/>
                    <a:pt x="42" y="71"/>
                  </a:cubicBezTo>
                  <a:cubicBezTo>
                    <a:pt x="28" y="56"/>
                    <a:pt x="18" y="42"/>
                    <a:pt x="11" y="24"/>
                  </a:cubicBezTo>
                  <a:cubicBezTo>
                    <a:pt x="10" y="21"/>
                    <a:pt x="9" y="18"/>
                    <a:pt x="7" y="16"/>
                  </a:cubicBezTo>
                  <a:cubicBezTo>
                    <a:pt x="6" y="15"/>
                    <a:pt x="4" y="15"/>
                    <a:pt x="3" y="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4" name="Google Shape;1564;p42"/>
            <p:cNvSpPr/>
            <p:nvPr/>
          </p:nvSpPr>
          <p:spPr>
            <a:xfrm>
              <a:off x="11070238" y="815975"/>
              <a:ext cx="920750" cy="1039813"/>
            </a:xfrm>
            <a:custGeom>
              <a:avLst/>
              <a:gdLst/>
              <a:ahLst/>
              <a:cxnLst/>
              <a:rect l="l" t="t" r="r" b="b"/>
              <a:pathLst>
                <a:path w="298" h="336" extrusionOk="0">
                  <a:moveTo>
                    <a:pt x="297" y="318"/>
                  </a:moveTo>
                  <a:cubicBezTo>
                    <a:pt x="292" y="322"/>
                    <a:pt x="274" y="321"/>
                    <a:pt x="271" y="321"/>
                  </a:cubicBezTo>
                  <a:cubicBezTo>
                    <a:pt x="263" y="321"/>
                    <a:pt x="255" y="324"/>
                    <a:pt x="248" y="327"/>
                  </a:cubicBezTo>
                  <a:cubicBezTo>
                    <a:pt x="248" y="327"/>
                    <a:pt x="248" y="327"/>
                    <a:pt x="248" y="327"/>
                  </a:cubicBezTo>
                  <a:cubicBezTo>
                    <a:pt x="246" y="328"/>
                    <a:pt x="244" y="328"/>
                    <a:pt x="242" y="329"/>
                  </a:cubicBezTo>
                  <a:cubicBezTo>
                    <a:pt x="241" y="329"/>
                    <a:pt x="240" y="329"/>
                    <a:pt x="239" y="329"/>
                  </a:cubicBezTo>
                  <a:cubicBezTo>
                    <a:pt x="227" y="332"/>
                    <a:pt x="216" y="334"/>
                    <a:pt x="204" y="332"/>
                  </a:cubicBezTo>
                  <a:cubicBezTo>
                    <a:pt x="199" y="331"/>
                    <a:pt x="195" y="332"/>
                    <a:pt x="190" y="333"/>
                  </a:cubicBezTo>
                  <a:cubicBezTo>
                    <a:pt x="189" y="333"/>
                    <a:pt x="187" y="333"/>
                    <a:pt x="185" y="333"/>
                  </a:cubicBezTo>
                  <a:cubicBezTo>
                    <a:pt x="181" y="334"/>
                    <a:pt x="176" y="335"/>
                    <a:pt x="171" y="336"/>
                  </a:cubicBezTo>
                  <a:cubicBezTo>
                    <a:pt x="162" y="336"/>
                    <a:pt x="154" y="336"/>
                    <a:pt x="145" y="335"/>
                  </a:cubicBezTo>
                  <a:cubicBezTo>
                    <a:pt x="143" y="335"/>
                    <a:pt x="142" y="334"/>
                    <a:pt x="140" y="334"/>
                  </a:cubicBezTo>
                  <a:cubicBezTo>
                    <a:pt x="135" y="334"/>
                    <a:pt x="129" y="333"/>
                    <a:pt x="124" y="332"/>
                  </a:cubicBezTo>
                  <a:cubicBezTo>
                    <a:pt x="116" y="331"/>
                    <a:pt x="109" y="331"/>
                    <a:pt x="101" y="332"/>
                  </a:cubicBezTo>
                  <a:cubicBezTo>
                    <a:pt x="100" y="332"/>
                    <a:pt x="99" y="332"/>
                    <a:pt x="98" y="332"/>
                  </a:cubicBezTo>
                  <a:cubicBezTo>
                    <a:pt x="97" y="332"/>
                    <a:pt x="97" y="332"/>
                    <a:pt x="97" y="332"/>
                  </a:cubicBezTo>
                  <a:cubicBezTo>
                    <a:pt x="89" y="332"/>
                    <a:pt x="81" y="333"/>
                    <a:pt x="73" y="333"/>
                  </a:cubicBezTo>
                  <a:cubicBezTo>
                    <a:pt x="72" y="333"/>
                    <a:pt x="70" y="333"/>
                    <a:pt x="68" y="332"/>
                  </a:cubicBezTo>
                  <a:cubicBezTo>
                    <a:pt x="64" y="332"/>
                    <a:pt x="59" y="332"/>
                    <a:pt x="55" y="332"/>
                  </a:cubicBezTo>
                  <a:cubicBezTo>
                    <a:pt x="50" y="331"/>
                    <a:pt x="44" y="331"/>
                    <a:pt x="39" y="331"/>
                  </a:cubicBezTo>
                  <a:cubicBezTo>
                    <a:pt x="37" y="331"/>
                    <a:pt x="36" y="331"/>
                    <a:pt x="34" y="331"/>
                  </a:cubicBezTo>
                  <a:cubicBezTo>
                    <a:pt x="29" y="331"/>
                    <a:pt x="24" y="330"/>
                    <a:pt x="18" y="328"/>
                  </a:cubicBezTo>
                  <a:cubicBezTo>
                    <a:pt x="7" y="325"/>
                    <a:pt x="7" y="320"/>
                    <a:pt x="5" y="309"/>
                  </a:cubicBezTo>
                  <a:cubicBezTo>
                    <a:pt x="5" y="307"/>
                    <a:pt x="4" y="306"/>
                    <a:pt x="4" y="304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3" y="296"/>
                    <a:pt x="2" y="288"/>
                    <a:pt x="1" y="280"/>
                  </a:cubicBezTo>
                  <a:cubicBezTo>
                    <a:pt x="0" y="264"/>
                    <a:pt x="3" y="248"/>
                    <a:pt x="2" y="232"/>
                  </a:cubicBezTo>
                  <a:cubicBezTo>
                    <a:pt x="1" y="228"/>
                    <a:pt x="1" y="224"/>
                    <a:pt x="1" y="220"/>
                  </a:cubicBezTo>
                  <a:cubicBezTo>
                    <a:pt x="1" y="220"/>
                    <a:pt x="1" y="220"/>
                    <a:pt x="1" y="220"/>
                  </a:cubicBezTo>
                  <a:cubicBezTo>
                    <a:pt x="0" y="206"/>
                    <a:pt x="0" y="192"/>
                    <a:pt x="1" y="179"/>
                  </a:cubicBezTo>
                  <a:cubicBezTo>
                    <a:pt x="1" y="177"/>
                    <a:pt x="1" y="176"/>
                    <a:pt x="1" y="175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3" y="161"/>
                    <a:pt x="3" y="156"/>
                    <a:pt x="3" y="152"/>
                  </a:cubicBezTo>
                  <a:cubicBezTo>
                    <a:pt x="2" y="142"/>
                    <a:pt x="2" y="132"/>
                    <a:pt x="3" y="122"/>
                  </a:cubicBezTo>
                  <a:cubicBezTo>
                    <a:pt x="3" y="115"/>
                    <a:pt x="4" y="108"/>
                    <a:pt x="5" y="100"/>
                  </a:cubicBezTo>
                  <a:cubicBezTo>
                    <a:pt x="5" y="92"/>
                    <a:pt x="6" y="83"/>
                    <a:pt x="6" y="75"/>
                  </a:cubicBezTo>
                  <a:cubicBezTo>
                    <a:pt x="5" y="65"/>
                    <a:pt x="6" y="53"/>
                    <a:pt x="7" y="42"/>
                  </a:cubicBezTo>
                  <a:cubicBezTo>
                    <a:pt x="7" y="41"/>
                    <a:pt x="8" y="39"/>
                    <a:pt x="8" y="37"/>
                  </a:cubicBezTo>
                  <a:cubicBezTo>
                    <a:pt x="8" y="34"/>
                    <a:pt x="9" y="30"/>
                    <a:pt x="9" y="27"/>
                  </a:cubicBezTo>
                  <a:cubicBezTo>
                    <a:pt x="10" y="25"/>
                    <a:pt x="10" y="24"/>
                    <a:pt x="10" y="23"/>
                  </a:cubicBezTo>
                  <a:cubicBezTo>
                    <a:pt x="10" y="22"/>
                    <a:pt x="10" y="21"/>
                    <a:pt x="11" y="20"/>
                  </a:cubicBezTo>
                  <a:cubicBezTo>
                    <a:pt x="11" y="18"/>
                    <a:pt x="11" y="16"/>
                    <a:pt x="12" y="14"/>
                  </a:cubicBezTo>
                  <a:cubicBezTo>
                    <a:pt x="12" y="12"/>
                    <a:pt x="12" y="11"/>
                    <a:pt x="13" y="10"/>
                  </a:cubicBezTo>
                  <a:cubicBezTo>
                    <a:pt x="14" y="6"/>
                    <a:pt x="15" y="3"/>
                    <a:pt x="19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1" y="1"/>
                    <a:pt x="22" y="0"/>
                    <a:pt x="24" y="0"/>
                  </a:cubicBezTo>
                  <a:cubicBezTo>
                    <a:pt x="29" y="0"/>
                    <a:pt x="34" y="1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5" y="5"/>
                    <a:pt x="49" y="8"/>
                    <a:pt x="52" y="11"/>
                  </a:cubicBezTo>
                  <a:cubicBezTo>
                    <a:pt x="64" y="23"/>
                    <a:pt x="70" y="38"/>
                    <a:pt x="80" y="51"/>
                  </a:cubicBezTo>
                  <a:cubicBezTo>
                    <a:pt x="93" y="69"/>
                    <a:pt x="110" y="83"/>
                    <a:pt x="124" y="99"/>
                  </a:cubicBezTo>
                  <a:cubicBezTo>
                    <a:pt x="141" y="117"/>
                    <a:pt x="153" y="135"/>
                    <a:pt x="165" y="156"/>
                  </a:cubicBezTo>
                  <a:cubicBezTo>
                    <a:pt x="185" y="191"/>
                    <a:pt x="215" y="221"/>
                    <a:pt x="239" y="253"/>
                  </a:cubicBezTo>
                  <a:cubicBezTo>
                    <a:pt x="249" y="266"/>
                    <a:pt x="259" y="279"/>
                    <a:pt x="271" y="291"/>
                  </a:cubicBezTo>
                  <a:cubicBezTo>
                    <a:pt x="276" y="297"/>
                    <a:pt x="282" y="303"/>
                    <a:pt x="289" y="308"/>
                  </a:cubicBezTo>
                  <a:cubicBezTo>
                    <a:pt x="291" y="310"/>
                    <a:pt x="295" y="312"/>
                    <a:pt x="297" y="314"/>
                  </a:cubicBezTo>
                  <a:cubicBezTo>
                    <a:pt x="298" y="316"/>
                    <a:pt x="298" y="317"/>
                    <a:pt x="297" y="3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5" name="Google Shape;1565;p42"/>
            <p:cNvSpPr/>
            <p:nvPr/>
          </p:nvSpPr>
          <p:spPr>
            <a:xfrm>
              <a:off x="11128975" y="815975"/>
              <a:ext cx="708025" cy="1019175"/>
            </a:xfrm>
            <a:custGeom>
              <a:avLst/>
              <a:gdLst/>
              <a:ahLst/>
              <a:cxnLst/>
              <a:rect l="l" t="t" r="r" b="b"/>
              <a:pathLst>
                <a:path w="229" h="329" extrusionOk="0">
                  <a:moveTo>
                    <a:pt x="229" y="327"/>
                  </a:moveTo>
                  <a:cubicBezTo>
                    <a:pt x="227" y="328"/>
                    <a:pt x="225" y="328"/>
                    <a:pt x="223" y="329"/>
                  </a:cubicBezTo>
                  <a:cubicBezTo>
                    <a:pt x="223" y="328"/>
                    <a:pt x="222" y="328"/>
                    <a:pt x="222" y="327"/>
                  </a:cubicBezTo>
                  <a:cubicBezTo>
                    <a:pt x="216" y="315"/>
                    <a:pt x="206" y="306"/>
                    <a:pt x="197" y="296"/>
                  </a:cubicBezTo>
                  <a:cubicBezTo>
                    <a:pt x="182" y="281"/>
                    <a:pt x="167" y="265"/>
                    <a:pt x="157" y="246"/>
                  </a:cubicBezTo>
                  <a:cubicBezTo>
                    <a:pt x="154" y="240"/>
                    <a:pt x="152" y="232"/>
                    <a:pt x="149" y="226"/>
                  </a:cubicBezTo>
                  <a:cubicBezTo>
                    <a:pt x="147" y="218"/>
                    <a:pt x="144" y="210"/>
                    <a:pt x="140" y="203"/>
                  </a:cubicBezTo>
                  <a:cubicBezTo>
                    <a:pt x="135" y="194"/>
                    <a:pt x="129" y="187"/>
                    <a:pt x="122" y="180"/>
                  </a:cubicBezTo>
                  <a:cubicBezTo>
                    <a:pt x="118" y="176"/>
                    <a:pt x="114" y="172"/>
                    <a:pt x="111" y="167"/>
                  </a:cubicBezTo>
                  <a:cubicBezTo>
                    <a:pt x="103" y="158"/>
                    <a:pt x="99" y="147"/>
                    <a:pt x="96" y="137"/>
                  </a:cubicBezTo>
                  <a:cubicBezTo>
                    <a:pt x="94" y="132"/>
                    <a:pt x="92" y="127"/>
                    <a:pt x="90" y="123"/>
                  </a:cubicBezTo>
                  <a:cubicBezTo>
                    <a:pt x="87" y="116"/>
                    <a:pt x="83" y="111"/>
                    <a:pt x="79" y="106"/>
                  </a:cubicBezTo>
                  <a:cubicBezTo>
                    <a:pt x="77" y="104"/>
                    <a:pt x="75" y="102"/>
                    <a:pt x="74" y="99"/>
                  </a:cubicBezTo>
                  <a:cubicBezTo>
                    <a:pt x="64" y="86"/>
                    <a:pt x="56" y="74"/>
                    <a:pt x="50" y="62"/>
                  </a:cubicBezTo>
                  <a:cubicBezTo>
                    <a:pt x="46" y="56"/>
                    <a:pt x="43" y="50"/>
                    <a:pt x="40" y="43"/>
                  </a:cubicBezTo>
                  <a:cubicBezTo>
                    <a:pt x="36" y="34"/>
                    <a:pt x="32" y="29"/>
                    <a:pt x="25" y="23"/>
                  </a:cubicBezTo>
                  <a:cubicBezTo>
                    <a:pt x="24" y="22"/>
                    <a:pt x="22" y="20"/>
                    <a:pt x="21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6"/>
                    <a:pt x="16" y="15"/>
                    <a:pt x="15" y="13"/>
                  </a:cubicBezTo>
                  <a:cubicBezTo>
                    <a:pt x="10" y="8"/>
                    <a:pt x="5" y="3"/>
                    <a:pt x="0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2"/>
                    <a:pt x="11" y="4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8"/>
                    <a:pt x="16" y="9"/>
                    <a:pt x="17" y="11"/>
                  </a:cubicBezTo>
                  <a:cubicBezTo>
                    <a:pt x="19" y="12"/>
                    <a:pt x="20" y="14"/>
                    <a:pt x="22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32" y="25"/>
                    <a:pt x="38" y="30"/>
                    <a:pt x="44" y="42"/>
                  </a:cubicBezTo>
                  <a:cubicBezTo>
                    <a:pt x="49" y="54"/>
                    <a:pt x="55" y="65"/>
                    <a:pt x="62" y="76"/>
                  </a:cubicBezTo>
                  <a:cubicBezTo>
                    <a:pt x="67" y="83"/>
                    <a:pt x="71" y="90"/>
                    <a:pt x="77" y="97"/>
                  </a:cubicBezTo>
                  <a:cubicBezTo>
                    <a:pt x="78" y="99"/>
                    <a:pt x="80" y="101"/>
                    <a:pt x="82" y="104"/>
                  </a:cubicBezTo>
                  <a:cubicBezTo>
                    <a:pt x="83" y="105"/>
                    <a:pt x="84" y="106"/>
                    <a:pt x="85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7" y="110"/>
                    <a:pt x="89" y="112"/>
                    <a:pt x="90" y="115"/>
                  </a:cubicBezTo>
                  <a:cubicBezTo>
                    <a:pt x="91" y="117"/>
                    <a:pt x="92" y="119"/>
                    <a:pt x="93" y="121"/>
                  </a:cubicBezTo>
                  <a:cubicBezTo>
                    <a:pt x="95" y="126"/>
                    <a:pt x="97" y="131"/>
                    <a:pt x="99" y="135"/>
                  </a:cubicBezTo>
                  <a:cubicBezTo>
                    <a:pt x="103" y="146"/>
                    <a:pt x="107" y="156"/>
                    <a:pt x="114" y="165"/>
                  </a:cubicBezTo>
                  <a:cubicBezTo>
                    <a:pt x="117" y="169"/>
                    <a:pt x="121" y="173"/>
                    <a:pt x="125" y="177"/>
                  </a:cubicBezTo>
                  <a:cubicBezTo>
                    <a:pt x="131" y="185"/>
                    <a:pt x="138" y="192"/>
                    <a:pt x="143" y="201"/>
                  </a:cubicBezTo>
                  <a:cubicBezTo>
                    <a:pt x="147" y="208"/>
                    <a:pt x="150" y="216"/>
                    <a:pt x="153" y="224"/>
                  </a:cubicBezTo>
                  <a:cubicBezTo>
                    <a:pt x="155" y="231"/>
                    <a:pt x="157" y="238"/>
                    <a:pt x="161" y="244"/>
                  </a:cubicBezTo>
                  <a:cubicBezTo>
                    <a:pt x="170" y="263"/>
                    <a:pt x="185" y="278"/>
                    <a:pt x="199" y="293"/>
                  </a:cubicBezTo>
                  <a:cubicBezTo>
                    <a:pt x="205" y="299"/>
                    <a:pt x="211" y="305"/>
                    <a:pt x="216" y="311"/>
                  </a:cubicBezTo>
                  <a:cubicBezTo>
                    <a:pt x="220" y="316"/>
                    <a:pt x="226" y="321"/>
                    <a:pt x="229" y="327"/>
                  </a:cubicBezTo>
                  <a:close/>
                </a:path>
              </a:pathLst>
            </a:custGeom>
            <a:solidFill>
              <a:srgbClr val="A8997B">
                <a:alpha val="411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6" name="Google Shape;1566;p42"/>
            <p:cNvSpPr/>
            <p:nvPr/>
          </p:nvSpPr>
          <p:spPr>
            <a:xfrm>
              <a:off x="11106750" y="847725"/>
              <a:ext cx="550863" cy="1000125"/>
            </a:xfrm>
            <a:custGeom>
              <a:avLst/>
              <a:gdLst/>
              <a:ahLst/>
              <a:cxnLst/>
              <a:rect l="l" t="t" r="r" b="b"/>
              <a:pathLst>
                <a:path w="178" h="323" extrusionOk="0">
                  <a:moveTo>
                    <a:pt x="178" y="323"/>
                  </a:moveTo>
                  <a:cubicBezTo>
                    <a:pt x="177" y="323"/>
                    <a:pt x="175" y="323"/>
                    <a:pt x="173" y="323"/>
                  </a:cubicBezTo>
                  <a:cubicBezTo>
                    <a:pt x="171" y="317"/>
                    <a:pt x="170" y="311"/>
                    <a:pt x="167" y="305"/>
                  </a:cubicBezTo>
                  <a:cubicBezTo>
                    <a:pt x="165" y="297"/>
                    <a:pt x="159" y="291"/>
                    <a:pt x="155" y="284"/>
                  </a:cubicBezTo>
                  <a:cubicBezTo>
                    <a:pt x="146" y="272"/>
                    <a:pt x="138" y="259"/>
                    <a:pt x="133" y="244"/>
                  </a:cubicBezTo>
                  <a:cubicBezTo>
                    <a:pt x="132" y="241"/>
                    <a:pt x="132" y="239"/>
                    <a:pt x="131" y="236"/>
                  </a:cubicBezTo>
                  <a:cubicBezTo>
                    <a:pt x="130" y="231"/>
                    <a:pt x="128" y="225"/>
                    <a:pt x="125" y="220"/>
                  </a:cubicBezTo>
                  <a:cubicBezTo>
                    <a:pt x="122" y="215"/>
                    <a:pt x="117" y="209"/>
                    <a:pt x="113" y="204"/>
                  </a:cubicBezTo>
                  <a:cubicBezTo>
                    <a:pt x="110" y="201"/>
                    <a:pt x="108" y="198"/>
                    <a:pt x="106" y="196"/>
                  </a:cubicBezTo>
                  <a:cubicBezTo>
                    <a:pt x="105" y="195"/>
                    <a:pt x="105" y="195"/>
                    <a:pt x="105" y="195"/>
                  </a:cubicBezTo>
                  <a:cubicBezTo>
                    <a:pt x="96" y="184"/>
                    <a:pt x="87" y="173"/>
                    <a:pt x="83" y="159"/>
                  </a:cubicBezTo>
                  <a:cubicBezTo>
                    <a:pt x="82" y="153"/>
                    <a:pt x="80" y="146"/>
                    <a:pt x="79" y="140"/>
                  </a:cubicBezTo>
                  <a:cubicBezTo>
                    <a:pt x="77" y="126"/>
                    <a:pt x="75" y="113"/>
                    <a:pt x="66" y="102"/>
                  </a:cubicBezTo>
                  <a:cubicBezTo>
                    <a:pt x="63" y="98"/>
                    <a:pt x="60" y="94"/>
                    <a:pt x="57" y="90"/>
                  </a:cubicBezTo>
                  <a:cubicBezTo>
                    <a:pt x="50" y="83"/>
                    <a:pt x="43" y="76"/>
                    <a:pt x="39" y="64"/>
                  </a:cubicBezTo>
                  <a:cubicBezTo>
                    <a:pt x="37" y="59"/>
                    <a:pt x="35" y="54"/>
                    <a:pt x="34" y="50"/>
                  </a:cubicBezTo>
                  <a:cubicBezTo>
                    <a:pt x="31" y="40"/>
                    <a:pt x="28" y="33"/>
                    <a:pt x="20" y="23"/>
                  </a:cubicBezTo>
                  <a:cubicBezTo>
                    <a:pt x="14" y="17"/>
                    <a:pt x="7" y="10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9" y="6"/>
                    <a:pt x="17" y="14"/>
                    <a:pt x="23" y="21"/>
                  </a:cubicBezTo>
                  <a:cubicBezTo>
                    <a:pt x="32" y="31"/>
                    <a:pt x="34" y="39"/>
                    <a:pt x="37" y="49"/>
                  </a:cubicBezTo>
                  <a:cubicBezTo>
                    <a:pt x="39" y="53"/>
                    <a:pt x="40" y="57"/>
                    <a:pt x="42" y="62"/>
                  </a:cubicBezTo>
                  <a:cubicBezTo>
                    <a:pt x="47" y="74"/>
                    <a:pt x="52" y="80"/>
                    <a:pt x="59" y="88"/>
                  </a:cubicBezTo>
                  <a:cubicBezTo>
                    <a:pt x="63" y="92"/>
                    <a:pt x="66" y="95"/>
                    <a:pt x="69" y="100"/>
                  </a:cubicBezTo>
                  <a:cubicBezTo>
                    <a:pt x="78" y="112"/>
                    <a:pt x="80" y="126"/>
                    <a:pt x="83" y="139"/>
                  </a:cubicBezTo>
                  <a:cubicBezTo>
                    <a:pt x="84" y="145"/>
                    <a:pt x="85" y="152"/>
                    <a:pt x="87" y="158"/>
                  </a:cubicBezTo>
                  <a:cubicBezTo>
                    <a:pt x="91" y="171"/>
                    <a:pt x="99" y="182"/>
                    <a:pt x="108" y="193"/>
                  </a:cubicBezTo>
                  <a:cubicBezTo>
                    <a:pt x="109" y="193"/>
                    <a:pt x="109" y="193"/>
                    <a:pt x="109" y="193"/>
                  </a:cubicBezTo>
                  <a:cubicBezTo>
                    <a:pt x="111" y="196"/>
                    <a:pt x="113" y="199"/>
                    <a:pt x="116" y="201"/>
                  </a:cubicBezTo>
                  <a:cubicBezTo>
                    <a:pt x="120" y="207"/>
                    <a:pt x="125" y="212"/>
                    <a:pt x="129" y="218"/>
                  </a:cubicBezTo>
                  <a:cubicBezTo>
                    <a:pt x="132" y="224"/>
                    <a:pt x="133" y="229"/>
                    <a:pt x="135" y="235"/>
                  </a:cubicBezTo>
                  <a:cubicBezTo>
                    <a:pt x="135" y="238"/>
                    <a:pt x="136" y="240"/>
                    <a:pt x="137" y="243"/>
                  </a:cubicBezTo>
                  <a:cubicBezTo>
                    <a:pt x="141" y="257"/>
                    <a:pt x="150" y="270"/>
                    <a:pt x="158" y="282"/>
                  </a:cubicBezTo>
                  <a:cubicBezTo>
                    <a:pt x="162" y="288"/>
                    <a:pt x="166" y="294"/>
                    <a:pt x="169" y="300"/>
                  </a:cubicBezTo>
                  <a:cubicBezTo>
                    <a:pt x="172" y="305"/>
                    <a:pt x="173" y="310"/>
                    <a:pt x="175" y="315"/>
                  </a:cubicBezTo>
                  <a:cubicBezTo>
                    <a:pt x="175" y="318"/>
                    <a:pt x="177" y="320"/>
                    <a:pt x="178" y="3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7" name="Google Shape;1567;p42"/>
            <p:cNvSpPr/>
            <p:nvPr/>
          </p:nvSpPr>
          <p:spPr>
            <a:xfrm>
              <a:off x="11097225" y="887413"/>
              <a:ext cx="420688" cy="965200"/>
            </a:xfrm>
            <a:custGeom>
              <a:avLst/>
              <a:gdLst/>
              <a:ahLst/>
              <a:cxnLst/>
              <a:rect l="l" t="t" r="r" b="b"/>
              <a:pathLst>
                <a:path w="136" h="312" extrusionOk="0">
                  <a:moveTo>
                    <a:pt x="136" y="312"/>
                  </a:moveTo>
                  <a:cubicBezTo>
                    <a:pt x="134" y="312"/>
                    <a:pt x="133" y="311"/>
                    <a:pt x="131" y="311"/>
                  </a:cubicBezTo>
                  <a:cubicBezTo>
                    <a:pt x="130" y="307"/>
                    <a:pt x="128" y="302"/>
                    <a:pt x="126" y="298"/>
                  </a:cubicBezTo>
                  <a:cubicBezTo>
                    <a:pt x="124" y="292"/>
                    <a:pt x="123" y="287"/>
                    <a:pt x="121" y="281"/>
                  </a:cubicBezTo>
                  <a:cubicBezTo>
                    <a:pt x="116" y="269"/>
                    <a:pt x="112" y="255"/>
                    <a:pt x="109" y="242"/>
                  </a:cubicBezTo>
                  <a:cubicBezTo>
                    <a:pt x="106" y="233"/>
                    <a:pt x="100" y="224"/>
                    <a:pt x="93" y="216"/>
                  </a:cubicBezTo>
                  <a:cubicBezTo>
                    <a:pt x="89" y="211"/>
                    <a:pt x="84" y="205"/>
                    <a:pt x="81" y="199"/>
                  </a:cubicBezTo>
                  <a:cubicBezTo>
                    <a:pt x="73" y="183"/>
                    <a:pt x="65" y="167"/>
                    <a:pt x="64" y="148"/>
                  </a:cubicBezTo>
                  <a:cubicBezTo>
                    <a:pt x="63" y="145"/>
                    <a:pt x="63" y="141"/>
                    <a:pt x="63" y="137"/>
                  </a:cubicBezTo>
                  <a:cubicBezTo>
                    <a:pt x="63" y="128"/>
                    <a:pt x="63" y="120"/>
                    <a:pt x="57" y="111"/>
                  </a:cubicBezTo>
                  <a:cubicBezTo>
                    <a:pt x="54" y="107"/>
                    <a:pt x="49" y="102"/>
                    <a:pt x="44" y="98"/>
                  </a:cubicBezTo>
                  <a:cubicBezTo>
                    <a:pt x="37" y="92"/>
                    <a:pt x="30" y="85"/>
                    <a:pt x="27" y="78"/>
                  </a:cubicBezTo>
                  <a:cubicBezTo>
                    <a:pt x="24" y="70"/>
                    <a:pt x="23" y="62"/>
                    <a:pt x="23" y="55"/>
                  </a:cubicBezTo>
                  <a:cubicBezTo>
                    <a:pt x="23" y="46"/>
                    <a:pt x="22" y="37"/>
                    <a:pt x="18" y="28"/>
                  </a:cubicBezTo>
                  <a:cubicBezTo>
                    <a:pt x="13" y="17"/>
                    <a:pt x="7" y="9"/>
                    <a:pt x="0" y="4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9" y="5"/>
                    <a:pt x="15" y="14"/>
                    <a:pt x="21" y="27"/>
                  </a:cubicBezTo>
                  <a:cubicBezTo>
                    <a:pt x="26" y="36"/>
                    <a:pt x="26" y="45"/>
                    <a:pt x="27" y="54"/>
                  </a:cubicBezTo>
                  <a:cubicBezTo>
                    <a:pt x="27" y="62"/>
                    <a:pt x="27" y="69"/>
                    <a:pt x="30" y="76"/>
                  </a:cubicBezTo>
                  <a:cubicBezTo>
                    <a:pt x="33" y="83"/>
                    <a:pt x="40" y="89"/>
                    <a:pt x="46" y="95"/>
                  </a:cubicBezTo>
                  <a:cubicBezTo>
                    <a:pt x="51" y="100"/>
                    <a:pt x="57" y="104"/>
                    <a:pt x="60" y="109"/>
                  </a:cubicBezTo>
                  <a:cubicBezTo>
                    <a:pt x="67" y="119"/>
                    <a:pt x="67" y="128"/>
                    <a:pt x="67" y="137"/>
                  </a:cubicBezTo>
                  <a:cubicBezTo>
                    <a:pt x="67" y="141"/>
                    <a:pt x="67" y="144"/>
                    <a:pt x="67" y="148"/>
                  </a:cubicBezTo>
                  <a:cubicBezTo>
                    <a:pt x="69" y="166"/>
                    <a:pt x="76" y="182"/>
                    <a:pt x="84" y="197"/>
                  </a:cubicBezTo>
                  <a:cubicBezTo>
                    <a:pt x="87" y="203"/>
                    <a:pt x="92" y="208"/>
                    <a:pt x="96" y="214"/>
                  </a:cubicBezTo>
                  <a:cubicBezTo>
                    <a:pt x="103" y="222"/>
                    <a:pt x="110" y="231"/>
                    <a:pt x="112" y="241"/>
                  </a:cubicBezTo>
                  <a:cubicBezTo>
                    <a:pt x="118" y="261"/>
                    <a:pt x="123" y="282"/>
                    <a:pt x="131" y="301"/>
                  </a:cubicBezTo>
                  <a:cubicBezTo>
                    <a:pt x="132" y="304"/>
                    <a:pt x="135" y="308"/>
                    <a:pt x="136" y="312"/>
                  </a:cubicBezTo>
                  <a:close/>
                </a:path>
              </a:pathLst>
            </a:custGeom>
            <a:solidFill>
              <a:srgbClr val="A8997B">
                <a:alpha val="411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8" name="Google Shape;1568;p42"/>
            <p:cNvSpPr/>
            <p:nvPr/>
          </p:nvSpPr>
          <p:spPr>
            <a:xfrm>
              <a:off x="11090875" y="930275"/>
              <a:ext cx="290513" cy="914400"/>
            </a:xfrm>
            <a:custGeom>
              <a:avLst/>
              <a:gdLst/>
              <a:ahLst/>
              <a:cxnLst/>
              <a:rect l="l" t="t" r="r" b="b"/>
              <a:pathLst>
                <a:path w="94" h="295" extrusionOk="0">
                  <a:moveTo>
                    <a:pt x="94" y="295"/>
                  </a:moveTo>
                  <a:cubicBezTo>
                    <a:pt x="93" y="295"/>
                    <a:pt x="92" y="295"/>
                    <a:pt x="91" y="295"/>
                  </a:cubicBezTo>
                  <a:cubicBezTo>
                    <a:pt x="90" y="295"/>
                    <a:pt x="90" y="295"/>
                    <a:pt x="90" y="295"/>
                  </a:cubicBezTo>
                  <a:cubicBezTo>
                    <a:pt x="86" y="280"/>
                    <a:pt x="88" y="265"/>
                    <a:pt x="86" y="250"/>
                  </a:cubicBezTo>
                  <a:cubicBezTo>
                    <a:pt x="84" y="238"/>
                    <a:pt x="82" y="229"/>
                    <a:pt x="78" y="221"/>
                  </a:cubicBezTo>
                  <a:cubicBezTo>
                    <a:pt x="75" y="215"/>
                    <a:pt x="72" y="211"/>
                    <a:pt x="68" y="207"/>
                  </a:cubicBezTo>
                  <a:cubicBezTo>
                    <a:pt x="65" y="204"/>
                    <a:pt x="63" y="201"/>
                    <a:pt x="60" y="197"/>
                  </a:cubicBezTo>
                  <a:cubicBezTo>
                    <a:pt x="57" y="192"/>
                    <a:pt x="56" y="186"/>
                    <a:pt x="55" y="180"/>
                  </a:cubicBezTo>
                  <a:cubicBezTo>
                    <a:pt x="54" y="178"/>
                    <a:pt x="54" y="176"/>
                    <a:pt x="53" y="174"/>
                  </a:cubicBezTo>
                  <a:cubicBezTo>
                    <a:pt x="53" y="170"/>
                    <a:pt x="52" y="167"/>
                    <a:pt x="51" y="163"/>
                  </a:cubicBezTo>
                  <a:cubicBezTo>
                    <a:pt x="49" y="157"/>
                    <a:pt x="48" y="150"/>
                    <a:pt x="46" y="144"/>
                  </a:cubicBezTo>
                  <a:cubicBezTo>
                    <a:pt x="44" y="131"/>
                    <a:pt x="38" y="120"/>
                    <a:pt x="31" y="109"/>
                  </a:cubicBezTo>
                  <a:cubicBezTo>
                    <a:pt x="28" y="104"/>
                    <a:pt x="25" y="100"/>
                    <a:pt x="23" y="95"/>
                  </a:cubicBezTo>
                  <a:cubicBezTo>
                    <a:pt x="13" y="76"/>
                    <a:pt x="8" y="58"/>
                    <a:pt x="7" y="37"/>
                  </a:cubicBezTo>
                  <a:cubicBezTo>
                    <a:pt x="6" y="25"/>
                    <a:pt x="6" y="14"/>
                    <a:pt x="0" y="5"/>
                  </a:cubicBezTo>
                  <a:cubicBezTo>
                    <a:pt x="0" y="4"/>
                    <a:pt x="1" y="2"/>
                    <a:pt x="1" y="0"/>
                  </a:cubicBezTo>
                  <a:cubicBezTo>
                    <a:pt x="9" y="11"/>
                    <a:pt x="10" y="24"/>
                    <a:pt x="11" y="37"/>
                  </a:cubicBezTo>
                  <a:cubicBezTo>
                    <a:pt x="11" y="57"/>
                    <a:pt x="16" y="75"/>
                    <a:pt x="26" y="93"/>
                  </a:cubicBezTo>
                  <a:cubicBezTo>
                    <a:pt x="28" y="98"/>
                    <a:pt x="31" y="102"/>
                    <a:pt x="34" y="107"/>
                  </a:cubicBezTo>
                  <a:cubicBezTo>
                    <a:pt x="41" y="118"/>
                    <a:pt x="47" y="130"/>
                    <a:pt x="50" y="143"/>
                  </a:cubicBezTo>
                  <a:cubicBezTo>
                    <a:pt x="51" y="150"/>
                    <a:pt x="53" y="156"/>
                    <a:pt x="54" y="162"/>
                  </a:cubicBezTo>
                  <a:cubicBezTo>
                    <a:pt x="55" y="166"/>
                    <a:pt x="56" y="169"/>
                    <a:pt x="57" y="173"/>
                  </a:cubicBezTo>
                  <a:cubicBezTo>
                    <a:pt x="57" y="175"/>
                    <a:pt x="58" y="177"/>
                    <a:pt x="58" y="179"/>
                  </a:cubicBezTo>
                  <a:cubicBezTo>
                    <a:pt x="59" y="185"/>
                    <a:pt x="60" y="191"/>
                    <a:pt x="63" y="195"/>
                  </a:cubicBezTo>
                  <a:cubicBezTo>
                    <a:pt x="65" y="199"/>
                    <a:pt x="68" y="202"/>
                    <a:pt x="71" y="205"/>
                  </a:cubicBezTo>
                  <a:cubicBezTo>
                    <a:pt x="74" y="209"/>
                    <a:pt x="78" y="213"/>
                    <a:pt x="81" y="219"/>
                  </a:cubicBezTo>
                  <a:cubicBezTo>
                    <a:pt x="85" y="228"/>
                    <a:pt x="88" y="238"/>
                    <a:pt x="89" y="249"/>
                  </a:cubicBezTo>
                  <a:cubicBezTo>
                    <a:pt x="91" y="261"/>
                    <a:pt x="90" y="273"/>
                    <a:pt x="92" y="285"/>
                  </a:cubicBezTo>
                  <a:cubicBezTo>
                    <a:pt x="92" y="288"/>
                    <a:pt x="94" y="291"/>
                    <a:pt x="94" y="295"/>
                  </a:cubicBezTo>
                  <a:close/>
                </a:path>
              </a:pathLst>
            </a:custGeom>
            <a:solidFill>
              <a:srgbClr val="A8997B">
                <a:alpha val="411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9" name="Google Shape;1569;p42"/>
            <p:cNvSpPr/>
            <p:nvPr/>
          </p:nvSpPr>
          <p:spPr>
            <a:xfrm>
              <a:off x="11079763" y="1125538"/>
              <a:ext cx="215900" cy="722313"/>
            </a:xfrm>
            <a:custGeom>
              <a:avLst/>
              <a:gdLst/>
              <a:ahLst/>
              <a:cxnLst/>
              <a:rect l="l" t="t" r="r" b="b"/>
              <a:pathLst>
                <a:path w="70" h="233" extrusionOk="0">
                  <a:moveTo>
                    <a:pt x="70" y="233"/>
                  </a:moveTo>
                  <a:cubicBezTo>
                    <a:pt x="69" y="233"/>
                    <a:pt x="67" y="233"/>
                    <a:pt x="65" y="232"/>
                  </a:cubicBezTo>
                  <a:cubicBezTo>
                    <a:pt x="63" y="221"/>
                    <a:pt x="63" y="210"/>
                    <a:pt x="60" y="199"/>
                  </a:cubicBezTo>
                  <a:cubicBezTo>
                    <a:pt x="55" y="180"/>
                    <a:pt x="50" y="164"/>
                    <a:pt x="45" y="152"/>
                  </a:cubicBezTo>
                  <a:cubicBezTo>
                    <a:pt x="42" y="146"/>
                    <a:pt x="39" y="141"/>
                    <a:pt x="36" y="136"/>
                  </a:cubicBezTo>
                  <a:cubicBezTo>
                    <a:pt x="31" y="126"/>
                    <a:pt x="25" y="116"/>
                    <a:pt x="23" y="105"/>
                  </a:cubicBezTo>
                  <a:cubicBezTo>
                    <a:pt x="21" y="93"/>
                    <a:pt x="18" y="83"/>
                    <a:pt x="13" y="70"/>
                  </a:cubicBezTo>
                  <a:cubicBezTo>
                    <a:pt x="10" y="59"/>
                    <a:pt x="5" y="46"/>
                    <a:pt x="2" y="34"/>
                  </a:cubicBezTo>
                  <a:cubicBezTo>
                    <a:pt x="1" y="29"/>
                    <a:pt x="0" y="26"/>
                    <a:pt x="0" y="2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2" y="13"/>
                    <a:pt x="3" y="20"/>
                    <a:pt x="6" y="33"/>
                  </a:cubicBezTo>
                  <a:cubicBezTo>
                    <a:pt x="9" y="45"/>
                    <a:pt x="13" y="58"/>
                    <a:pt x="17" y="68"/>
                  </a:cubicBezTo>
                  <a:cubicBezTo>
                    <a:pt x="21" y="82"/>
                    <a:pt x="24" y="92"/>
                    <a:pt x="27" y="104"/>
                  </a:cubicBezTo>
                  <a:cubicBezTo>
                    <a:pt x="29" y="115"/>
                    <a:pt x="34" y="124"/>
                    <a:pt x="39" y="134"/>
                  </a:cubicBezTo>
                  <a:cubicBezTo>
                    <a:pt x="42" y="139"/>
                    <a:pt x="45" y="145"/>
                    <a:pt x="48" y="150"/>
                  </a:cubicBezTo>
                  <a:cubicBezTo>
                    <a:pt x="54" y="163"/>
                    <a:pt x="59" y="179"/>
                    <a:pt x="63" y="198"/>
                  </a:cubicBezTo>
                  <a:cubicBezTo>
                    <a:pt x="65" y="205"/>
                    <a:pt x="65" y="213"/>
                    <a:pt x="66" y="220"/>
                  </a:cubicBezTo>
                  <a:cubicBezTo>
                    <a:pt x="67" y="224"/>
                    <a:pt x="69" y="228"/>
                    <a:pt x="70" y="2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0" name="Google Shape;1570;p42"/>
            <p:cNvSpPr/>
            <p:nvPr/>
          </p:nvSpPr>
          <p:spPr>
            <a:xfrm>
              <a:off x="11073413" y="1327150"/>
              <a:ext cx="117475" cy="514350"/>
            </a:xfrm>
            <a:custGeom>
              <a:avLst/>
              <a:gdLst/>
              <a:ahLst/>
              <a:cxnLst/>
              <a:rect l="l" t="t" r="r" b="b"/>
              <a:pathLst>
                <a:path w="38" h="166" extrusionOk="0">
                  <a:moveTo>
                    <a:pt x="38" y="166"/>
                  </a:moveTo>
                  <a:cubicBezTo>
                    <a:pt x="36" y="166"/>
                    <a:pt x="35" y="166"/>
                    <a:pt x="33" y="166"/>
                  </a:cubicBezTo>
                  <a:cubicBezTo>
                    <a:pt x="32" y="162"/>
                    <a:pt x="32" y="158"/>
                    <a:pt x="31" y="154"/>
                  </a:cubicBezTo>
                  <a:cubicBezTo>
                    <a:pt x="29" y="145"/>
                    <a:pt x="27" y="135"/>
                    <a:pt x="24" y="126"/>
                  </a:cubicBezTo>
                  <a:cubicBezTo>
                    <a:pt x="20" y="114"/>
                    <a:pt x="16" y="102"/>
                    <a:pt x="16" y="89"/>
                  </a:cubicBezTo>
                  <a:cubicBezTo>
                    <a:pt x="15" y="86"/>
                    <a:pt x="15" y="84"/>
                    <a:pt x="15" y="81"/>
                  </a:cubicBezTo>
                  <a:cubicBezTo>
                    <a:pt x="15" y="76"/>
                    <a:pt x="15" y="72"/>
                    <a:pt x="15" y="68"/>
                  </a:cubicBezTo>
                  <a:cubicBezTo>
                    <a:pt x="14" y="64"/>
                    <a:pt x="6" y="31"/>
                    <a:pt x="0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6"/>
                    <a:pt x="5" y="14"/>
                    <a:pt x="9" y="27"/>
                  </a:cubicBezTo>
                  <a:cubicBezTo>
                    <a:pt x="13" y="44"/>
                    <a:pt x="18" y="65"/>
                    <a:pt x="18" y="67"/>
                  </a:cubicBezTo>
                  <a:cubicBezTo>
                    <a:pt x="19" y="72"/>
                    <a:pt x="19" y="76"/>
                    <a:pt x="19" y="81"/>
                  </a:cubicBezTo>
                  <a:cubicBezTo>
                    <a:pt x="19" y="84"/>
                    <a:pt x="19" y="86"/>
                    <a:pt x="19" y="89"/>
                  </a:cubicBezTo>
                  <a:cubicBezTo>
                    <a:pt x="20" y="101"/>
                    <a:pt x="24" y="113"/>
                    <a:pt x="27" y="125"/>
                  </a:cubicBezTo>
                  <a:cubicBezTo>
                    <a:pt x="30" y="134"/>
                    <a:pt x="33" y="143"/>
                    <a:pt x="34" y="152"/>
                  </a:cubicBezTo>
                  <a:cubicBezTo>
                    <a:pt x="35" y="157"/>
                    <a:pt x="37" y="162"/>
                    <a:pt x="38" y="1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1" name="Google Shape;1571;p42"/>
            <p:cNvSpPr/>
            <p:nvPr/>
          </p:nvSpPr>
          <p:spPr>
            <a:xfrm>
              <a:off x="10695588" y="695325"/>
              <a:ext cx="615950" cy="1182688"/>
            </a:xfrm>
            <a:custGeom>
              <a:avLst/>
              <a:gdLst/>
              <a:ahLst/>
              <a:cxnLst/>
              <a:rect l="l" t="t" r="r" b="b"/>
              <a:pathLst>
                <a:path w="199" h="382" extrusionOk="0">
                  <a:moveTo>
                    <a:pt x="101" y="67"/>
                  </a:moveTo>
                  <a:cubicBezTo>
                    <a:pt x="105" y="86"/>
                    <a:pt x="112" y="110"/>
                    <a:pt x="108" y="130"/>
                  </a:cubicBezTo>
                  <a:cubicBezTo>
                    <a:pt x="84" y="134"/>
                    <a:pt x="63" y="87"/>
                    <a:pt x="46" y="76"/>
                  </a:cubicBezTo>
                  <a:cubicBezTo>
                    <a:pt x="61" y="88"/>
                    <a:pt x="68" y="105"/>
                    <a:pt x="77" y="121"/>
                  </a:cubicBezTo>
                  <a:cubicBezTo>
                    <a:pt x="86" y="137"/>
                    <a:pt x="103" y="148"/>
                    <a:pt x="107" y="166"/>
                  </a:cubicBezTo>
                  <a:cubicBezTo>
                    <a:pt x="109" y="176"/>
                    <a:pt x="112" y="185"/>
                    <a:pt x="115" y="195"/>
                  </a:cubicBezTo>
                  <a:cubicBezTo>
                    <a:pt x="118" y="208"/>
                    <a:pt x="117" y="222"/>
                    <a:pt x="118" y="235"/>
                  </a:cubicBezTo>
                  <a:cubicBezTo>
                    <a:pt x="118" y="241"/>
                    <a:pt x="118" y="247"/>
                    <a:pt x="117" y="253"/>
                  </a:cubicBezTo>
                  <a:cubicBezTo>
                    <a:pt x="117" y="256"/>
                    <a:pt x="117" y="266"/>
                    <a:pt x="113" y="268"/>
                  </a:cubicBezTo>
                  <a:cubicBezTo>
                    <a:pt x="107" y="270"/>
                    <a:pt x="100" y="258"/>
                    <a:pt x="96" y="255"/>
                  </a:cubicBezTo>
                  <a:cubicBezTo>
                    <a:pt x="86" y="248"/>
                    <a:pt x="82" y="246"/>
                    <a:pt x="78" y="235"/>
                  </a:cubicBezTo>
                  <a:cubicBezTo>
                    <a:pt x="71" y="217"/>
                    <a:pt x="67" y="195"/>
                    <a:pt x="49" y="183"/>
                  </a:cubicBezTo>
                  <a:cubicBezTo>
                    <a:pt x="38" y="176"/>
                    <a:pt x="20" y="175"/>
                    <a:pt x="14" y="166"/>
                  </a:cubicBezTo>
                  <a:cubicBezTo>
                    <a:pt x="6" y="155"/>
                    <a:pt x="14" y="136"/>
                    <a:pt x="6" y="125"/>
                  </a:cubicBezTo>
                  <a:cubicBezTo>
                    <a:pt x="4" y="140"/>
                    <a:pt x="1" y="169"/>
                    <a:pt x="16" y="177"/>
                  </a:cubicBezTo>
                  <a:cubicBezTo>
                    <a:pt x="20" y="179"/>
                    <a:pt x="43" y="189"/>
                    <a:pt x="30" y="195"/>
                  </a:cubicBezTo>
                  <a:cubicBezTo>
                    <a:pt x="26" y="197"/>
                    <a:pt x="19" y="193"/>
                    <a:pt x="16" y="191"/>
                  </a:cubicBezTo>
                  <a:cubicBezTo>
                    <a:pt x="13" y="190"/>
                    <a:pt x="11" y="188"/>
                    <a:pt x="7" y="188"/>
                  </a:cubicBezTo>
                  <a:cubicBezTo>
                    <a:pt x="6" y="188"/>
                    <a:pt x="1" y="189"/>
                    <a:pt x="0" y="189"/>
                  </a:cubicBezTo>
                  <a:cubicBezTo>
                    <a:pt x="7" y="192"/>
                    <a:pt x="11" y="196"/>
                    <a:pt x="17" y="199"/>
                  </a:cubicBezTo>
                  <a:cubicBezTo>
                    <a:pt x="30" y="205"/>
                    <a:pt x="33" y="194"/>
                    <a:pt x="43" y="195"/>
                  </a:cubicBezTo>
                  <a:cubicBezTo>
                    <a:pt x="61" y="196"/>
                    <a:pt x="63" y="229"/>
                    <a:pt x="65" y="240"/>
                  </a:cubicBezTo>
                  <a:cubicBezTo>
                    <a:pt x="49" y="241"/>
                    <a:pt x="36" y="232"/>
                    <a:pt x="21" y="233"/>
                  </a:cubicBezTo>
                  <a:cubicBezTo>
                    <a:pt x="19" y="248"/>
                    <a:pt x="61" y="246"/>
                    <a:pt x="71" y="250"/>
                  </a:cubicBezTo>
                  <a:cubicBezTo>
                    <a:pt x="78" y="254"/>
                    <a:pt x="82" y="263"/>
                    <a:pt x="88" y="268"/>
                  </a:cubicBezTo>
                  <a:cubicBezTo>
                    <a:pt x="95" y="273"/>
                    <a:pt x="104" y="277"/>
                    <a:pt x="110" y="283"/>
                  </a:cubicBezTo>
                  <a:cubicBezTo>
                    <a:pt x="122" y="295"/>
                    <a:pt x="124" y="316"/>
                    <a:pt x="110" y="326"/>
                  </a:cubicBezTo>
                  <a:cubicBezTo>
                    <a:pt x="102" y="332"/>
                    <a:pt x="101" y="338"/>
                    <a:pt x="95" y="346"/>
                  </a:cubicBezTo>
                  <a:cubicBezTo>
                    <a:pt x="89" y="352"/>
                    <a:pt x="81" y="356"/>
                    <a:pt x="76" y="362"/>
                  </a:cubicBezTo>
                  <a:cubicBezTo>
                    <a:pt x="73" y="366"/>
                    <a:pt x="69" y="373"/>
                    <a:pt x="69" y="378"/>
                  </a:cubicBezTo>
                  <a:cubicBezTo>
                    <a:pt x="70" y="382"/>
                    <a:pt x="72" y="381"/>
                    <a:pt x="77" y="381"/>
                  </a:cubicBezTo>
                  <a:cubicBezTo>
                    <a:pt x="85" y="380"/>
                    <a:pt x="93" y="375"/>
                    <a:pt x="101" y="375"/>
                  </a:cubicBezTo>
                  <a:cubicBezTo>
                    <a:pt x="110" y="375"/>
                    <a:pt x="117" y="378"/>
                    <a:pt x="125" y="378"/>
                  </a:cubicBezTo>
                  <a:cubicBezTo>
                    <a:pt x="131" y="379"/>
                    <a:pt x="136" y="378"/>
                    <a:pt x="141" y="378"/>
                  </a:cubicBezTo>
                  <a:cubicBezTo>
                    <a:pt x="146" y="378"/>
                    <a:pt x="151" y="379"/>
                    <a:pt x="156" y="379"/>
                  </a:cubicBezTo>
                  <a:cubicBezTo>
                    <a:pt x="160" y="379"/>
                    <a:pt x="164" y="378"/>
                    <a:pt x="168" y="378"/>
                  </a:cubicBezTo>
                  <a:cubicBezTo>
                    <a:pt x="173" y="378"/>
                    <a:pt x="177" y="380"/>
                    <a:pt x="182" y="380"/>
                  </a:cubicBezTo>
                  <a:cubicBezTo>
                    <a:pt x="199" y="378"/>
                    <a:pt x="177" y="358"/>
                    <a:pt x="173" y="354"/>
                  </a:cubicBezTo>
                  <a:cubicBezTo>
                    <a:pt x="164" y="347"/>
                    <a:pt x="154" y="340"/>
                    <a:pt x="147" y="333"/>
                  </a:cubicBezTo>
                  <a:cubicBezTo>
                    <a:pt x="134" y="320"/>
                    <a:pt x="137" y="292"/>
                    <a:pt x="135" y="275"/>
                  </a:cubicBezTo>
                  <a:cubicBezTo>
                    <a:pt x="133" y="262"/>
                    <a:pt x="132" y="248"/>
                    <a:pt x="133" y="234"/>
                  </a:cubicBezTo>
                  <a:cubicBezTo>
                    <a:pt x="133" y="228"/>
                    <a:pt x="132" y="218"/>
                    <a:pt x="135" y="212"/>
                  </a:cubicBezTo>
                  <a:cubicBezTo>
                    <a:pt x="138" y="206"/>
                    <a:pt x="145" y="202"/>
                    <a:pt x="151" y="198"/>
                  </a:cubicBezTo>
                  <a:cubicBezTo>
                    <a:pt x="182" y="174"/>
                    <a:pt x="169" y="141"/>
                    <a:pt x="175" y="110"/>
                  </a:cubicBezTo>
                  <a:cubicBezTo>
                    <a:pt x="159" y="124"/>
                    <a:pt x="172" y="151"/>
                    <a:pt x="160" y="169"/>
                  </a:cubicBezTo>
                  <a:cubicBezTo>
                    <a:pt x="157" y="173"/>
                    <a:pt x="147" y="188"/>
                    <a:pt x="141" y="190"/>
                  </a:cubicBezTo>
                  <a:cubicBezTo>
                    <a:pt x="130" y="193"/>
                    <a:pt x="130" y="182"/>
                    <a:pt x="129" y="175"/>
                  </a:cubicBezTo>
                  <a:cubicBezTo>
                    <a:pt x="126" y="158"/>
                    <a:pt x="125" y="142"/>
                    <a:pt x="127" y="125"/>
                  </a:cubicBezTo>
                  <a:cubicBezTo>
                    <a:pt x="127" y="121"/>
                    <a:pt x="127" y="116"/>
                    <a:pt x="127" y="111"/>
                  </a:cubicBezTo>
                  <a:cubicBezTo>
                    <a:pt x="128" y="101"/>
                    <a:pt x="129" y="92"/>
                    <a:pt x="130" y="82"/>
                  </a:cubicBezTo>
                  <a:cubicBezTo>
                    <a:pt x="131" y="73"/>
                    <a:pt x="133" y="63"/>
                    <a:pt x="136" y="54"/>
                  </a:cubicBezTo>
                  <a:cubicBezTo>
                    <a:pt x="137" y="49"/>
                    <a:pt x="138" y="39"/>
                    <a:pt x="145" y="37"/>
                  </a:cubicBezTo>
                  <a:cubicBezTo>
                    <a:pt x="150" y="35"/>
                    <a:pt x="157" y="37"/>
                    <a:pt x="159" y="32"/>
                  </a:cubicBezTo>
                  <a:cubicBezTo>
                    <a:pt x="160" y="27"/>
                    <a:pt x="152" y="19"/>
                    <a:pt x="149" y="16"/>
                  </a:cubicBezTo>
                  <a:cubicBezTo>
                    <a:pt x="146" y="13"/>
                    <a:pt x="143" y="12"/>
                    <a:pt x="139" y="12"/>
                  </a:cubicBezTo>
                  <a:cubicBezTo>
                    <a:pt x="132" y="10"/>
                    <a:pt x="124" y="10"/>
                    <a:pt x="117" y="9"/>
                  </a:cubicBezTo>
                  <a:cubicBezTo>
                    <a:pt x="114" y="9"/>
                    <a:pt x="112" y="5"/>
                    <a:pt x="108" y="5"/>
                  </a:cubicBezTo>
                  <a:cubicBezTo>
                    <a:pt x="106" y="5"/>
                    <a:pt x="102" y="7"/>
                    <a:pt x="100" y="7"/>
                  </a:cubicBezTo>
                  <a:cubicBezTo>
                    <a:pt x="95" y="5"/>
                    <a:pt x="91" y="0"/>
                    <a:pt x="84" y="1"/>
                  </a:cubicBezTo>
                  <a:cubicBezTo>
                    <a:pt x="77" y="2"/>
                    <a:pt x="73" y="11"/>
                    <a:pt x="67" y="12"/>
                  </a:cubicBezTo>
                  <a:cubicBezTo>
                    <a:pt x="60" y="13"/>
                    <a:pt x="55" y="6"/>
                    <a:pt x="51" y="12"/>
                  </a:cubicBezTo>
                  <a:cubicBezTo>
                    <a:pt x="48" y="15"/>
                    <a:pt x="47" y="20"/>
                    <a:pt x="48" y="24"/>
                  </a:cubicBezTo>
                  <a:cubicBezTo>
                    <a:pt x="48" y="33"/>
                    <a:pt x="55" y="41"/>
                    <a:pt x="66" y="39"/>
                  </a:cubicBezTo>
                  <a:cubicBezTo>
                    <a:pt x="73" y="38"/>
                    <a:pt x="83" y="32"/>
                    <a:pt x="90" y="36"/>
                  </a:cubicBezTo>
                  <a:cubicBezTo>
                    <a:pt x="99" y="41"/>
                    <a:pt x="100" y="59"/>
                    <a:pt x="101" y="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2" name="Google Shape;1572;p42"/>
            <p:cNvSpPr/>
            <p:nvPr/>
          </p:nvSpPr>
          <p:spPr>
            <a:xfrm>
              <a:off x="10797188" y="711200"/>
              <a:ext cx="461963" cy="1147763"/>
            </a:xfrm>
            <a:custGeom>
              <a:avLst/>
              <a:gdLst/>
              <a:ahLst/>
              <a:cxnLst/>
              <a:rect l="l" t="t" r="r" b="b"/>
              <a:pathLst>
                <a:path w="149" h="371" extrusionOk="0">
                  <a:moveTo>
                    <a:pt x="42" y="371"/>
                  </a:moveTo>
                  <a:cubicBezTo>
                    <a:pt x="43" y="368"/>
                    <a:pt x="44" y="364"/>
                    <a:pt x="47" y="360"/>
                  </a:cubicBezTo>
                  <a:cubicBezTo>
                    <a:pt x="49" y="357"/>
                    <a:pt x="53" y="355"/>
                    <a:pt x="56" y="352"/>
                  </a:cubicBezTo>
                  <a:cubicBezTo>
                    <a:pt x="60" y="350"/>
                    <a:pt x="63" y="347"/>
                    <a:pt x="66" y="343"/>
                  </a:cubicBezTo>
                  <a:cubicBezTo>
                    <a:pt x="69" y="340"/>
                    <a:pt x="70" y="338"/>
                    <a:pt x="72" y="335"/>
                  </a:cubicBezTo>
                  <a:cubicBezTo>
                    <a:pt x="75" y="331"/>
                    <a:pt x="76" y="328"/>
                    <a:pt x="81" y="325"/>
                  </a:cubicBezTo>
                  <a:cubicBezTo>
                    <a:pt x="97" y="312"/>
                    <a:pt x="94" y="289"/>
                    <a:pt x="81" y="275"/>
                  </a:cubicBezTo>
                  <a:cubicBezTo>
                    <a:pt x="77" y="271"/>
                    <a:pt x="72" y="268"/>
                    <a:pt x="67" y="265"/>
                  </a:cubicBezTo>
                  <a:cubicBezTo>
                    <a:pt x="64" y="263"/>
                    <a:pt x="61" y="261"/>
                    <a:pt x="59" y="259"/>
                  </a:cubicBezTo>
                  <a:cubicBezTo>
                    <a:pt x="56" y="258"/>
                    <a:pt x="54" y="255"/>
                    <a:pt x="52" y="252"/>
                  </a:cubicBezTo>
                  <a:cubicBezTo>
                    <a:pt x="49" y="248"/>
                    <a:pt x="45" y="244"/>
                    <a:pt x="41" y="241"/>
                  </a:cubicBezTo>
                  <a:cubicBezTo>
                    <a:pt x="39" y="241"/>
                    <a:pt x="37" y="240"/>
                    <a:pt x="34" y="239"/>
                  </a:cubicBezTo>
                  <a:cubicBezTo>
                    <a:pt x="38" y="239"/>
                    <a:pt x="38" y="239"/>
                    <a:pt x="38" y="239"/>
                  </a:cubicBezTo>
                  <a:cubicBezTo>
                    <a:pt x="37" y="234"/>
                    <a:pt x="37" y="234"/>
                    <a:pt x="37" y="234"/>
                  </a:cubicBezTo>
                  <a:cubicBezTo>
                    <a:pt x="37" y="233"/>
                    <a:pt x="36" y="230"/>
                    <a:pt x="36" y="228"/>
                  </a:cubicBezTo>
                  <a:cubicBezTo>
                    <a:pt x="36" y="224"/>
                    <a:pt x="35" y="219"/>
                    <a:pt x="34" y="215"/>
                  </a:cubicBezTo>
                  <a:cubicBezTo>
                    <a:pt x="35" y="216"/>
                    <a:pt x="35" y="218"/>
                    <a:pt x="36" y="220"/>
                  </a:cubicBezTo>
                  <a:cubicBezTo>
                    <a:pt x="37" y="223"/>
                    <a:pt x="38" y="227"/>
                    <a:pt x="40" y="231"/>
                  </a:cubicBezTo>
                  <a:cubicBezTo>
                    <a:pt x="44" y="243"/>
                    <a:pt x="48" y="246"/>
                    <a:pt x="56" y="251"/>
                  </a:cubicBezTo>
                  <a:cubicBezTo>
                    <a:pt x="57" y="252"/>
                    <a:pt x="59" y="253"/>
                    <a:pt x="60" y="254"/>
                  </a:cubicBezTo>
                  <a:cubicBezTo>
                    <a:pt x="61" y="255"/>
                    <a:pt x="62" y="256"/>
                    <a:pt x="64" y="258"/>
                  </a:cubicBezTo>
                  <a:cubicBezTo>
                    <a:pt x="68" y="262"/>
                    <a:pt x="73" y="268"/>
                    <a:pt x="80" y="268"/>
                  </a:cubicBezTo>
                  <a:cubicBezTo>
                    <a:pt x="81" y="268"/>
                    <a:pt x="82" y="268"/>
                    <a:pt x="82" y="267"/>
                  </a:cubicBezTo>
                  <a:cubicBezTo>
                    <a:pt x="93" y="266"/>
                    <a:pt x="92" y="257"/>
                    <a:pt x="92" y="250"/>
                  </a:cubicBezTo>
                  <a:cubicBezTo>
                    <a:pt x="92" y="248"/>
                    <a:pt x="92" y="245"/>
                    <a:pt x="93" y="243"/>
                  </a:cubicBezTo>
                  <a:cubicBezTo>
                    <a:pt x="95" y="247"/>
                    <a:pt x="94" y="252"/>
                    <a:pt x="95" y="257"/>
                  </a:cubicBezTo>
                  <a:cubicBezTo>
                    <a:pt x="96" y="262"/>
                    <a:pt x="96" y="266"/>
                    <a:pt x="97" y="271"/>
                  </a:cubicBezTo>
                  <a:cubicBezTo>
                    <a:pt x="97" y="275"/>
                    <a:pt x="97" y="279"/>
                    <a:pt x="97" y="284"/>
                  </a:cubicBezTo>
                  <a:cubicBezTo>
                    <a:pt x="98" y="301"/>
                    <a:pt x="99" y="320"/>
                    <a:pt x="110" y="331"/>
                  </a:cubicBezTo>
                  <a:cubicBezTo>
                    <a:pt x="111" y="332"/>
                    <a:pt x="115" y="335"/>
                    <a:pt x="120" y="339"/>
                  </a:cubicBezTo>
                  <a:cubicBezTo>
                    <a:pt x="127" y="345"/>
                    <a:pt x="147" y="361"/>
                    <a:pt x="149" y="367"/>
                  </a:cubicBezTo>
                  <a:cubicBezTo>
                    <a:pt x="147" y="368"/>
                    <a:pt x="141" y="368"/>
                    <a:pt x="126" y="369"/>
                  </a:cubicBezTo>
                  <a:cubicBezTo>
                    <a:pt x="124" y="369"/>
                    <a:pt x="123" y="369"/>
                    <a:pt x="122" y="369"/>
                  </a:cubicBezTo>
                  <a:cubicBezTo>
                    <a:pt x="121" y="369"/>
                    <a:pt x="121" y="369"/>
                    <a:pt x="120" y="369"/>
                  </a:cubicBezTo>
                  <a:cubicBezTo>
                    <a:pt x="116" y="369"/>
                    <a:pt x="111" y="369"/>
                    <a:pt x="107" y="368"/>
                  </a:cubicBezTo>
                  <a:cubicBezTo>
                    <a:pt x="103" y="367"/>
                    <a:pt x="100" y="366"/>
                    <a:pt x="96" y="366"/>
                  </a:cubicBezTo>
                  <a:cubicBezTo>
                    <a:pt x="93" y="366"/>
                    <a:pt x="89" y="365"/>
                    <a:pt x="85" y="365"/>
                  </a:cubicBezTo>
                  <a:cubicBezTo>
                    <a:pt x="79" y="364"/>
                    <a:pt x="73" y="363"/>
                    <a:pt x="69" y="363"/>
                  </a:cubicBezTo>
                  <a:cubicBezTo>
                    <a:pt x="68" y="363"/>
                    <a:pt x="68" y="363"/>
                    <a:pt x="68" y="363"/>
                  </a:cubicBezTo>
                  <a:cubicBezTo>
                    <a:pt x="62" y="363"/>
                    <a:pt x="56" y="365"/>
                    <a:pt x="52" y="368"/>
                  </a:cubicBezTo>
                  <a:cubicBezTo>
                    <a:pt x="48" y="370"/>
                    <a:pt x="45" y="371"/>
                    <a:pt x="42" y="371"/>
                  </a:cubicBezTo>
                  <a:close/>
                  <a:moveTo>
                    <a:pt x="7" y="235"/>
                  </a:moveTo>
                  <a:cubicBezTo>
                    <a:pt x="4" y="235"/>
                    <a:pt x="2" y="234"/>
                    <a:pt x="0" y="234"/>
                  </a:cubicBezTo>
                  <a:cubicBezTo>
                    <a:pt x="2" y="234"/>
                    <a:pt x="4" y="235"/>
                    <a:pt x="7" y="235"/>
                  </a:cubicBezTo>
                  <a:close/>
                  <a:moveTo>
                    <a:pt x="105" y="11"/>
                  </a:moveTo>
                  <a:cubicBezTo>
                    <a:pt x="108" y="12"/>
                    <a:pt x="117" y="15"/>
                    <a:pt x="116" y="19"/>
                  </a:cubicBezTo>
                  <a:cubicBezTo>
                    <a:pt x="115" y="24"/>
                    <a:pt x="102" y="23"/>
                    <a:pt x="98" y="28"/>
                  </a:cubicBezTo>
                  <a:cubicBezTo>
                    <a:pt x="95" y="32"/>
                    <a:pt x="95" y="39"/>
                    <a:pt x="93" y="44"/>
                  </a:cubicBezTo>
                  <a:cubicBezTo>
                    <a:pt x="84" y="75"/>
                    <a:pt x="86" y="109"/>
                    <a:pt x="88" y="141"/>
                  </a:cubicBezTo>
                  <a:cubicBezTo>
                    <a:pt x="88" y="151"/>
                    <a:pt x="89" y="161"/>
                    <a:pt x="91" y="170"/>
                  </a:cubicBezTo>
                  <a:cubicBezTo>
                    <a:pt x="91" y="171"/>
                    <a:pt x="91" y="172"/>
                    <a:pt x="91" y="173"/>
                  </a:cubicBezTo>
                  <a:cubicBezTo>
                    <a:pt x="92" y="180"/>
                    <a:pt x="93" y="190"/>
                    <a:pt x="104" y="190"/>
                  </a:cubicBezTo>
                  <a:cubicBezTo>
                    <a:pt x="106" y="190"/>
                    <a:pt x="108" y="190"/>
                    <a:pt x="110" y="189"/>
                  </a:cubicBezTo>
                  <a:cubicBezTo>
                    <a:pt x="112" y="188"/>
                    <a:pt x="118" y="186"/>
                    <a:pt x="129" y="170"/>
                  </a:cubicBezTo>
                  <a:cubicBezTo>
                    <a:pt x="126" y="177"/>
                    <a:pt x="121" y="183"/>
                    <a:pt x="114" y="189"/>
                  </a:cubicBezTo>
                  <a:cubicBezTo>
                    <a:pt x="113" y="190"/>
                    <a:pt x="112" y="191"/>
                    <a:pt x="111" y="192"/>
                  </a:cubicBezTo>
                  <a:cubicBezTo>
                    <a:pt x="105" y="196"/>
                    <a:pt x="100" y="200"/>
                    <a:pt x="97" y="205"/>
                  </a:cubicBezTo>
                  <a:cubicBezTo>
                    <a:pt x="95" y="210"/>
                    <a:pt x="95" y="216"/>
                    <a:pt x="95" y="221"/>
                  </a:cubicBezTo>
                  <a:cubicBezTo>
                    <a:pt x="95" y="223"/>
                    <a:pt x="95" y="224"/>
                    <a:pt x="95" y="226"/>
                  </a:cubicBezTo>
                  <a:cubicBezTo>
                    <a:pt x="95" y="228"/>
                    <a:pt x="93" y="232"/>
                    <a:pt x="94" y="234"/>
                  </a:cubicBezTo>
                  <a:cubicBezTo>
                    <a:pt x="92" y="228"/>
                    <a:pt x="91" y="220"/>
                    <a:pt x="91" y="214"/>
                  </a:cubicBezTo>
                  <a:cubicBezTo>
                    <a:pt x="90" y="206"/>
                    <a:pt x="89" y="199"/>
                    <a:pt x="88" y="192"/>
                  </a:cubicBezTo>
                  <a:cubicBezTo>
                    <a:pt x="86" y="184"/>
                    <a:pt x="84" y="177"/>
                    <a:pt x="82" y="169"/>
                  </a:cubicBezTo>
                  <a:cubicBezTo>
                    <a:pt x="81" y="165"/>
                    <a:pt x="80" y="162"/>
                    <a:pt x="79" y="161"/>
                  </a:cubicBezTo>
                  <a:cubicBezTo>
                    <a:pt x="77" y="149"/>
                    <a:pt x="69" y="140"/>
                    <a:pt x="62" y="131"/>
                  </a:cubicBezTo>
                  <a:cubicBezTo>
                    <a:pt x="60" y="129"/>
                    <a:pt x="58" y="127"/>
                    <a:pt x="56" y="125"/>
                  </a:cubicBezTo>
                  <a:cubicBezTo>
                    <a:pt x="61" y="128"/>
                    <a:pt x="67" y="130"/>
                    <a:pt x="72" y="130"/>
                  </a:cubicBezTo>
                  <a:cubicBezTo>
                    <a:pt x="74" y="130"/>
                    <a:pt x="75" y="130"/>
                    <a:pt x="76" y="130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1" y="126"/>
                    <a:pt x="81" y="126"/>
                    <a:pt x="81" y="126"/>
                  </a:cubicBezTo>
                  <a:cubicBezTo>
                    <a:pt x="83" y="109"/>
                    <a:pt x="79" y="89"/>
                    <a:pt x="76" y="72"/>
                  </a:cubicBezTo>
                  <a:cubicBezTo>
                    <a:pt x="75" y="68"/>
                    <a:pt x="74" y="65"/>
                    <a:pt x="74" y="61"/>
                  </a:cubicBezTo>
                  <a:cubicBezTo>
                    <a:pt x="72" y="53"/>
                    <a:pt x="70" y="41"/>
                    <a:pt x="64" y="30"/>
                  </a:cubicBezTo>
                  <a:cubicBezTo>
                    <a:pt x="62" y="26"/>
                    <a:pt x="57" y="20"/>
                    <a:pt x="51" y="20"/>
                  </a:cubicBezTo>
                  <a:cubicBezTo>
                    <a:pt x="45" y="20"/>
                    <a:pt x="39" y="25"/>
                    <a:pt x="32" y="25"/>
                  </a:cubicBezTo>
                  <a:cubicBezTo>
                    <a:pt x="28" y="25"/>
                    <a:pt x="23" y="23"/>
                    <a:pt x="21" y="19"/>
                  </a:cubicBezTo>
                  <a:cubicBezTo>
                    <a:pt x="20" y="17"/>
                    <a:pt x="21" y="14"/>
                    <a:pt x="22" y="12"/>
                  </a:cubicBezTo>
                  <a:cubicBezTo>
                    <a:pt x="25" y="9"/>
                    <a:pt x="25" y="10"/>
                    <a:pt x="28" y="11"/>
                  </a:cubicBezTo>
                  <a:cubicBezTo>
                    <a:pt x="36" y="12"/>
                    <a:pt x="41" y="10"/>
                    <a:pt x="46" y="5"/>
                  </a:cubicBezTo>
                  <a:cubicBezTo>
                    <a:pt x="48" y="2"/>
                    <a:pt x="50" y="0"/>
                    <a:pt x="5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6" y="1"/>
                    <a:pt x="58" y="3"/>
                  </a:cubicBezTo>
                  <a:cubicBezTo>
                    <a:pt x="60" y="4"/>
                    <a:pt x="62" y="5"/>
                    <a:pt x="65" y="6"/>
                  </a:cubicBezTo>
                  <a:cubicBezTo>
                    <a:pt x="66" y="6"/>
                    <a:pt x="67" y="6"/>
                    <a:pt x="67" y="6"/>
                  </a:cubicBezTo>
                  <a:cubicBezTo>
                    <a:pt x="69" y="6"/>
                    <a:pt x="71" y="6"/>
                    <a:pt x="73" y="5"/>
                  </a:cubicBezTo>
                  <a:cubicBezTo>
                    <a:pt x="73" y="5"/>
                    <a:pt x="74" y="5"/>
                    <a:pt x="75" y="5"/>
                  </a:cubicBezTo>
                  <a:cubicBezTo>
                    <a:pt x="75" y="5"/>
                    <a:pt x="76" y="5"/>
                    <a:pt x="76" y="6"/>
                  </a:cubicBezTo>
                  <a:cubicBezTo>
                    <a:pt x="78" y="7"/>
                    <a:pt x="80" y="8"/>
                    <a:pt x="83" y="9"/>
                  </a:cubicBezTo>
                  <a:cubicBezTo>
                    <a:pt x="86" y="9"/>
                    <a:pt x="89" y="9"/>
                    <a:pt x="92" y="9"/>
                  </a:cubicBezTo>
                  <a:cubicBezTo>
                    <a:pt x="96" y="10"/>
                    <a:pt x="101" y="10"/>
                    <a:pt x="105" y="11"/>
                  </a:cubicBezTo>
                  <a:close/>
                  <a:moveTo>
                    <a:pt x="20" y="188"/>
                  </a:moveTo>
                  <a:cubicBezTo>
                    <a:pt x="17" y="186"/>
                    <a:pt x="14" y="185"/>
                    <a:pt x="10" y="185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8" y="185"/>
                    <a:pt x="7" y="185"/>
                    <a:pt x="6" y="185"/>
                  </a:cubicBezTo>
                  <a:cubicBezTo>
                    <a:pt x="6" y="182"/>
                    <a:pt x="4" y="179"/>
                    <a:pt x="0" y="177"/>
                  </a:cubicBezTo>
                  <a:cubicBezTo>
                    <a:pt x="5" y="178"/>
                    <a:pt x="9" y="180"/>
                    <a:pt x="13" y="182"/>
                  </a:cubicBezTo>
                  <a:cubicBezTo>
                    <a:pt x="15" y="184"/>
                    <a:pt x="18" y="186"/>
                    <a:pt x="20" y="18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3" name="Google Shape;1573;p42"/>
            <p:cNvSpPr/>
            <p:nvPr/>
          </p:nvSpPr>
          <p:spPr>
            <a:xfrm>
              <a:off x="10998800" y="1089025"/>
              <a:ext cx="127000" cy="260350"/>
            </a:xfrm>
            <a:custGeom>
              <a:avLst/>
              <a:gdLst/>
              <a:ahLst/>
              <a:cxnLst/>
              <a:rect l="l" t="t" r="r" b="b"/>
              <a:pathLst>
                <a:path w="41" h="84" extrusionOk="0">
                  <a:moveTo>
                    <a:pt x="23" y="52"/>
                  </a:moveTo>
                  <a:cubicBezTo>
                    <a:pt x="23" y="51"/>
                    <a:pt x="23" y="50"/>
                    <a:pt x="23" y="49"/>
                  </a:cubicBezTo>
                  <a:cubicBezTo>
                    <a:pt x="21" y="39"/>
                    <a:pt x="21" y="29"/>
                    <a:pt x="20" y="19"/>
                  </a:cubicBezTo>
                  <a:cubicBezTo>
                    <a:pt x="20" y="13"/>
                    <a:pt x="20" y="6"/>
                    <a:pt x="19" y="0"/>
                  </a:cubicBezTo>
                  <a:cubicBezTo>
                    <a:pt x="19" y="1"/>
                    <a:pt x="19" y="3"/>
                    <a:pt x="18" y="4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0"/>
                    <a:pt x="9" y="10"/>
                    <a:pt x="7" y="10"/>
                  </a:cubicBezTo>
                  <a:cubicBezTo>
                    <a:pt x="5" y="10"/>
                    <a:pt x="3" y="10"/>
                    <a:pt x="0" y="9"/>
                  </a:cubicBezTo>
                  <a:cubicBezTo>
                    <a:pt x="7" y="18"/>
                    <a:pt x="14" y="27"/>
                    <a:pt x="17" y="38"/>
                  </a:cubicBezTo>
                  <a:cubicBezTo>
                    <a:pt x="17" y="40"/>
                    <a:pt x="18" y="43"/>
                    <a:pt x="19" y="47"/>
                  </a:cubicBezTo>
                  <a:cubicBezTo>
                    <a:pt x="22" y="58"/>
                    <a:pt x="26" y="71"/>
                    <a:pt x="29" y="84"/>
                  </a:cubicBezTo>
                  <a:cubicBezTo>
                    <a:pt x="29" y="84"/>
                    <a:pt x="29" y="83"/>
                    <a:pt x="29" y="83"/>
                  </a:cubicBezTo>
                  <a:cubicBezTo>
                    <a:pt x="32" y="78"/>
                    <a:pt x="36" y="74"/>
                    <a:pt x="41" y="70"/>
                  </a:cubicBezTo>
                  <a:cubicBezTo>
                    <a:pt x="40" y="70"/>
                    <a:pt x="40" y="70"/>
                    <a:pt x="39" y="70"/>
                  </a:cubicBezTo>
                  <a:cubicBezTo>
                    <a:pt x="26" y="70"/>
                    <a:pt x="24" y="58"/>
                    <a:pt x="23" y="5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4" name="Google Shape;1574;p42"/>
            <p:cNvSpPr/>
            <p:nvPr/>
          </p:nvSpPr>
          <p:spPr>
            <a:xfrm>
              <a:off x="10940063" y="1528763"/>
              <a:ext cx="306388" cy="322263"/>
            </a:xfrm>
            <a:custGeom>
              <a:avLst/>
              <a:gdLst/>
              <a:ahLst/>
              <a:cxnLst/>
              <a:rect l="l" t="t" r="r" b="b"/>
              <a:pathLst>
                <a:path w="99" h="104" extrusionOk="0">
                  <a:moveTo>
                    <a:pt x="72" y="77"/>
                  </a:moveTo>
                  <a:cubicBezTo>
                    <a:pt x="67" y="73"/>
                    <a:pt x="63" y="70"/>
                    <a:pt x="61" y="68"/>
                  </a:cubicBezTo>
                  <a:cubicBezTo>
                    <a:pt x="50" y="56"/>
                    <a:pt x="49" y="37"/>
                    <a:pt x="49" y="20"/>
                  </a:cubicBezTo>
                  <a:cubicBezTo>
                    <a:pt x="49" y="15"/>
                    <a:pt x="48" y="11"/>
                    <a:pt x="48" y="7"/>
                  </a:cubicBezTo>
                  <a:cubicBezTo>
                    <a:pt x="48" y="5"/>
                    <a:pt x="47" y="2"/>
                    <a:pt x="47" y="0"/>
                  </a:cubicBezTo>
                  <a:cubicBezTo>
                    <a:pt x="44" y="3"/>
                    <a:pt x="41" y="5"/>
                    <a:pt x="37" y="6"/>
                  </a:cubicBezTo>
                  <a:cubicBezTo>
                    <a:pt x="36" y="6"/>
                    <a:pt x="35" y="6"/>
                    <a:pt x="34" y="6"/>
                  </a:cubicBezTo>
                  <a:cubicBezTo>
                    <a:pt x="34" y="6"/>
                    <a:pt x="33" y="6"/>
                    <a:pt x="33" y="6"/>
                  </a:cubicBezTo>
                  <a:cubicBezTo>
                    <a:pt x="34" y="7"/>
                    <a:pt x="36" y="8"/>
                    <a:pt x="37" y="9"/>
                  </a:cubicBezTo>
                  <a:cubicBezTo>
                    <a:pt x="51" y="24"/>
                    <a:pt x="54" y="49"/>
                    <a:pt x="36" y="63"/>
                  </a:cubicBezTo>
                  <a:cubicBezTo>
                    <a:pt x="33" y="65"/>
                    <a:pt x="31" y="68"/>
                    <a:pt x="29" y="72"/>
                  </a:cubicBezTo>
                  <a:cubicBezTo>
                    <a:pt x="27" y="75"/>
                    <a:pt x="25" y="77"/>
                    <a:pt x="22" y="81"/>
                  </a:cubicBezTo>
                  <a:cubicBezTo>
                    <a:pt x="19" y="84"/>
                    <a:pt x="16" y="87"/>
                    <a:pt x="12" y="90"/>
                  </a:cubicBezTo>
                  <a:cubicBezTo>
                    <a:pt x="9" y="92"/>
                    <a:pt x="6" y="94"/>
                    <a:pt x="4" y="97"/>
                  </a:cubicBezTo>
                  <a:cubicBezTo>
                    <a:pt x="2" y="100"/>
                    <a:pt x="1" y="102"/>
                    <a:pt x="0" y="104"/>
                  </a:cubicBezTo>
                  <a:cubicBezTo>
                    <a:pt x="1" y="103"/>
                    <a:pt x="3" y="103"/>
                    <a:pt x="4" y="102"/>
                  </a:cubicBezTo>
                  <a:cubicBezTo>
                    <a:pt x="9" y="99"/>
                    <a:pt x="15" y="96"/>
                    <a:pt x="22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8" y="97"/>
                    <a:pt x="33" y="97"/>
                    <a:pt x="39" y="98"/>
                  </a:cubicBezTo>
                  <a:cubicBezTo>
                    <a:pt x="43" y="99"/>
                    <a:pt x="47" y="100"/>
                    <a:pt x="51" y="100"/>
                  </a:cubicBezTo>
                  <a:cubicBezTo>
                    <a:pt x="54" y="100"/>
                    <a:pt x="58" y="101"/>
                    <a:pt x="62" y="102"/>
                  </a:cubicBezTo>
                  <a:cubicBezTo>
                    <a:pt x="66" y="102"/>
                    <a:pt x="70" y="103"/>
                    <a:pt x="74" y="103"/>
                  </a:cubicBezTo>
                  <a:cubicBezTo>
                    <a:pt x="75" y="103"/>
                    <a:pt x="75" y="103"/>
                    <a:pt x="76" y="103"/>
                  </a:cubicBezTo>
                  <a:cubicBezTo>
                    <a:pt x="77" y="103"/>
                    <a:pt x="78" y="103"/>
                    <a:pt x="80" y="103"/>
                  </a:cubicBezTo>
                  <a:cubicBezTo>
                    <a:pt x="90" y="102"/>
                    <a:pt x="96" y="102"/>
                    <a:pt x="99" y="101"/>
                  </a:cubicBezTo>
                  <a:cubicBezTo>
                    <a:pt x="96" y="97"/>
                    <a:pt x="87" y="89"/>
                    <a:pt x="72" y="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5" name="Google Shape;1575;p42"/>
            <p:cNvSpPr/>
            <p:nvPr/>
          </p:nvSpPr>
          <p:spPr>
            <a:xfrm>
              <a:off x="10871800" y="717550"/>
              <a:ext cx="263525" cy="254000"/>
            </a:xfrm>
            <a:custGeom>
              <a:avLst/>
              <a:gdLst/>
              <a:ahLst/>
              <a:cxnLst/>
              <a:rect l="l" t="t" r="r" b="b"/>
              <a:pathLst>
                <a:path w="85" h="82" extrusionOk="0">
                  <a:moveTo>
                    <a:pt x="84" y="15"/>
                  </a:moveTo>
                  <a:cubicBezTo>
                    <a:pt x="84" y="12"/>
                    <a:pt x="80" y="12"/>
                    <a:pt x="77" y="11"/>
                  </a:cubicBezTo>
                  <a:cubicBezTo>
                    <a:pt x="73" y="11"/>
                    <a:pt x="70" y="10"/>
                    <a:pt x="66" y="10"/>
                  </a:cubicBezTo>
                  <a:cubicBezTo>
                    <a:pt x="63" y="9"/>
                    <a:pt x="61" y="9"/>
                    <a:pt x="59" y="9"/>
                  </a:cubicBezTo>
                  <a:cubicBezTo>
                    <a:pt x="55" y="8"/>
                    <a:pt x="52" y="7"/>
                    <a:pt x="51" y="6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8" y="6"/>
                    <a:pt x="46" y="7"/>
                    <a:pt x="43" y="7"/>
                  </a:cubicBezTo>
                  <a:cubicBezTo>
                    <a:pt x="42" y="7"/>
                    <a:pt x="41" y="7"/>
                    <a:pt x="40" y="6"/>
                  </a:cubicBezTo>
                  <a:cubicBezTo>
                    <a:pt x="37" y="5"/>
                    <a:pt x="35" y="4"/>
                    <a:pt x="32" y="2"/>
                  </a:cubicBezTo>
                  <a:cubicBezTo>
                    <a:pt x="31" y="2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5" y="3"/>
                    <a:pt x="24" y="4"/>
                  </a:cubicBezTo>
                  <a:cubicBezTo>
                    <a:pt x="21" y="7"/>
                    <a:pt x="17" y="11"/>
                    <a:pt x="11" y="12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6" y="12"/>
                    <a:pt x="3" y="11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7"/>
                    <a:pt x="4" y="19"/>
                    <a:pt x="6" y="19"/>
                  </a:cubicBezTo>
                  <a:cubicBezTo>
                    <a:pt x="10" y="20"/>
                    <a:pt x="14" y="18"/>
                    <a:pt x="17" y="17"/>
                  </a:cubicBezTo>
                  <a:cubicBezTo>
                    <a:pt x="25" y="14"/>
                    <a:pt x="31" y="13"/>
                    <a:pt x="37" y="19"/>
                  </a:cubicBezTo>
                  <a:cubicBezTo>
                    <a:pt x="43" y="25"/>
                    <a:pt x="45" y="32"/>
                    <a:pt x="47" y="40"/>
                  </a:cubicBezTo>
                  <a:cubicBezTo>
                    <a:pt x="49" y="45"/>
                    <a:pt x="50" y="50"/>
                    <a:pt x="52" y="55"/>
                  </a:cubicBezTo>
                  <a:cubicBezTo>
                    <a:pt x="54" y="59"/>
                    <a:pt x="54" y="64"/>
                    <a:pt x="55" y="68"/>
                  </a:cubicBezTo>
                  <a:cubicBezTo>
                    <a:pt x="56" y="72"/>
                    <a:pt x="58" y="76"/>
                    <a:pt x="58" y="79"/>
                  </a:cubicBezTo>
                  <a:cubicBezTo>
                    <a:pt x="58" y="80"/>
                    <a:pt x="58" y="82"/>
                    <a:pt x="59" y="82"/>
                  </a:cubicBezTo>
                  <a:cubicBezTo>
                    <a:pt x="60" y="81"/>
                    <a:pt x="60" y="79"/>
                    <a:pt x="60" y="78"/>
                  </a:cubicBezTo>
                  <a:cubicBezTo>
                    <a:pt x="60" y="76"/>
                    <a:pt x="60" y="75"/>
                    <a:pt x="60" y="74"/>
                  </a:cubicBezTo>
                  <a:cubicBezTo>
                    <a:pt x="61" y="70"/>
                    <a:pt x="61" y="66"/>
                    <a:pt x="61" y="63"/>
                  </a:cubicBezTo>
                  <a:cubicBezTo>
                    <a:pt x="61" y="58"/>
                    <a:pt x="62" y="54"/>
                    <a:pt x="62" y="49"/>
                  </a:cubicBezTo>
                  <a:cubicBezTo>
                    <a:pt x="63" y="43"/>
                    <a:pt x="65" y="39"/>
                    <a:pt x="67" y="33"/>
                  </a:cubicBezTo>
                  <a:cubicBezTo>
                    <a:pt x="68" y="31"/>
                    <a:pt x="69" y="29"/>
                    <a:pt x="70" y="26"/>
                  </a:cubicBezTo>
                  <a:cubicBezTo>
                    <a:pt x="71" y="24"/>
                    <a:pt x="71" y="22"/>
                    <a:pt x="74" y="21"/>
                  </a:cubicBezTo>
                  <a:cubicBezTo>
                    <a:pt x="76" y="20"/>
                    <a:pt x="79" y="20"/>
                    <a:pt x="82" y="19"/>
                  </a:cubicBezTo>
                  <a:cubicBezTo>
                    <a:pt x="83" y="18"/>
                    <a:pt x="85" y="17"/>
                    <a:pt x="84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85" name="Google Shape;1585;p42"/>
          <p:cNvSpPr/>
          <p:nvPr/>
        </p:nvSpPr>
        <p:spPr>
          <a:xfrm>
            <a:off x="2861060" y="2401850"/>
            <a:ext cx="621900" cy="6219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FF9AE0"/>
              </a:solidFill>
              <a:latin typeface="Unbounded"/>
              <a:ea typeface="Unbounded"/>
              <a:cs typeface="Unbounded"/>
              <a:sym typeface="Unbounded"/>
            </a:endParaRPr>
          </a:p>
        </p:txBody>
      </p:sp>
      <p:sp>
        <p:nvSpPr>
          <p:cNvPr id="1586" name="Google Shape;1586;p42"/>
          <p:cNvSpPr/>
          <p:nvPr/>
        </p:nvSpPr>
        <p:spPr>
          <a:xfrm>
            <a:off x="5647582" y="2401863"/>
            <a:ext cx="621900" cy="6219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FF9AE0"/>
              </a:solidFill>
              <a:latin typeface="Unbounded"/>
              <a:ea typeface="Unbounded"/>
              <a:cs typeface="Unbounded"/>
              <a:sym typeface="Unbounded"/>
            </a:endParaRPr>
          </a:p>
        </p:txBody>
      </p:sp>
      <p:cxnSp>
        <p:nvCxnSpPr>
          <p:cNvPr id="1587" name="Google Shape;1587;p42"/>
          <p:cNvCxnSpPr>
            <a:cxnSpLocks/>
          </p:cNvCxnSpPr>
          <p:nvPr/>
        </p:nvCxnSpPr>
        <p:spPr>
          <a:xfrm rot="5400000" flipH="1">
            <a:off x="2659499" y="1840988"/>
            <a:ext cx="723000" cy="320100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588" name="Google Shape;1588;p42"/>
          <p:cNvCxnSpPr>
            <a:cxnSpLocks/>
            <a:stCxn id="1585" idx="2"/>
          </p:cNvCxnSpPr>
          <p:nvPr/>
        </p:nvCxnSpPr>
        <p:spPr>
          <a:xfrm rot="5400000">
            <a:off x="2807060" y="3077600"/>
            <a:ext cx="418800" cy="311100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diamond" w="sm" len="sm"/>
          </a:ln>
        </p:spPr>
      </p:cxnSp>
      <p:cxnSp>
        <p:nvCxnSpPr>
          <p:cNvPr id="1589" name="Google Shape;1589;p42"/>
          <p:cNvCxnSpPr>
            <a:cxnSpLocks/>
            <a:stCxn id="1586" idx="0"/>
          </p:cNvCxnSpPr>
          <p:nvPr/>
        </p:nvCxnSpPr>
        <p:spPr>
          <a:xfrm rot="-5400000">
            <a:off x="5742082" y="1856013"/>
            <a:ext cx="762300" cy="329400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590" name="Google Shape;1590;p42"/>
          <p:cNvCxnSpPr>
            <a:cxnSpLocks/>
            <a:stCxn id="1586" idx="2"/>
          </p:cNvCxnSpPr>
          <p:nvPr/>
        </p:nvCxnSpPr>
        <p:spPr>
          <a:xfrm rot="-5400000" flipH="1">
            <a:off x="5913682" y="3068613"/>
            <a:ext cx="418800" cy="329100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diamond" w="sm" len="sm"/>
          </a:ln>
        </p:spPr>
      </p:cxnSp>
      <p:cxnSp>
        <p:nvCxnSpPr>
          <p:cNvPr id="1591" name="Google Shape;1591;p42"/>
          <p:cNvCxnSpPr>
            <a:stCxn id="1585" idx="3"/>
          </p:cNvCxnSpPr>
          <p:nvPr/>
        </p:nvCxnSpPr>
        <p:spPr>
          <a:xfrm rot="10800000" flipH="1">
            <a:off x="3482960" y="2075900"/>
            <a:ext cx="576600" cy="636900"/>
          </a:xfrm>
          <a:prstGeom prst="bentConnector2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1592" name="Google Shape;1592;p42"/>
          <p:cNvCxnSpPr>
            <a:stCxn id="1586" idx="1"/>
          </p:cNvCxnSpPr>
          <p:nvPr/>
        </p:nvCxnSpPr>
        <p:spPr>
          <a:xfrm flipH="1">
            <a:off x="4565482" y="2712813"/>
            <a:ext cx="1082100" cy="1024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diamond" w="sm" len="sm"/>
          </a:ln>
        </p:spPr>
      </p:cxnSp>
      <p:sp>
        <p:nvSpPr>
          <p:cNvPr id="1593" name="Google Shape;1593;p42"/>
          <p:cNvSpPr/>
          <p:nvPr/>
        </p:nvSpPr>
        <p:spPr>
          <a:xfrm>
            <a:off x="5774991" y="2528192"/>
            <a:ext cx="367066" cy="369257"/>
          </a:xfrm>
          <a:custGeom>
            <a:avLst/>
            <a:gdLst/>
            <a:ahLst/>
            <a:cxnLst/>
            <a:rect l="l" t="t" r="r" b="b"/>
            <a:pathLst>
              <a:path w="141" h="142" extrusionOk="0">
                <a:moveTo>
                  <a:pt x="134" y="134"/>
                </a:moveTo>
                <a:cubicBezTo>
                  <a:pt x="125" y="103"/>
                  <a:pt x="125" y="103"/>
                  <a:pt x="125" y="103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97" y="75"/>
                  <a:pt x="97" y="75"/>
                  <a:pt x="97" y="75"/>
                </a:cubicBezTo>
                <a:cubicBezTo>
                  <a:pt x="91" y="60"/>
                  <a:pt x="91" y="60"/>
                  <a:pt x="91" y="60"/>
                </a:cubicBezTo>
                <a:cubicBezTo>
                  <a:pt x="83" y="60"/>
                  <a:pt x="83" y="60"/>
                  <a:pt x="83" y="6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37"/>
                  <a:pt x="84" y="34"/>
                  <a:pt x="87" y="32"/>
                </a:cubicBezTo>
                <a:cubicBezTo>
                  <a:pt x="89" y="35"/>
                  <a:pt x="93" y="37"/>
                  <a:pt x="97" y="37"/>
                </a:cubicBezTo>
                <a:cubicBezTo>
                  <a:pt x="104" y="37"/>
                  <a:pt x="110" y="32"/>
                  <a:pt x="112" y="26"/>
                </a:cubicBezTo>
                <a:cubicBezTo>
                  <a:pt x="120" y="25"/>
                  <a:pt x="126" y="18"/>
                  <a:pt x="126" y="10"/>
                </a:cubicBezTo>
                <a:cubicBezTo>
                  <a:pt x="126" y="0"/>
                  <a:pt x="126" y="0"/>
                  <a:pt x="12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8"/>
                  <a:pt x="22" y="25"/>
                  <a:pt x="29" y="26"/>
                </a:cubicBezTo>
                <a:cubicBezTo>
                  <a:pt x="31" y="32"/>
                  <a:pt x="37" y="37"/>
                  <a:pt x="44" y="37"/>
                </a:cubicBezTo>
                <a:cubicBezTo>
                  <a:pt x="48" y="37"/>
                  <a:pt x="52" y="35"/>
                  <a:pt x="55" y="32"/>
                </a:cubicBezTo>
                <a:cubicBezTo>
                  <a:pt x="57" y="34"/>
                  <a:pt x="59" y="37"/>
                  <a:pt x="59" y="40"/>
                </a:cubicBezTo>
                <a:cubicBezTo>
                  <a:pt x="59" y="60"/>
                  <a:pt x="59" y="60"/>
                  <a:pt x="59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38" y="89"/>
                  <a:pt x="38" y="89"/>
                  <a:pt x="38" y="89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7" y="134"/>
                  <a:pt x="7" y="134"/>
                  <a:pt x="7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41" y="134"/>
                  <a:pt x="141" y="134"/>
                  <a:pt x="141" y="134"/>
                </a:cubicBezTo>
                <a:lnTo>
                  <a:pt x="134" y="134"/>
                </a:lnTo>
                <a:close/>
                <a:moveTo>
                  <a:pt x="55" y="23"/>
                </a:moveTo>
                <a:cubicBezTo>
                  <a:pt x="52" y="22"/>
                  <a:pt x="52" y="22"/>
                  <a:pt x="52" y="22"/>
                </a:cubicBezTo>
                <a:cubicBezTo>
                  <a:pt x="50" y="25"/>
                  <a:pt x="50" y="25"/>
                  <a:pt x="50" y="25"/>
                </a:cubicBezTo>
                <a:cubicBezTo>
                  <a:pt x="49" y="27"/>
                  <a:pt x="47" y="29"/>
                  <a:pt x="44" y="29"/>
                </a:cubicBezTo>
                <a:cubicBezTo>
                  <a:pt x="40" y="29"/>
                  <a:pt x="37" y="25"/>
                  <a:pt x="37" y="22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6"/>
                  <a:pt x="35" y="17"/>
                  <a:pt x="31" y="17"/>
                </a:cubicBezTo>
                <a:cubicBezTo>
                  <a:pt x="27" y="17"/>
                  <a:pt x="24" y="14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118" y="9"/>
                  <a:pt x="118" y="9"/>
                  <a:pt x="118" y="9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8" y="14"/>
                  <a:pt x="115" y="17"/>
                  <a:pt x="111" y="17"/>
                </a:cubicBezTo>
                <a:cubicBezTo>
                  <a:pt x="106" y="17"/>
                  <a:pt x="104" y="16"/>
                  <a:pt x="104" y="16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4" y="25"/>
                  <a:pt x="101" y="29"/>
                  <a:pt x="97" y="29"/>
                </a:cubicBezTo>
                <a:cubicBezTo>
                  <a:pt x="95" y="29"/>
                  <a:pt x="92" y="27"/>
                  <a:pt x="91" y="25"/>
                </a:cubicBezTo>
                <a:cubicBezTo>
                  <a:pt x="89" y="22"/>
                  <a:pt x="89" y="22"/>
                  <a:pt x="89" y="22"/>
                </a:cubicBezTo>
                <a:cubicBezTo>
                  <a:pt x="86" y="23"/>
                  <a:pt x="86" y="23"/>
                  <a:pt x="86" y="23"/>
                </a:cubicBezTo>
                <a:cubicBezTo>
                  <a:pt x="79" y="26"/>
                  <a:pt x="75" y="32"/>
                  <a:pt x="75" y="4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2"/>
                  <a:pt x="62" y="26"/>
                  <a:pt x="55" y="23"/>
                </a:cubicBezTo>
                <a:close/>
                <a:moveTo>
                  <a:pt x="27" y="119"/>
                </a:moveTo>
                <a:cubicBezTo>
                  <a:pt x="27" y="105"/>
                  <a:pt x="27" y="105"/>
                  <a:pt x="27" y="105"/>
                </a:cubicBezTo>
                <a:cubicBezTo>
                  <a:pt x="44" y="95"/>
                  <a:pt x="44" y="95"/>
                  <a:pt x="44" y="95"/>
                </a:cubicBezTo>
                <a:cubicBezTo>
                  <a:pt x="58" y="69"/>
                  <a:pt x="58" y="69"/>
                  <a:pt x="58" y="69"/>
                </a:cubicBezTo>
                <a:cubicBezTo>
                  <a:pt x="85" y="69"/>
                  <a:pt x="85" y="69"/>
                  <a:pt x="85" y="69"/>
                </a:cubicBezTo>
                <a:cubicBezTo>
                  <a:pt x="90" y="81"/>
                  <a:pt x="90" y="81"/>
                  <a:pt x="90" y="81"/>
                </a:cubicBezTo>
                <a:cubicBezTo>
                  <a:pt x="108" y="94"/>
                  <a:pt x="108" y="94"/>
                  <a:pt x="108" y="94"/>
                </a:cubicBezTo>
                <a:cubicBezTo>
                  <a:pt x="109" y="103"/>
                  <a:pt x="109" y="103"/>
                  <a:pt x="109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119" y="111"/>
                  <a:pt x="119" y="111"/>
                  <a:pt x="119" y="111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7" y="134"/>
                  <a:pt x="17" y="134"/>
                  <a:pt x="17" y="134"/>
                </a:cubicBezTo>
                <a:lnTo>
                  <a:pt x="27" y="119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4" name="Google Shape;1594;p42"/>
          <p:cNvSpPr/>
          <p:nvPr/>
        </p:nvSpPr>
        <p:spPr>
          <a:xfrm>
            <a:off x="2988473" y="2507980"/>
            <a:ext cx="367066" cy="370353"/>
          </a:xfrm>
          <a:custGeom>
            <a:avLst/>
            <a:gdLst/>
            <a:ahLst/>
            <a:cxnLst/>
            <a:rect l="l" t="t" r="r" b="b"/>
            <a:pathLst>
              <a:path w="141" h="142" extrusionOk="0">
                <a:moveTo>
                  <a:pt x="95" y="39"/>
                </a:moveTo>
                <a:cubicBezTo>
                  <a:pt x="95" y="16"/>
                  <a:pt x="95" y="16"/>
                  <a:pt x="95" y="16"/>
                </a:cubicBezTo>
                <a:cubicBezTo>
                  <a:pt x="71" y="0"/>
                  <a:pt x="71" y="0"/>
                  <a:pt x="71" y="0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24"/>
                  <a:pt x="47" y="24"/>
                  <a:pt x="47" y="24"/>
                </a:cubicBezTo>
                <a:cubicBezTo>
                  <a:pt x="45" y="23"/>
                  <a:pt x="44" y="23"/>
                  <a:pt x="42" y="23"/>
                </a:cubicBezTo>
                <a:cubicBezTo>
                  <a:pt x="35" y="23"/>
                  <a:pt x="29" y="29"/>
                  <a:pt x="29" y="36"/>
                </a:cubicBezTo>
                <a:cubicBezTo>
                  <a:pt x="29" y="39"/>
                  <a:pt x="29" y="39"/>
                  <a:pt x="29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42"/>
                  <a:pt x="0" y="142"/>
                  <a:pt x="0" y="142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41" y="39"/>
                  <a:pt x="141" y="39"/>
                  <a:pt x="141" y="39"/>
                </a:cubicBezTo>
                <a:lnTo>
                  <a:pt x="95" y="39"/>
                </a:lnTo>
                <a:close/>
                <a:moveTo>
                  <a:pt x="86" y="20"/>
                </a:moveTo>
                <a:cubicBezTo>
                  <a:pt x="86" y="39"/>
                  <a:pt x="86" y="39"/>
                  <a:pt x="86" y="39"/>
                </a:cubicBezTo>
                <a:cubicBezTo>
                  <a:pt x="75" y="39"/>
                  <a:pt x="75" y="39"/>
                  <a:pt x="75" y="39"/>
                </a:cubicBezTo>
                <a:cubicBezTo>
                  <a:pt x="75" y="28"/>
                  <a:pt x="75" y="28"/>
                  <a:pt x="75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39"/>
                  <a:pt x="67" y="39"/>
                  <a:pt x="67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20"/>
                  <a:pt x="55" y="20"/>
                  <a:pt x="55" y="20"/>
                </a:cubicBezTo>
                <a:cubicBezTo>
                  <a:pt x="71" y="10"/>
                  <a:pt x="71" y="10"/>
                  <a:pt x="71" y="10"/>
                </a:cubicBezTo>
                <a:lnTo>
                  <a:pt x="86" y="20"/>
                </a:lnTo>
                <a:close/>
                <a:moveTo>
                  <a:pt x="37" y="36"/>
                </a:moveTo>
                <a:cubicBezTo>
                  <a:pt x="37" y="33"/>
                  <a:pt x="40" y="31"/>
                  <a:pt x="42" y="31"/>
                </a:cubicBezTo>
                <a:cubicBezTo>
                  <a:pt x="45" y="31"/>
                  <a:pt x="47" y="33"/>
                  <a:pt x="47" y="36"/>
                </a:cubicBezTo>
                <a:cubicBezTo>
                  <a:pt x="47" y="39"/>
                  <a:pt x="47" y="39"/>
                  <a:pt x="47" y="39"/>
                </a:cubicBezTo>
                <a:cubicBezTo>
                  <a:pt x="37" y="39"/>
                  <a:pt x="37" y="39"/>
                  <a:pt x="37" y="39"/>
                </a:cubicBezTo>
                <a:lnTo>
                  <a:pt x="37" y="36"/>
                </a:lnTo>
                <a:close/>
                <a:moveTo>
                  <a:pt x="133" y="47"/>
                </a:moveTo>
                <a:cubicBezTo>
                  <a:pt x="133" y="56"/>
                  <a:pt x="133" y="56"/>
                  <a:pt x="133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47"/>
                  <a:pt x="8" y="47"/>
                  <a:pt x="8" y="47"/>
                </a:cubicBezTo>
                <a:lnTo>
                  <a:pt x="133" y="47"/>
                </a:lnTo>
                <a:close/>
                <a:moveTo>
                  <a:pt x="60" y="134"/>
                </a:moveTo>
                <a:cubicBezTo>
                  <a:pt x="61" y="129"/>
                  <a:pt x="66" y="126"/>
                  <a:pt x="71" y="126"/>
                </a:cubicBezTo>
                <a:cubicBezTo>
                  <a:pt x="76" y="126"/>
                  <a:pt x="80" y="129"/>
                  <a:pt x="82" y="134"/>
                </a:cubicBezTo>
                <a:lnTo>
                  <a:pt x="60" y="134"/>
                </a:lnTo>
                <a:close/>
                <a:moveTo>
                  <a:pt x="90" y="134"/>
                </a:moveTo>
                <a:cubicBezTo>
                  <a:pt x="88" y="125"/>
                  <a:pt x="80" y="118"/>
                  <a:pt x="71" y="118"/>
                </a:cubicBezTo>
                <a:cubicBezTo>
                  <a:pt x="61" y="118"/>
                  <a:pt x="53" y="125"/>
                  <a:pt x="51" y="134"/>
                </a:cubicBezTo>
                <a:cubicBezTo>
                  <a:pt x="8" y="134"/>
                  <a:pt x="8" y="134"/>
                  <a:pt x="8" y="134"/>
                </a:cubicBezTo>
                <a:cubicBezTo>
                  <a:pt x="8" y="64"/>
                  <a:pt x="8" y="64"/>
                  <a:pt x="8" y="64"/>
                </a:cubicBezTo>
                <a:cubicBezTo>
                  <a:pt x="38" y="64"/>
                  <a:pt x="38" y="64"/>
                  <a:pt x="38" y="64"/>
                </a:cubicBezTo>
                <a:cubicBezTo>
                  <a:pt x="36" y="66"/>
                  <a:pt x="33" y="69"/>
                  <a:pt x="33" y="73"/>
                </a:cubicBezTo>
                <a:cubicBezTo>
                  <a:pt x="33" y="78"/>
                  <a:pt x="37" y="81"/>
                  <a:pt x="39" y="83"/>
                </a:cubicBezTo>
                <a:cubicBezTo>
                  <a:pt x="41" y="85"/>
                  <a:pt x="42" y="86"/>
                  <a:pt x="42" y="87"/>
                </a:cubicBezTo>
                <a:cubicBezTo>
                  <a:pt x="42" y="89"/>
                  <a:pt x="41" y="89"/>
                  <a:pt x="39" y="91"/>
                </a:cubicBezTo>
                <a:cubicBezTo>
                  <a:pt x="37" y="93"/>
                  <a:pt x="33" y="96"/>
                  <a:pt x="33" y="101"/>
                </a:cubicBezTo>
                <a:cubicBezTo>
                  <a:pt x="33" y="107"/>
                  <a:pt x="37" y="110"/>
                  <a:pt x="39" y="112"/>
                </a:cubicBezTo>
                <a:cubicBezTo>
                  <a:pt x="41" y="113"/>
                  <a:pt x="42" y="114"/>
                  <a:pt x="42" y="115"/>
                </a:cubicBezTo>
                <a:cubicBezTo>
                  <a:pt x="42" y="117"/>
                  <a:pt x="41" y="118"/>
                  <a:pt x="39" y="119"/>
                </a:cubicBezTo>
                <a:cubicBezTo>
                  <a:pt x="38" y="120"/>
                  <a:pt x="37" y="121"/>
                  <a:pt x="35" y="123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43" y="127"/>
                  <a:pt x="44" y="126"/>
                  <a:pt x="44" y="126"/>
                </a:cubicBezTo>
                <a:cubicBezTo>
                  <a:pt x="47" y="124"/>
                  <a:pt x="50" y="121"/>
                  <a:pt x="50" y="115"/>
                </a:cubicBezTo>
                <a:cubicBezTo>
                  <a:pt x="50" y="110"/>
                  <a:pt x="47" y="107"/>
                  <a:pt x="44" y="105"/>
                </a:cubicBezTo>
                <a:cubicBezTo>
                  <a:pt x="42" y="103"/>
                  <a:pt x="42" y="103"/>
                  <a:pt x="42" y="101"/>
                </a:cubicBezTo>
                <a:cubicBezTo>
                  <a:pt x="42" y="100"/>
                  <a:pt x="42" y="99"/>
                  <a:pt x="44" y="97"/>
                </a:cubicBezTo>
                <a:cubicBezTo>
                  <a:pt x="47" y="95"/>
                  <a:pt x="50" y="93"/>
                  <a:pt x="50" y="87"/>
                </a:cubicBezTo>
                <a:cubicBezTo>
                  <a:pt x="50" y="82"/>
                  <a:pt x="47" y="79"/>
                  <a:pt x="44" y="77"/>
                </a:cubicBezTo>
                <a:cubicBezTo>
                  <a:pt x="42" y="75"/>
                  <a:pt x="42" y="74"/>
                  <a:pt x="42" y="73"/>
                </a:cubicBezTo>
                <a:cubicBezTo>
                  <a:pt x="42" y="72"/>
                  <a:pt x="42" y="71"/>
                  <a:pt x="44" y="69"/>
                </a:cubicBezTo>
                <a:cubicBezTo>
                  <a:pt x="46" y="68"/>
                  <a:pt x="48" y="66"/>
                  <a:pt x="49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4" y="66"/>
                  <a:pt x="95" y="68"/>
                  <a:pt x="97" y="69"/>
                </a:cubicBezTo>
                <a:cubicBezTo>
                  <a:pt x="99" y="71"/>
                  <a:pt x="100" y="72"/>
                  <a:pt x="100" y="73"/>
                </a:cubicBezTo>
                <a:cubicBezTo>
                  <a:pt x="100" y="74"/>
                  <a:pt x="99" y="75"/>
                  <a:pt x="97" y="77"/>
                </a:cubicBezTo>
                <a:cubicBezTo>
                  <a:pt x="95" y="79"/>
                  <a:pt x="91" y="82"/>
                  <a:pt x="91" y="87"/>
                </a:cubicBezTo>
                <a:cubicBezTo>
                  <a:pt x="91" y="93"/>
                  <a:pt x="95" y="95"/>
                  <a:pt x="97" y="97"/>
                </a:cubicBezTo>
                <a:cubicBezTo>
                  <a:pt x="99" y="99"/>
                  <a:pt x="100" y="100"/>
                  <a:pt x="100" y="101"/>
                </a:cubicBezTo>
                <a:cubicBezTo>
                  <a:pt x="100" y="103"/>
                  <a:pt x="99" y="103"/>
                  <a:pt x="97" y="105"/>
                </a:cubicBezTo>
                <a:cubicBezTo>
                  <a:pt x="95" y="107"/>
                  <a:pt x="91" y="110"/>
                  <a:pt x="91" y="115"/>
                </a:cubicBezTo>
                <a:cubicBezTo>
                  <a:pt x="91" y="121"/>
                  <a:pt x="95" y="124"/>
                  <a:pt x="97" y="126"/>
                </a:cubicBezTo>
                <a:cubicBezTo>
                  <a:pt x="98" y="126"/>
                  <a:pt x="99" y="127"/>
                  <a:pt x="99" y="128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05" y="121"/>
                  <a:pt x="103" y="120"/>
                  <a:pt x="102" y="119"/>
                </a:cubicBezTo>
                <a:cubicBezTo>
                  <a:pt x="100" y="118"/>
                  <a:pt x="99" y="117"/>
                  <a:pt x="99" y="115"/>
                </a:cubicBezTo>
                <a:cubicBezTo>
                  <a:pt x="99" y="114"/>
                  <a:pt x="100" y="113"/>
                  <a:pt x="102" y="112"/>
                </a:cubicBezTo>
                <a:cubicBezTo>
                  <a:pt x="105" y="110"/>
                  <a:pt x="108" y="107"/>
                  <a:pt x="108" y="101"/>
                </a:cubicBezTo>
                <a:cubicBezTo>
                  <a:pt x="108" y="96"/>
                  <a:pt x="105" y="93"/>
                  <a:pt x="102" y="91"/>
                </a:cubicBezTo>
                <a:cubicBezTo>
                  <a:pt x="100" y="89"/>
                  <a:pt x="99" y="89"/>
                  <a:pt x="99" y="87"/>
                </a:cubicBezTo>
                <a:cubicBezTo>
                  <a:pt x="99" y="86"/>
                  <a:pt x="100" y="85"/>
                  <a:pt x="102" y="83"/>
                </a:cubicBezTo>
                <a:cubicBezTo>
                  <a:pt x="105" y="81"/>
                  <a:pt x="108" y="78"/>
                  <a:pt x="108" y="73"/>
                </a:cubicBezTo>
                <a:cubicBezTo>
                  <a:pt x="108" y="69"/>
                  <a:pt x="106" y="66"/>
                  <a:pt x="104" y="64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3" y="134"/>
                  <a:pt x="133" y="134"/>
                  <a:pt x="133" y="134"/>
                </a:cubicBezTo>
                <a:lnTo>
                  <a:pt x="90" y="13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9889B2-FD60-2F06-9299-F455707050B6}"/>
              </a:ext>
            </a:extLst>
          </p:cNvPr>
          <p:cNvSpPr txBox="1"/>
          <p:nvPr/>
        </p:nvSpPr>
        <p:spPr>
          <a:xfrm>
            <a:off x="766773" y="372835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B9EB00-6F43-A284-39F5-5D6065AA3AE5}"/>
              </a:ext>
            </a:extLst>
          </p:cNvPr>
          <p:cNvSpPr txBox="1"/>
          <p:nvPr/>
        </p:nvSpPr>
        <p:spPr>
          <a:xfrm>
            <a:off x="991819" y="966770"/>
            <a:ext cx="1754184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F14103-69FC-FB99-B56B-3C73FD9AFF9F}"/>
              </a:ext>
            </a:extLst>
          </p:cNvPr>
          <p:cNvSpPr txBox="1"/>
          <p:nvPr/>
        </p:nvSpPr>
        <p:spPr>
          <a:xfrm>
            <a:off x="1034535" y="2868497"/>
            <a:ext cx="1754184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7FC7F4-D853-AA1F-6295-168666680500}"/>
              </a:ext>
            </a:extLst>
          </p:cNvPr>
          <p:cNvSpPr txBox="1"/>
          <p:nvPr/>
        </p:nvSpPr>
        <p:spPr>
          <a:xfrm>
            <a:off x="6206897" y="3035077"/>
            <a:ext cx="1754184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C4F6FB-C4B7-F82E-3CF9-044AF993219D}"/>
              </a:ext>
            </a:extLst>
          </p:cNvPr>
          <p:cNvSpPr txBox="1"/>
          <p:nvPr/>
        </p:nvSpPr>
        <p:spPr>
          <a:xfrm>
            <a:off x="6550399" y="1253638"/>
            <a:ext cx="1754184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1" name="Google Shape;1611;p44" title="Chart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9450" y="1266212"/>
            <a:ext cx="4318626" cy="2670350"/>
          </a:xfrm>
          <a:prstGeom prst="rect">
            <a:avLst/>
          </a:prstGeom>
          <a:noFill/>
          <a:ln>
            <a:noFill/>
          </a:ln>
        </p:spPr>
      </p:pic>
      <p:sp>
        <p:nvSpPr>
          <p:cNvPr id="1612" name="Google Shape;1612;p44"/>
          <p:cNvSpPr/>
          <p:nvPr/>
        </p:nvSpPr>
        <p:spPr>
          <a:xfrm>
            <a:off x="5496300" y="2914463"/>
            <a:ext cx="622200" cy="622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3" name="Google Shape;1613;p44"/>
          <p:cNvSpPr/>
          <p:nvPr/>
        </p:nvSpPr>
        <p:spPr>
          <a:xfrm>
            <a:off x="5496300" y="1573000"/>
            <a:ext cx="622200" cy="622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14" name="Google Shape;1614;p44"/>
          <p:cNvGrpSpPr/>
          <p:nvPr/>
        </p:nvGrpSpPr>
        <p:grpSpPr>
          <a:xfrm>
            <a:off x="5623867" y="1699472"/>
            <a:ext cx="367066" cy="369257"/>
            <a:chOff x="3159070" y="3892492"/>
            <a:chExt cx="367066" cy="369257"/>
          </a:xfrm>
        </p:grpSpPr>
        <p:sp>
          <p:nvSpPr>
            <p:cNvPr id="1615" name="Google Shape;1615;p44"/>
            <p:cNvSpPr/>
            <p:nvPr/>
          </p:nvSpPr>
          <p:spPr>
            <a:xfrm>
              <a:off x="3159070" y="3892492"/>
              <a:ext cx="184081" cy="185177"/>
            </a:xfrm>
            <a:custGeom>
              <a:avLst/>
              <a:gdLst/>
              <a:ahLst/>
              <a:cxnLst/>
              <a:rect l="l" t="t" r="r" b="b"/>
              <a:pathLst>
                <a:path w="71" h="71" extrusionOk="0">
                  <a:moveTo>
                    <a:pt x="8" y="71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0" y="32"/>
                    <a:pt x="32" y="0"/>
                    <a:pt x="71" y="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36" y="9"/>
                    <a:pt x="8" y="37"/>
                    <a:pt x="8" y="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6" name="Google Shape;1616;p44"/>
            <p:cNvSpPr/>
            <p:nvPr/>
          </p:nvSpPr>
          <p:spPr>
            <a:xfrm>
              <a:off x="3343151" y="4077668"/>
              <a:ext cx="182985" cy="184081"/>
            </a:xfrm>
            <a:custGeom>
              <a:avLst/>
              <a:gdLst/>
              <a:ahLst/>
              <a:cxnLst/>
              <a:rect l="l" t="t" r="r" b="b"/>
              <a:pathLst>
                <a:path w="70" h="71" extrusionOk="0">
                  <a:moveTo>
                    <a:pt x="0" y="71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34" y="63"/>
                    <a:pt x="62" y="35"/>
                    <a:pt x="62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39"/>
                    <a:pt x="39" y="71"/>
                    <a:pt x="0" y="7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7" name="Google Shape;1617;p44"/>
            <p:cNvSpPr/>
            <p:nvPr/>
          </p:nvSpPr>
          <p:spPr>
            <a:xfrm>
              <a:off x="3202899" y="3936321"/>
              <a:ext cx="140252" cy="141348"/>
            </a:xfrm>
            <a:custGeom>
              <a:avLst/>
              <a:gdLst/>
              <a:ahLst/>
              <a:cxnLst/>
              <a:rect l="l" t="t" r="r" b="b"/>
              <a:pathLst>
                <a:path w="54" h="54" extrusionOk="0">
                  <a:moveTo>
                    <a:pt x="8" y="5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24" y="0"/>
                    <a:pt x="54" y="0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29" y="8"/>
                    <a:pt x="8" y="29"/>
                    <a:pt x="8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8" name="Google Shape;1618;p44"/>
            <p:cNvSpPr/>
            <p:nvPr/>
          </p:nvSpPr>
          <p:spPr>
            <a:xfrm>
              <a:off x="3343151" y="4077668"/>
              <a:ext cx="141348" cy="140252"/>
            </a:xfrm>
            <a:custGeom>
              <a:avLst/>
              <a:gdLst/>
              <a:ahLst/>
              <a:cxnLst/>
              <a:rect l="l" t="t" r="r" b="b"/>
              <a:pathLst>
                <a:path w="54" h="54" extrusionOk="0">
                  <a:moveTo>
                    <a:pt x="0" y="54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5" y="46"/>
                    <a:pt x="45" y="25"/>
                    <a:pt x="45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30"/>
                    <a:pt x="29" y="54"/>
                    <a:pt x="0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9" name="Google Shape;1619;p44"/>
            <p:cNvSpPr/>
            <p:nvPr/>
          </p:nvSpPr>
          <p:spPr>
            <a:xfrm>
              <a:off x="3244536" y="3981245"/>
              <a:ext cx="195038" cy="192846"/>
            </a:xfrm>
            <a:custGeom>
              <a:avLst/>
              <a:gdLst/>
              <a:ahLst/>
              <a:cxnLst/>
              <a:rect l="l" t="t" r="r" b="b"/>
              <a:pathLst>
                <a:path w="75" h="74" extrusionOk="0">
                  <a:moveTo>
                    <a:pt x="38" y="74"/>
                  </a:moveTo>
                  <a:cubicBezTo>
                    <a:pt x="17" y="74"/>
                    <a:pt x="0" y="58"/>
                    <a:pt x="0" y="37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ubicBezTo>
                    <a:pt x="75" y="58"/>
                    <a:pt x="58" y="74"/>
                    <a:pt x="38" y="74"/>
                  </a:cubicBezTo>
                  <a:close/>
                  <a:moveTo>
                    <a:pt x="38" y="8"/>
                  </a:moveTo>
                  <a:cubicBezTo>
                    <a:pt x="22" y="8"/>
                    <a:pt x="9" y="21"/>
                    <a:pt x="9" y="37"/>
                  </a:cubicBezTo>
                  <a:cubicBezTo>
                    <a:pt x="9" y="53"/>
                    <a:pt x="22" y="66"/>
                    <a:pt x="38" y="66"/>
                  </a:cubicBezTo>
                  <a:cubicBezTo>
                    <a:pt x="54" y="66"/>
                    <a:pt x="67" y="53"/>
                    <a:pt x="67" y="37"/>
                  </a:cubicBezTo>
                  <a:cubicBezTo>
                    <a:pt x="67" y="21"/>
                    <a:pt x="54" y="8"/>
                    <a:pt x="38" y="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0" name="Google Shape;1620;p44"/>
            <p:cNvSpPr/>
            <p:nvPr/>
          </p:nvSpPr>
          <p:spPr>
            <a:xfrm>
              <a:off x="3333289" y="4025074"/>
              <a:ext cx="21000" cy="624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1" name="Google Shape;1621;p44"/>
            <p:cNvSpPr/>
            <p:nvPr/>
          </p:nvSpPr>
          <p:spPr>
            <a:xfrm>
              <a:off x="3333289" y="4108348"/>
              <a:ext cx="21000" cy="21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22" name="Google Shape;1622;p44"/>
          <p:cNvGrpSpPr/>
          <p:nvPr/>
        </p:nvGrpSpPr>
        <p:grpSpPr>
          <a:xfrm>
            <a:off x="5639755" y="3042030"/>
            <a:ext cx="335290" cy="367066"/>
            <a:chOff x="3990721" y="3894684"/>
            <a:chExt cx="335290" cy="367066"/>
          </a:xfrm>
        </p:grpSpPr>
        <p:sp>
          <p:nvSpPr>
            <p:cNvPr id="1623" name="Google Shape;1623;p44"/>
            <p:cNvSpPr/>
            <p:nvPr/>
          </p:nvSpPr>
          <p:spPr>
            <a:xfrm>
              <a:off x="3990721" y="3977958"/>
              <a:ext cx="335290" cy="283791"/>
            </a:xfrm>
            <a:custGeom>
              <a:avLst/>
              <a:gdLst/>
              <a:ahLst/>
              <a:cxnLst/>
              <a:rect l="l" t="t" r="r" b="b"/>
              <a:pathLst>
                <a:path w="129" h="109" extrusionOk="0">
                  <a:moveTo>
                    <a:pt x="119" y="84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129" y="109"/>
                    <a:pt x="129" y="109"/>
                    <a:pt x="129" y="109"/>
                  </a:cubicBezTo>
                  <a:cubicBezTo>
                    <a:pt x="129" y="84"/>
                    <a:pt x="129" y="84"/>
                    <a:pt x="129" y="84"/>
                  </a:cubicBezTo>
                  <a:lnTo>
                    <a:pt x="119" y="84"/>
                  </a:lnTo>
                  <a:close/>
                  <a:moveTo>
                    <a:pt x="35" y="9"/>
                  </a:moveTo>
                  <a:cubicBezTo>
                    <a:pt x="94" y="9"/>
                    <a:pt x="94" y="9"/>
                    <a:pt x="94" y="9"/>
                  </a:cubicBezTo>
                  <a:cubicBezTo>
                    <a:pt x="110" y="84"/>
                    <a:pt x="110" y="84"/>
                    <a:pt x="110" y="84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76" y="54"/>
                    <a:pt x="81" y="47"/>
                    <a:pt x="80" y="39"/>
                  </a:cubicBezTo>
                  <a:cubicBezTo>
                    <a:pt x="80" y="31"/>
                    <a:pt x="74" y="25"/>
                    <a:pt x="66" y="24"/>
                  </a:cubicBezTo>
                  <a:cubicBezTo>
                    <a:pt x="56" y="23"/>
                    <a:pt x="49" y="31"/>
                    <a:pt x="49" y="40"/>
                  </a:cubicBezTo>
                  <a:cubicBezTo>
                    <a:pt x="49" y="47"/>
                    <a:pt x="54" y="54"/>
                    <a:pt x="60" y="55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19" y="84"/>
                    <a:pt x="19" y="84"/>
                    <a:pt x="19" y="84"/>
                  </a:cubicBezTo>
                  <a:lnTo>
                    <a:pt x="35" y="9"/>
                  </a:lnTo>
                  <a:close/>
                  <a:moveTo>
                    <a:pt x="64" y="48"/>
                  </a:moveTo>
                  <a:cubicBezTo>
                    <a:pt x="60" y="48"/>
                    <a:pt x="57" y="44"/>
                    <a:pt x="57" y="40"/>
                  </a:cubicBezTo>
                  <a:cubicBezTo>
                    <a:pt x="57" y="36"/>
                    <a:pt x="60" y="32"/>
                    <a:pt x="64" y="32"/>
                  </a:cubicBezTo>
                  <a:cubicBezTo>
                    <a:pt x="69" y="32"/>
                    <a:pt x="72" y="36"/>
                    <a:pt x="72" y="40"/>
                  </a:cubicBezTo>
                  <a:cubicBezTo>
                    <a:pt x="72" y="44"/>
                    <a:pt x="69" y="48"/>
                    <a:pt x="64" y="48"/>
                  </a:cubicBezTo>
                  <a:close/>
                  <a:moveTo>
                    <a:pt x="121" y="101"/>
                  </a:moveTo>
                  <a:cubicBezTo>
                    <a:pt x="8" y="101"/>
                    <a:pt x="8" y="101"/>
                    <a:pt x="8" y="10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121" y="92"/>
                    <a:pt x="121" y="92"/>
                    <a:pt x="121" y="92"/>
                  </a:cubicBezTo>
                  <a:lnTo>
                    <a:pt x="121" y="10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4" name="Google Shape;1624;p44"/>
            <p:cNvSpPr/>
            <p:nvPr/>
          </p:nvSpPr>
          <p:spPr>
            <a:xfrm>
              <a:off x="4105772" y="3936321"/>
              <a:ext cx="414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5" name="Google Shape;1625;p44"/>
            <p:cNvSpPr/>
            <p:nvPr/>
          </p:nvSpPr>
          <p:spPr>
            <a:xfrm>
              <a:off x="4170419" y="3936321"/>
              <a:ext cx="414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6" name="Google Shape;1626;p44"/>
            <p:cNvSpPr/>
            <p:nvPr/>
          </p:nvSpPr>
          <p:spPr>
            <a:xfrm>
              <a:off x="4147409" y="3894684"/>
              <a:ext cx="23100" cy="41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27" name="Google Shape;1627;p44"/>
          <p:cNvGrpSpPr/>
          <p:nvPr/>
        </p:nvGrpSpPr>
        <p:grpSpPr>
          <a:xfrm>
            <a:off x="7846463" y="3326775"/>
            <a:ext cx="1454150" cy="1644651"/>
            <a:chOff x="6186588" y="2522775"/>
            <a:chExt cx="1454150" cy="1644651"/>
          </a:xfrm>
        </p:grpSpPr>
        <p:sp>
          <p:nvSpPr>
            <p:cNvPr id="1628" name="Google Shape;1628;p44"/>
            <p:cNvSpPr/>
            <p:nvPr/>
          </p:nvSpPr>
          <p:spPr>
            <a:xfrm>
              <a:off x="6323113" y="3457813"/>
              <a:ext cx="1295400" cy="709613"/>
            </a:xfrm>
            <a:custGeom>
              <a:avLst/>
              <a:gdLst/>
              <a:ahLst/>
              <a:cxnLst/>
              <a:rect l="l" t="t" r="r" b="b"/>
              <a:pathLst>
                <a:path w="419" h="229" extrusionOk="0">
                  <a:moveTo>
                    <a:pt x="419" y="171"/>
                  </a:moveTo>
                  <a:cubicBezTo>
                    <a:pt x="411" y="183"/>
                    <a:pt x="393" y="179"/>
                    <a:pt x="381" y="184"/>
                  </a:cubicBezTo>
                  <a:cubicBezTo>
                    <a:pt x="381" y="184"/>
                    <a:pt x="380" y="184"/>
                    <a:pt x="380" y="185"/>
                  </a:cubicBezTo>
                  <a:cubicBezTo>
                    <a:pt x="373" y="188"/>
                    <a:pt x="376" y="194"/>
                    <a:pt x="371" y="199"/>
                  </a:cubicBezTo>
                  <a:cubicBezTo>
                    <a:pt x="369" y="200"/>
                    <a:pt x="367" y="201"/>
                    <a:pt x="365" y="202"/>
                  </a:cubicBezTo>
                  <a:cubicBezTo>
                    <a:pt x="364" y="203"/>
                    <a:pt x="363" y="203"/>
                    <a:pt x="362" y="203"/>
                  </a:cubicBezTo>
                  <a:cubicBezTo>
                    <a:pt x="358" y="205"/>
                    <a:pt x="354" y="206"/>
                    <a:pt x="349" y="206"/>
                  </a:cubicBezTo>
                  <a:cubicBezTo>
                    <a:pt x="340" y="207"/>
                    <a:pt x="332" y="209"/>
                    <a:pt x="323" y="210"/>
                  </a:cubicBezTo>
                  <a:cubicBezTo>
                    <a:pt x="309" y="212"/>
                    <a:pt x="296" y="214"/>
                    <a:pt x="282" y="213"/>
                  </a:cubicBezTo>
                  <a:cubicBezTo>
                    <a:pt x="272" y="213"/>
                    <a:pt x="262" y="209"/>
                    <a:pt x="253" y="213"/>
                  </a:cubicBezTo>
                  <a:cubicBezTo>
                    <a:pt x="244" y="217"/>
                    <a:pt x="235" y="222"/>
                    <a:pt x="225" y="225"/>
                  </a:cubicBezTo>
                  <a:cubicBezTo>
                    <a:pt x="211" y="228"/>
                    <a:pt x="197" y="229"/>
                    <a:pt x="183" y="229"/>
                  </a:cubicBezTo>
                  <a:cubicBezTo>
                    <a:pt x="178" y="229"/>
                    <a:pt x="172" y="229"/>
                    <a:pt x="166" y="229"/>
                  </a:cubicBezTo>
                  <a:cubicBezTo>
                    <a:pt x="159" y="229"/>
                    <a:pt x="151" y="228"/>
                    <a:pt x="146" y="223"/>
                  </a:cubicBezTo>
                  <a:cubicBezTo>
                    <a:pt x="143" y="221"/>
                    <a:pt x="144" y="218"/>
                    <a:pt x="140" y="217"/>
                  </a:cubicBezTo>
                  <a:cubicBezTo>
                    <a:pt x="135" y="214"/>
                    <a:pt x="127" y="217"/>
                    <a:pt x="122" y="217"/>
                  </a:cubicBezTo>
                  <a:cubicBezTo>
                    <a:pt x="114" y="217"/>
                    <a:pt x="100" y="216"/>
                    <a:pt x="102" y="205"/>
                  </a:cubicBezTo>
                  <a:cubicBezTo>
                    <a:pt x="83" y="200"/>
                    <a:pt x="62" y="201"/>
                    <a:pt x="43" y="198"/>
                  </a:cubicBezTo>
                  <a:cubicBezTo>
                    <a:pt x="36" y="196"/>
                    <a:pt x="33" y="192"/>
                    <a:pt x="27" y="190"/>
                  </a:cubicBezTo>
                  <a:cubicBezTo>
                    <a:pt x="22" y="188"/>
                    <a:pt x="16" y="190"/>
                    <a:pt x="11" y="188"/>
                  </a:cubicBezTo>
                  <a:cubicBezTo>
                    <a:pt x="12" y="184"/>
                    <a:pt x="16" y="181"/>
                    <a:pt x="16" y="176"/>
                  </a:cubicBezTo>
                  <a:cubicBezTo>
                    <a:pt x="15" y="176"/>
                    <a:pt x="14" y="176"/>
                    <a:pt x="14" y="176"/>
                  </a:cubicBezTo>
                  <a:cubicBezTo>
                    <a:pt x="10" y="176"/>
                    <a:pt x="7" y="176"/>
                    <a:pt x="4" y="175"/>
                  </a:cubicBezTo>
                  <a:cubicBezTo>
                    <a:pt x="0" y="163"/>
                    <a:pt x="35" y="151"/>
                    <a:pt x="43" y="147"/>
                  </a:cubicBezTo>
                  <a:cubicBezTo>
                    <a:pt x="59" y="141"/>
                    <a:pt x="73" y="137"/>
                    <a:pt x="88" y="128"/>
                  </a:cubicBezTo>
                  <a:cubicBezTo>
                    <a:pt x="107" y="115"/>
                    <a:pt x="121" y="95"/>
                    <a:pt x="136" y="76"/>
                  </a:cubicBezTo>
                  <a:cubicBezTo>
                    <a:pt x="145" y="64"/>
                    <a:pt x="151" y="48"/>
                    <a:pt x="160" y="36"/>
                  </a:cubicBezTo>
                  <a:cubicBezTo>
                    <a:pt x="157" y="30"/>
                    <a:pt x="153" y="28"/>
                    <a:pt x="153" y="22"/>
                  </a:cubicBezTo>
                  <a:cubicBezTo>
                    <a:pt x="153" y="15"/>
                    <a:pt x="157" y="10"/>
                    <a:pt x="164" y="12"/>
                  </a:cubicBezTo>
                  <a:cubicBezTo>
                    <a:pt x="163" y="2"/>
                    <a:pt x="174" y="6"/>
                    <a:pt x="180" y="4"/>
                  </a:cubicBezTo>
                  <a:cubicBezTo>
                    <a:pt x="187" y="3"/>
                    <a:pt x="192" y="0"/>
                    <a:pt x="200" y="2"/>
                  </a:cubicBezTo>
                  <a:cubicBezTo>
                    <a:pt x="203" y="3"/>
                    <a:pt x="206" y="5"/>
                    <a:pt x="210" y="6"/>
                  </a:cubicBezTo>
                  <a:cubicBezTo>
                    <a:pt x="217" y="7"/>
                    <a:pt x="220" y="4"/>
                    <a:pt x="226" y="8"/>
                  </a:cubicBezTo>
                  <a:cubicBezTo>
                    <a:pt x="230" y="11"/>
                    <a:pt x="236" y="16"/>
                    <a:pt x="237" y="21"/>
                  </a:cubicBezTo>
                  <a:cubicBezTo>
                    <a:pt x="239" y="28"/>
                    <a:pt x="229" y="29"/>
                    <a:pt x="228" y="35"/>
                  </a:cubicBezTo>
                  <a:cubicBezTo>
                    <a:pt x="226" y="40"/>
                    <a:pt x="234" y="50"/>
                    <a:pt x="236" y="55"/>
                  </a:cubicBezTo>
                  <a:cubicBezTo>
                    <a:pt x="244" y="73"/>
                    <a:pt x="257" y="89"/>
                    <a:pt x="273" y="101"/>
                  </a:cubicBezTo>
                  <a:cubicBezTo>
                    <a:pt x="295" y="118"/>
                    <a:pt x="321" y="130"/>
                    <a:pt x="346" y="141"/>
                  </a:cubicBezTo>
                  <a:cubicBezTo>
                    <a:pt x="359" y="146"/>
                    <a:pt x="372" y="153"/>
                    <a:pt x="385" y="158"/>
                  </a:cubicBezTo>
                  <a:cubicBezTo>
                    <a:pt x="395" y="161"/>
                    <a:pt x="411" y="163"/>
                    <a:pt x="419" y="17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9" name="Google Shape;1629;p44"/>
            <p:cNvSpPr/>
            <p:nvPr/>
          </p:nvSpPr>
          <p:spPr>
            <a:xfrm>
              <a:off x="6851750" y="3486388"/>
              <a:ext cx="176213" cy="61913"/>
            </a:xfrm>
            <a:custGeom>
              <a:avLst/>
              <a:gdLst/>
              <a:ahLst/>
              <a:cxnLst/>
              <a:rect l="l" t="t" r="r" b="b"/>
              <a:pathLst>
                <a:path w="57" h="20" extrusionOk="0">
                  <a:moveTo>
                    <a:pt x="49" y="6"/>
                  </a:moveTo>
                  <a:cubicBezTo>
                    <a:pt x="42" y="2"/>
                    <a:pt x="34" y="6"/>
                    <a:pt x="27" y="4"/>
                  </a:cubicBezTo>
                  <a:cubicBezTo>
                    <a:pt x="25" y="3"/>
                    <a:pt x="22" y="1"/>
                    <a:pt x="20" y="1"/>
                  </a:cubicBezTo>
                  <a:cubicBezTo>
                    <a:pt x="16" y="0"/>
                    <a:pt x="14" y="1"/>
                    <a:pt x="11" y="1"/>
                  </a:cubicBezTo>
                  <a:cubicBezTo>
                    <a:pt x="8" y="2"/>
                    <a:pt x="3" y="0"/>
                    <a:pt x="2" y="2"/>
                  </a:cubicBezTo>
                  <a:cubicBezTo>
                    <a:pt x="0" y="5"/>
                    <a:pt x="1" y="7"/>
                    <a:pt x="3" y="9"/>
                  </a:cubicBezTo>
                  <a:cubicBezTo>
                    <a:pt x="6" y="14"/>
                    <a:pt x="13" y="17"/>
                    <a:pt x="18" y="18"/>
                  </a:cubicBezTo>
                  <a:cubicBezTo>
                    <a:pt x="25" y="20"/>
                    <a:pt x="32" y="18"/>
                    <a:pt x="39" y="16"/>
                  </a:cubicBezTo>
                  <a:cubicBezTo>
                    <a:pt x="43" y="15"/>
                    <a:pt x="57" y="11"/>
                    <a:pt x="49" y="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0" name="Google Shape;1630;p44"/>
            <p:cNvSpPr/>
            <p:nvPr/>
          </p:nvSpPr>
          <p:spPr>
            <a:xfrm>
              <a:off x="6356450" y="3819763"/>
              <a:ext cx="479425" cy="347663"/>
            </a:xfrm>
            <a:custGeom>
              <a:avLst/>
              <a:gdLst/>
              <a:ahLst/>
              <a:cxnLst/>
              <a:rect l="l" t="t" r="r" b="b"/>
              <a:pathLst>
                <a:path w="155" h="112" extrusionOk="0">
                  <a:moveTo>
                    <a:pt x="155" y="112"/>
                  </a:moveTo>
                  <a:cubicBezTo>
                    <a:pt x="148" y="112"/>
                    <a:pt x="140" y="111"/>
                    <a:pt x="135" y="106"/>
                  </a:cubicBezTo>
                  <a:cubicBezTo>
                    <a:pt x="132" y="104"/>
                    <a:pt x="133" y="101"/>
                    <a:pt x="129" y="100"/>
                  </a:cubicBezTo>
                  <a:cubicBezTo>
                    <a:pt x="124" y="97"/>
                    <a:pt x="116" y="100"/>
                    <a:pt x="111" y="100"/>
                  </a:cubicBezTo>
                  <a:cubicBezTo>
                    <a:pt x="103" y="100"/>
                    <a:pt x="89" y="99"/>
                    <a:pt x="91" y="88"/>
                  </a:cubicBezTo>
                  <a:cubicBezTo>
                    <a:pt x="72" y="83"/>
                    <a:pt x="51" y="84"/>
                    <a:pt x="32" y="81"/>
                  </a:cubicBezTo>
                  <a:cubicBezTo>
                    <a:pt x="25" y="79"/>
                    <a:pt x="22" y="75"/>
                    <a:pt x="16" y="73"/>
                  </a:cubicBezTo>
                  <a:cubicBezTo>
                    <a:pt x="11" y="71"/>
                    <a:pt x="5" y="73"/>
                    <a:pt x="0" y="71"/>
                  </a:cubicBezTo>
                  <a:cubicBezTo>
                    <a:pt x="1" y="67"/>
                    <a:pt x="5" y="64"/>
                    <a:pt x="5" y="59"/>
                  </a:cubicBezTo>
                  <a:cubicBezTo>
                    <a:pt x="4" y="59"/>
                    <a:pt x="3" y="59"/>
                    <a:pt x="3" y="59"/>
                  </a:cubicBezTo>
                  <a:cubicBezTo>
                    <a:pt x="7" y="56"/>
                    <a:pt x="11" y="54"/>
                    <a:pt x="14" y="52"/>
                  </a:cubicBezTo>
                  <a:cubicBezTo>
                    <a:pt x="24" y="46"/>
                    <a:pt x="35" y="45"/>
                    <a:pt x="47" y="42"/>
                  </a:cubicBezTo>
                  <a:cubicBezTo>
                    <a:pt x="65" y="37"/>
                    <a:pt x="75" y="29"/>
                    <a:pt x="89" y="17"/>
                  </a:cubicBezTo>
                  <a:cubicBezTo>
                    <a:pt x="97" y="11"/>
                    <a:pt x="107" y="8"/>
                    <a:pt x="115" y="0"/>
                  </a:cubicBezTo>
                  <a:cubicBezTo>
                    <a:pt x="110" y="8"/>
                    <a:pt x="102" y="14"/>
                    <a:pt x="96" y="20"/>
                  </a:cubicBezTo>
                  <a:cubicBezTo>
                    <a:pt x="88" y="28"/>
                    <a:pt x="82" y="39"/>
                    <a:pt x="74" y="45"/>
                  </a:cubicBezTo>
                  <a:cubicBezTo>
                    <a:pt x="63" y="52"/>
                    <a:pt x="26" y="52"/>
                    <a:pt x="23" y="67"/>
                  </a:cubicBezTo>
                  <a:cubicBezTo>
                    <a:pt x="32" y="68"/>
                    <a:pt x="39" y="69"/>
                    <a:pt x="48" y="69"/>
                  </a:cubicBezTo>
                  <a:cubicBezTo>
                    <a:pt x="59" y="70"/>
                    <a:pt x="67" y="66"/>
                    <a:pt x="77" y="61"/>
                  </a:cubicBezTo>
                  <a:cubicBezTo>
                    <a:pt x="73" y="65"/>
                    <a:pt x="70" y="69"/>
                    <a:pt x="67" y="74"/>
                  </a:cubicBezTo>
                  <a:cubicBezTo>
                    <a:pt x="71" y="74"/>
                    <a:pt x="75" y="73"/>
                    <a:pt x="76" y="77"/>
                  </a:cubicBezTo>
                  <a:cubicBezTo>
                    <a:pt x="94" y="80"/>
                    <a:pt x="106" y="46"/>
                    <a:pt x="118" y="38"/>
                  </a:cubicBezTo>
                  <a:cubicBezTo>
                    <a:pt x="115" y="54"/>
                    <a:pt x="94" y="68"/>
                    <a:pt x="97" y="86"/>
                  </a:cubicBezTo>
                  <a:cubicBezTo>
                    <a:pt x="99" y="85"/>
                    <a:pt x="101" y="86"/>
                    <a:pt x="103" y="84"/>
                  </a:cubicBezTo>
                  <a:cubicBezTo>
                    <a:pt x="108" y="105"/>
                    <a:pt x="127" y="78"/>
                    <a:pt x="132" y="73"/>
                  </a:cubicBezTo>
                  <a:cubicBezTo>
                    <a:pt x="133" y="78"/>
                    <a:pt x="129" y="83"/>
                    <a:pt x="129" y="88"/>
                  </a:cubicBezTo>
                  <a:cubicBezTo>
                    <a:pt x="130" y="87"/>
                    <a:pt x="132" y="87"/>
                    <a:pt x="133" y="86"/>
                  </a:cubicBezTo>
                  <a:cubicBezTo>
                    <a:pt x="134" y="95"/>
                    <a:pt x="136" y="95"/>
                    <a:pt x="142" y="99"/>
                  </a:cubicBezTo>
                  <a:cubicBezTo>
                    <a:pt x="149" y="102"/>
                    <a:pt x="148" y="105"/>
                    <a:pt x="152" y="110"/>
                  </a:cubicBezTo>
                  <a:cubicBezTo>
                    <a:pt x="153" y="111"/>
                    <a:pt x="154" y="111"/>
                    <a:pt x="155" y="112"/>
                  </a:cubicBezTo>
                  <a:close/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1" name="Google Shape;1631;p44"/>
            <p:cNvSpPr/>
            <p:nvPr/>
          </p:nvSpPr>
          <p:spPr>
            <a:xfrm>
              <a:off x="7067650" y="3751500"/>
              <a:ext cx="12700" cy="28575"/>
            </a:xfrm>
            <a:custGeom>
              <a:avLst/>
              <a:gdLst/>
              <a:ahLst/>
              <a:cxnLst/>
              <a:rect l="l" t="t" r="r" b="b"/>
              <a:pathLst>
                <a:path w="4" h="9" extrusionOk="0">
                  <a:moveTo>
                    <a:pt x="0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24E4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2" name="Google Shape;1632;p44"/>
            <p:cNvSpPr/>
            <p:nvPr/>
          </p:nvSpPr>
          <p:spPr>
            <a:xfrm>
              <a:off x="7321650" y="4018200"/>
              <a:ext cx="9525" cy="6350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0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3" name="Google Shape;1633;p44"/>
            <p:cNvSpPr/>
            <p:nvPr/>
          </p:nvSpPr>
          <p:spPr>
            <a:xfrm>
              <a:off x="7080350" y="3780075"/>
              <a:ext cx="420688" cy="328613"/>
            </a:xfrm>
            <a:custGeom>
              <a:avLst/>
              <a:gdLst/>
              <a:ahLst/>
              <a:cxnLst/>
              <a:rect l="l" t="t" r="r" b="b"/>
              <a:pathLst>
                <a:path w="136" h="106" extrusionOk="0">
                  <a:moveTo>
                    <a:pt x="136" y="80"/>
                  </a:moveTo>
                  <a:cubicBezTo>
                    <a:pt x="136" y="80"/>
                    <a:pt x="135" y="80"/>
                    <a:pt x="135" y="81"/>
                  </a:cubicBezTo>
                  <a:cubicBezTo>
                    <a:pt x="128" y="84"/>
                    <a:pt x="131" y="90"/>
                    <a:pt x="126" y="95"/>
                  </a:cubicBezTo>
                  <a:cubicBezTo>
                    <a:pt x="124" y="96"/>
                    <a:pt x="122" y="97"/>
                    <a:pt x="120" y="98"/>
                  </a:cubicBezTo>
                  <a:cubicBezTo>
                    <a:pt x="120" y="98"/>
                    <a:pt x="119" y="97"/>
                    <a:pt x="119" y="97"/>
                  </a:cubicBezTo>
                  <a:cubicBezTo>
                    <a:pt x="118" y="98"/>
                    <a:pt x="118" y="99"/>
                    <a:pt x="117" y="99"/>
                  </a:cubicBezTo>
                  <a:cubicBezTo>
                    <a:pt x="113" y="101"/>
                    <a:pt x="109" y="102"/>
                    <a:pt x="104" y="102"/>
                  </a:cubicBezTo>
                  <a:cubicBezTo>
                    <a:pt x="95" y="103"/>
                    <a:pt x="87" y="105"/>
                    <a:pt x="78" y="106"/>
                  </a:cubicBezTo>
                  <a:cubicBezTo>
                    <a:pt x="76" y="101"/>
                    <a:pt x="70" y="97"/>
                    <a:pt x="62" y="92"/>
                  </a:cubicBezTo>
                  <a:cubicBezTo>
                    <a:pt x="51" y="85"/>
                    <a:pt x="36" y="80"/>
                    <a:pt x="28" y="70"/>
                  </a:cubicBezTo>
                  <a:cubicBezTo>
                    <a:pt x="42" y="77"/>
                    <a:pt x="58" y="83"/>
                    <a:pt x="73" y="87"/>
                  </a:cubicBezTo>
                  <a:cubicBezTo>
                    <a:pt x="76" y="88"/>
                    <a:pt x="86" y="92"/>
                    <a:pt x="88" y="88"/>
                  </a:cubicBezTo>
                  <a:cubicBezTo>
                    <a:pt x="90" y="84"/>
                    <a:pt x="85" y="80"/>
                    <a:pt x="81" y="78"/>
                  </a:cubicBezTo>
                  <a:cubicBezTo>
                    <a:pt x="76" y="68"/>
                    <a:pt x="57" y="66"/>
                    <a:pt x="47" y="62"/>
                  </a:cubicBezTo>
                  <a:cubicBezTo>
                    <a:pt x="36" y="58"/>
                    <a:pt x="25" y="51"/>
                    <a:pt x="18" y="40"/>
                  </a:cubicBezTo>
                  <a:cubicBezTo>
                    <a:pt x="20" y="41"/>
                    <a:pt x="20" y="41"/>
                    <a:pt x="22" y="41"/>
                  </a:cubicBezTo>
                  <a:cubicBezTo>
                    <a:pt x="18" y="35"/>
                    <a:pt x="3" y="15"/>
                    <a:pt x="5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7"/>
                    <a:pt x="59" y="51"/>
                    <a:pt x="95" y="68"/>
                  </a:cubicBezTo>
                  <a:cubicBezTo>
                    <a:pt x="107" y="73"/>
                    <a:pt x="124" y="73"/>
                    <a:pt x="136" y="80"/>
                  </a:cubicBezTo>
                  <a:close/>
                </a:path>
              </a:pathLst>
            </a:custGeom>
            <a:solidFill>
              <a:srgbClr val="4E453C">
                <a:alpha val="259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4" name="Google Shape;1634;p44"/>
            <p:cNvSpPr/>
            <p:nvPr/>
          </p:nvSpPr>
          <p:spPr>
            <a:xfrm>
              <a:off x="6689825" y="3551475"/>
              <a:ext cx="377825" cy="361950"/>
            </a:xfrm>
            <a:custGeom>
              <a:avLst/>
              <a:gdLst/>
              <a:ahLst/>
              <a:cxnLst/>
              <a:rect l="l" t="t" r="r" b="b"/>
              <a:pathLst>
                <a:path w="122" h="117" extrusionOk="0">
                  <a:moveTo>
                    <a:pt x="5" y="62"/>
                  </a:moveTo>
                  <a:cubicBezTo>
                    <a:pt x="3" y="63"/>
                    <a:pt x="0" y="65"/>
                    <a:pt x="0" y="68"/>
                  </a:cubicBezTo>
                  <a:cubicBezTo>
                    <a:pt x="0" y="72"/>
                    <a:pt x="5" y="72"/>
                    <a:pt x="9" y="72"/>
                  </a:cubicBezTo>
                  <a:cubicBezTo>
                    <a:pt x="18" y="70"/>
                    <a:pt x="22" y="60"/>
                    <a:pt x="26" y="53"/>
                  </a:cubicBezTo>
                  <a:cubicBezTo>
                    <a:pt x="30" y="45"/>
                    <a:pt x="33" y="37"/>
                    <a:pt x="38" y="29"/>
                  </a:cubicBezTo>
                  <a:cubicBezTo>
                    <a:pt x="40" y="26"/>
                    <a:pt x="47" y="13"/>
                    <a:pt x="50" y="14"/>
                  </a:cubicBezTo>
                  <a:cubicBezTo>
                    <a:pt x="52" y="17"/>
                    <a:pt x="51" y="20"/>
                    <a:pt x="50" y="23"/>
                  </a:cubicBezTo>
                  <a:cubicBezTo>
                    <a:pt x="48" y="27"/>
                    <a:pt x="49" y="28"/>
                    <a:pt x="50" y="32"/>
                  </a:cubicBezTo>
                  <a:cubicBezTo>
                    <a:pt x="50" y="35"/>
                    <a:pt x="49" y="52"/>
                    <a:pt x="55" y="47"/>
                  </a:cubicBezTo>
                  <a:cubicBezTo>
                    <a:pt x="58" y="45"/>
                    <a:pt x="57" y="31"/>
                    <a:pt x="63" y="32"/>
                  </a:cubicBezTo>
                  <a:cubicBezTo>
                    <a:pt x="67" y="33"/>
                    <a:pt x="65" y="56"/>
                    <a:pt x="65" y="60"/>
                  </a:cubicBezTo>
                  <a:cubicBezTo>
                    <a:pt x="65" y="64"/>
                    <a:pt x="65" y="68"/>
                    <a:pt x="64" y="72"/>
                  </a:cubicBezTo>
                  <a:cubicBezTo>
                    <a:pt x="63" y="78"/>
                    <a:pt x="64" y="84"/>
                    <a:pt x="65" y="90"/>
                  </a:cubicBezTo>
                  <a:cubicBezTo>
                    <a:pt x="66" y="93"/>
                    <a:pt x="68" y="117"/>
                    <a:pt x="74" y="109"/>
                  </a:cubicBezTo>
                  <a:cubicBezTo>
                    <a:pt x="79" y="101"/>
                    <a:pt x="77" y="86"/>
                    <a:pt x="76" y="77"/>
                  </a:cubicBezTo>
                  <a:cubicBezTo>
                    <a:pt x="75" y="68"/>
                    <a:pt x="78" y="61"/>
                    <a:pt x="79" y="52"/>
                  </a:cubicBezTo>
                  <a:cubicBezTo>
                    <a:pt x="80" y="48"/>
                    <a:pt x="79" y="39"/>
                    <a:pt x="82" y="36"/>
                  </a:cubicBezTo>
                  <a:cubicBezTo>
                    <a:pt x="86" y="33"/>
                    <a:pt x="86" y="46"/>
                    <a:pt x="90" y="49"/>
                  </a:cubicBezTo>
                  <a:cubicBezTo>
                    <a:pt x="92" y="46"/>
                    <a:pt x="89" y="42"/>
                    <a:pt x="93" y="43"/>
                  </a:cubicBezTo>
                  <a:cubicBezTo>
                    <a:pt x="94" y="43"/>
                    <a:pt x="95" y="45"/>
                    <a:pt x="97" y="45"/>
                  </a:cubicBezTo>
                  <a:cubicBezTo>
                    <a:pt x="98" y="44"/>
                    <a:pt x="99" y="42"/>
                    <a:pt x="100" y="41"/>
                  </a:cubicBezTo>
                  <a:cubicBezTo>
                    <a:pt x="102" y="39"/>
                    <a:pt x="106" y="35"/>
                    <a:pt x="109" y="37"/>
                  </a:cubicBezTo>
                  <a:cubicBezTo>
                    <a:pt x="111" y="38"/>
                    <a:pt x="111" y="43"/>
                    <a:pt x="113" y="45"/>
                  </a:cubicBezTo>
                  <a:cubicBezTo>
                    <a:pt x="114" y="47"/>
                    <a:pt x="118" y="53"/>
                    <a:pt x="120" y="52"/>
                  </a:cubicBezTo>
                  <a:cubicBezTo>
                    <a:pt x="122" y="51"/>
                    <a:pt x="120" y="45"/>
                    <a:pt x="120" y="43"/>
                  </a:cubicBezTo>
                  <a:cubicBezTo>
                    <a:pt x="119" y="42"/>
                    <a:pt x="118" y="40"/>
                    <a:pt x="118" y="39"/>
                  </a:cubicBezTo>
                  <a:cubicBezTo>
                    <a:pt x="118" y="37"/>
                    <a:pt x="119" y="36"/>
                    <a:pt x="119" y="34"/>
                  </a:cubicBezTo>
                  <a:cubicBezTo>
                    <a:pt x="118" y="31"/>
                    <a:pt x="115" y="26"/>
                    <a:pt x="113" y="23"/>
                  </a:cubicBezTo>
                  <a:cubicBezTo>
                    <a:pt x="110" y="14"/>
                    <a:pt x="107" y="10"/>
                    <a:pt x="97" y="14"/>
                  </a:cubicBezTo>
                  <a:cubicBezTo>
                    <a:pt x="93" y="17"/>
                    <a:pt x="89" y="17"/>
                    <a:pt x="85" y="14"/>
                  </a:cubicBezTo>
                  <a:cubicBezTo>
                    <a:pt x="79" y="11"/>
                    <a:pt x="72" y="12"/>
                    <a:pt x="66" y="9"/>
                  </a:cubicBezTo>
                  <a:cubicBezTo>
                    <a:pt x="62" y="7"/>
                    <a:pt x="60" y="2"/>
                    <a:pt x="55" y="1"/>
                  </a:cubicBezTo>
                  <a:cubicBezTo>
                    <a:pt x="53" y="0"/>
                    <a:pt x="48" y="0"/>
                    <a:pt x="45" y="1"/>
                  </a:cubicBezTo>
                  <a:cubicBezTo>
                    <a:pt x="39" y="3"/>
                    <a:pt x="34" y="17"/>
                    <a:pt x="32" y="23"/>
                  </a:cubicBezTo>
                  <a:cubicBezTo>
                    <a:pt x="28" y="32"/>
                    <a:pt x="23" y="40"/>
                    <a:pt x="18" y="48"/>
                  </a:cubicBezTo>
                  <a:cubicBezTo>
                    <a:pt x="15" y="54"/>
                    <a:pt x="9" y="61"/>
                    <a:pt x="3" y="63"/>
                  </a:cubicBezTo>
                  <a:cubicBezTo>
                    <a:pt x="3" y="63"/>
                    <a:pt x="4" y="62"/>
                    <a:pt x="4" y="62"/>
                  </a:cubicBezTo>
                  <a:lnTo>
                    <a:pt x="5" y="6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5" name="Google Shape;1635;p44"/>
            <p:cNvSpPr/>
            <p:nvPr/>
          </p:nvSpPr>
          <p:spPr>
            <a:xfrm>
              <a:off x="6450113" y="2727563"/>
              <a:ext cx="998538" cy="820738"/>
            </a:xfrm>
            <a:custGeom>
              <a:avLst/>
              <a:gdLst/>
              <a:ahLst/>
              <a:cxnLst/>
              <a:rect l="l" t="t" r="r" b="b"/>
              <a:pathLst>
                <a:path w="323" h="265" extrusionOk="0">
                  <a:moveTo>
                    <a:pt x="292" y="74"/>
                  </a:moveTo>
                  <a:cubicBezTo>
                    <a:pt x="288" y="72"/>
                    <a:pt x="280" y="77"/>
                    <a:pt x="276" y="74"/>
                  </a:cubicBezTo>
                  <a:cubicBezTo>
                    <a:pt x="270" y="70"/>
                    <a:pt x="272" y="64"/>
                    <a:pt x="271" y="58"/>
                  </a:cubicBezTo>
                  <a:cubicBezTo>
                    <a:pt x="269" y="41"/>
                    <a:pt x="268" y="31"/>
                    <a:pt x="248" y="27"/>
                  </a:cubicBezTo>
                  <a:cubicBezTo>
                    <a:pt x="242" y="26"/>
                    <a:pt x="234" y="29"/>
                    <a:pt x="228" y="27"/>
                  </a:cubicBezTo>
                  <a:cubicBezTo>
                    <a:pt x="223" y="25"/>
                    <a:pt x="221" y="19"/>
                    <a:pt x="216" y="16"/>
                  </a:cubicBezTo>
                  <a:cubicBezTo>
                    <a:pt x="202" y="8"/>
                    <a:pt x="190" y="19"/>
                    <a:pt x="177" y="19"/>
                  </a:cubicBezTo>
                  <a:cubicBezTo>
                    <a:pt x="165" y="20"/>
                    <a:pt x="159" y="16"/>
                    <a:pt x="150" y="20"/>
                  </a:cubicBezTo>
                  <a:cubicBezTo>
                    <a:pt x="149" y="19"/>
                    <a:pt x="148" y="18"/>
                    <a:pt x="147" y="18"/>
                  </a:cubicBezTo>
                  <a:cubicBezTo>
                    <a:pt x="131" y="0"/>
                    <a:pt x="121" y="27"/>
                    <a:pt x="104" y="28"/>
                  </a:cubicBezTo>
                  <a:cubicBezTo>
                    <a:pt x="96" y="28"/>
                    <a:pt x="90" y="22"/>
                    <a:pt x="82" y="23"/>
                  </a:cubicBezTo>
                  <a:cubicBezTo>
                    <a:pt x="75" y="23"/>
                    <a:pt x="67" y="30"/>
                    <a:pt x="60" y="31"/>
                  </a:cubicBezTo>
                  <a:cubicBezTo>
                    <a:pt x="50" y="33"/>
                    <a:pt x="35" y="26"/>
                    <a:pt x="27" y="34"/>
                  </a:cubicBezTo>
                  <a:cubicBezTo>
                    <a:pt x="18" y="42"/>
                    <a:pt x="20" y="58"/>
                    <a:pt x="24" y="68"/>
                  </a:cubicBezTo>
                  <a:cubicBezTo>
                    <a:pt x="28" y="76"/>
                    <a:pt x="36" y="86"/>
                    <a:pt x="20" y="87"/>
                  </a:cubicBezTo>
                  <a:cubicBezTo>
                    <a:pt x="16" y="88"/>
                    <a:pt x="6" y="86"/>
                    <a:pt x="3" y="89"/>
                  </a:cubicBezTo>
                  <a:cubicBezTo>
                    <a:pt x="0" y="94"/>
                    <a:pt x="17" y="105"/>
                    <a:pt x="20" y="111"/>
                  </a:cubicBezTo>
                  <a:cubicBezTo>
                    <a:pt x="22" y="114"/>
                    <a:pt x="24" y="119"/>
                    <a:pt x="26" y="123"/>
                  </a:cubicBezTo>
                  <a:cubicBezTo>
                    <a:pt x="31" y="131"/>
                    <a:pt x="40" y="135"/>
                    <a:pt x="49" y="138"/>
                  </a:cubicBezTo>
                  <a:cubicBezTo>
                    <a:pt x="60" y="143"/>
                    <a:pt x="71" y="150"/>
                    <a:pt x="79" y="158"/>
                  </a:cubicBezTo>
                  <a:cubicBezTo>
                    <a:pt x="87" y="165"/>
                    <a:pt x="94" y="174"/>
                    <a:pt x="101" y="182"/>
                  </a:cubicBezTo>
                  <a:cubicBezTo>
                    <a:pt x="104" y="186"/>
                    <a:pt x="112" y="190"/>
                    <a:pt x="112" y="195"/>
                  </a:cubicBezTo>
                  <a:cubicBezTo>
                    <a:pt x="114" y="204"/>
                    <a:pt x="102" y="199"/>
                    <a:pt x="104" y="208"/>
                  </a:cubicBezTo>
                  <a:cubicBezTo>
                    <a:pt x="105" y="212"/>
                    <a:pt x="114" y="214"/>
                    <a:pt x="117" y="216"/>
                  </a:cubicBezTo>
                  <a:cubicBezTo>
                    <a:pt x="130" y="222"/>
                    <a:pt x="136" y="229"/>
                    <a:pt x="135" y="242"/>
                  </a:cubicBezTo>
                  <a:cubicBezTo>
                    <a:pt x="134" y="253"/>
                    <a:pt x="142" y="264"/>
                    <a:pt x="153" y="264"/>
                  </a:cubicBezTo>
                  <a:cubicBezTo>
                    <a:pt x="157" y="265"/>
                    <a:pt x="162" y="264"/>
                    <a:pt x="166" y="261"/>
                  </a:cubicBezTo>
                  <a:cubicBezTo>
                    <a:pt x="172" y="255"/>
                    <a:pt x="174" y="245"/>
                    <a:pt x="180" y="239"/>
                  </a:cubicBezTo>
                  <a:cubicBezTo>
                    <a:pt x="183" y="236"/>
                    <a:pt x="188" y="235"/>
                    <a:pt x="190" y="232"/>
                  </a:cubicBezTo>
                  <a:cubicBezTo>
                    <a:pt x="193" y="229"/>
                    <a:pt x="193" y="224"/>
                    <a:pt x="194" y="222"/>
                  </a:cubicBezTo>
                  <a:cubicBezTo>
                    <a:pt x="200" y="215"/>
                    <a:pt x="212" y="214"/>
                    <a:pt x="218" y="207"/>
                  </a:cubicBezTo>
                  <a:cubicBezTo>
                    <a:pt x="226" y="199"/>
                    <a:pt x="211" y="191"/>
                    <a:pt x="227" y="186"/>
                  </a:cubicBezTo>
                  <a:cubicBezTo>
                    <a:pt x="237" y="183"/>
                    <a:pt x="250" y="184"/>
                    <a:pt x="258" y="175"/>
                  </a:cubicBezTo>
                  <a:cubicBezTo>
                    <a:pt x="273" y="160"/>
                    <a:pt x="260" y="153"/>
                    <a:pt x="246" y="150"/>
                  </a:cubicBezTo>
                  <a:cubicBezTo>
                    <a:pt x="245" y="136"/>
                    <a:pt x="323" y="93"/>
                    <a:pt x="292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6" name="Google Shape;1636;p44"/>
            <p:cNvSpPr/>
            <p:nvPr/>
          </p:nvSpPr>
          <p:spPr>
            <a:xfrm>
              <a:off x="6808888" y="3314938"/>
              <a:ext cx="85725" cy="155575"/>
            </a:xfrm>
            <a:custGeom>
              <a:avLst/>
              <a:gdLst/>
              <a:ahLst/>
              <a:cxnLst/>
              <a:rect l="l" t="t" r="r" b="b"/>
              <a:pathLst>
                <a:path w="28" h="50" extrusionOk="0">
                  <a:moveTo>
                    <a:pt x="21" y="27"/>
                  </a:moveTo>
                  <a:cubicBezTo>
                    <a:pt x="25" y="34"/>
                    <a:pt x="28" y="42"/>
                    <a:pt x="28" y="50"/>
                  </a:cubicBezTo>
                  <a:cubicBezTo>
                    <a:pt x="26" y="48"/>
                    <a:pt x="26" y="45"/>
                    <a:pt x="25" y="42"/>
                  </a:cubicBezTo>
                  <a:cubicBezTo>
                    <a:pt x="21" y="35"/>
                    <a:pt x="15" y="32"/>
                    <a:pt x="8" y="28"/>
                  </a:cubicBezTo>
                  <a:cubicBezTo>
                    <a:pt x="0" y="22"/>
                    <a:pt x="3" y="14"/>
                    <a:pt x="12" y="22"/>
                  </a:cubicBezTo>
                  <a:cubicBezTo>
                    <a:pt x="8" y="19"/>
                    <a:pt x="6" y="16"/>
                    <a:pt x="3" y="12"/>
                  </a:cubicBezTo>
                  <a:cubicBezTo>
                    <a:pt x="2" y="10"/>
                    <a:pt x="0" y="6"/>
                    <a:pt x="2" y="3"/>
                  </a:cubicBezTo>
                  <a:cubicBezTo>
                    <a:pt x="4" y="0"/>
                    <a:pt x="9" y="4"/>
                    <a:pt x="10" y="6"/>
                  </a:cubicBezTo>
                  <a:cubicBezTo>
                    <a:pt x="15" y="12"/>
                    <a:pt x="18" y="20"/>
                    <a:pt x="2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7" name="Google Shape;1637;p44"/>
            <p:cNvSpPr/>
            <p:nvPr/>
          </p:nvSpPr>
          <p:spPr>
            <a:xfrm>
              <a:off x="6731100" y="3414950"/>
              <a:ext cx="104775" cy="42863"/>
            </a:xfrm>
            <a:custGeom>
              <a:avLst/>
              <a:gdLst/>
              <a:ahLst/>
              <a:cxnLst/>
              <a:rect l="l" t="t" r="r" b="b"/>
              <a:pathLst>
                <a:path w="34" h="14" extrusionOk="0">
                  <a:moveTo>
                    <a:pt x="14" y="0"/>
                  </a:moveTo>
                  <a:cubicBezTo>
                    <a:pt x="10" y="1"/>
                    <a:pt x="6" y="2"/>
                    <a:pt x="3" y="4"/>
                  </a:cubicBezTo>
                  <a:cubicBezTo>
                    <a:pt x="2" y="5"/>
                    <a:pt x="0" y="6"/>
                    <a:pt x="1" y="8"/>
                  </a:cubicBezTo>
                  <a:cubicBezTo>
                    <a:pt x="2" y="14"/>
                    <a:pt x="13" y="8"/>
                    <a:pt x="16" y="7"/>
                  </a:cubicBezTo>
                  <a:cubicBezTo>
                    <a:pt x="20" y="6"/>
                    <a:pt x="25" y="5"/>
                    <a:pt x="29" y="4"/>
                  </a:cubicBezTo>
                  <a:cubicBezTo>
                    <a:pt x="31" y="4"/>
                    <a:pt x="32" y="5"/>
                    <a:pt x="34" y="5"/>
                  </a:cubicBezTo>
                  <a:cubicBezTo>
                    <a:pt x="33" y="3"/>
                    <a:pt x="29" y="2"/>
                    <a:pt x="27" y="1"/>
                  </a:cubicBezTo>
                  <a:cubicBezTo>
                    <a:pt x="23" y="0"/>
                    <a:pt x="18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8" name="Google Shape;1638;p44"/>
            <p:cNvSpPr/>
            <p:nvPr/>
          </p:nvSpPr>
          <p:spPr>
            <a:xfrm>
              <a:off x="6699350" y="3383200"/>
              <a:ext cx="74613" cy="31750"/>
            </a:xfrm>
            <a:custGeom>
              <a:avLst/>
              <a:gdLst/>
              <a:ahLst/>
              <a:cxnLst/>
              <a:rect l="l" t="t" r="r" b="b"/>
              <a:pathLst>
                <a:path w="24" h="10" extrusionOk="0">
                  <a:moveTo>
                    <a:pt x="1" y="4"/>
                  </a:moveTo>
                  <a:cubicBezTo>
                    <a:pt x="0" y="8"/>
                    <a:pt x="5" y="10"/>
                    <a:pt x="8" y="9"/>
                  </a:cubicBezTo>
                  <a:cubicBezTo>
                    <a:pt x="11" y="8"/>
                    <a:pt x="14" y="5"/>
                    <a:pt x="17" y="4"/>
                  </a:cubicBezTo>
                  <a:cubicBezTo>
                    <a:pt x="19" y="3"/>
                    <a:pt x="22" y="3"/>
                    <a:pt x="24" y="4"/>
                  </a:cubicBezTo>
                  <a:cubicBezTo>
                    <a:pt x="20" y="1"/>
                    <a:pt x="14" y="0"/>
                    <a:pt x="9" y="1"/>
                  </a:cubicBezTo>
                  <a:cubicBezTo>
                    <a:pt x="7" y="1"/>
                    <a:pt x="2" y="2"/>
                    <a:pt x="2" y="4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9" name="Google Shape;1639;p44"/>
            <p:cNvSpPr/>
            <p:nvPr/>
          </p:nvSpPr>
          <p:spPr>
            <a:xfrm>
              <a:off x="6842225" y="3262550"/>
              <a:ext cx="58738" cy="106363"/>
            </a:xfrm>
            <a:custGeom>
              <a:avLst/>
              <a:gdLst/>
              <a:ahLst/>
              <a:cxnLst/>
              <a:rect l="l" t="t" r="r" b="b"/>
              <a:pathLst>
                <a:path w="19" h="34" extrusionOk="0">
                  <a:moveTo>
                    <a:pt x="17" y="27"/>
                  </a:moveTo>
                  <a:cubicBezTo>
                    <a:pt x="14" y="21"/>
                    <a:pt x="12" y="15"/>
                    <a:pt x="8" y="10"/>
                  </a:cubicBezTo>
                  <a:cubicBezTo>
                    <a:pt x="6" y="7"/>
                    <a:pt x="3" y="5"/>
                    <a:pt x="1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8" y="2"/>
                  </a:cubicBezTo>
                  <a:cubicBezTo>
                    <a:pt x="10" y="4"/>
                    <a:pt x="12" y="7"/>
                    <a:pt x="14" y="10"/>
                  </a:cubicBezTo>
                  <a:cubicBezTo>
                    <a:pt x="17" y="17"/>
                    <a:pt x="18" y="26"/>
                    <a:pt x="19" y="34"/>
                  </a:cubicBezTo>
                  <a:lnTo>
                    <a:pt x="17" y="2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0" name="Google Shape;1640;p44"/>
            <p:cNvSpPr/>
            <p:nvPr/>
          </p:nvSpPr>
          <p:spPr>
            <a:xfrm>
              <a:off x="6927950" y="3318113"/>
              <a:ext cx="53975" cy="185738"/>
            </a:xfrm>
            <a:custGeom>
              <a:avLst/>
              <a:gdLst/>
              <a:ahLst/>
              <a:cxnLst/>
              <a:rect l="l" t="t" r="r" b="b"/>
              <a:pathLst>
                <a:path w="17" h="60" extrusionOk="0">
                  <a:moveTo>
                    <a:pt x="8" y="1"/>
                  </a:moveTo>
                  <a:cubicBezTo>
                    <a:pt x="11" y="3"/>
                    <a:pt x="14" y="15"/>
                    <a:pt x="14" y="17"/>
                  </a:cubicBezTo>
                  <a:cubicBezTo>
                    <a:pt x="17" y="26"/>
                    <a:pt x="17" y="37"/>
                    <a:pt x="13" y="46"/>
                  </a:cubicBezTo>
                  <a:cubicBezTo>
                    <a:pt x="11" y="48"/>
                    <a:pt x="10" y="50"/>
                    <a:pt x="9" y="53"/>
                  </a:cubicBezTo>
                  <a:cubicBezTo>
                    <a:pt x="8" y="54"/>
                    <a:pt x="6" y="59"/>
                    <a:pt x="6" y="60"/>
                  </a:cubicBezTo>
                  <a:cubicBezTo>
                    <a:pt x="4" y="57"/>
                    <a:pt x="5" y="53"/>
                    <a:pt x="5" y="50"/>
                  </a:cubicBezTo>
                  <a:cubicBezTo>
                    <a:pt x="5" y="46"/>
                    <a:pt x="4" y="42"/>
                    <a:pt x="3" y="38"/>
                  </a:cubicBezTo>
                  <a:cubicBezTo>
                    <a:pt x="1" y="30"/>
                    <a:pt x="0" y="21"/>
                    <a:pt x="0" y="13"/>
                  </a:cubicBezTo>
                  <a:cubicBezTo>
                    <a:pt x="0" y="9"/>
                    <a:pt x="2" y="4"/>
                    <a:pt x="5" y="1"/>
                  </a:cubicBezTo>
                  <a:cubicBezTo>
                    <a:pt x="6" y="0"/>
                    <a:pt x="7" y="0"/>
                    <a:pt x="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1" name="Google Shape;1641;p44"/>
            <p:cNvSpPr/>
            <p:nvPr/>
          </p:nvSpPr>
          <p:spPr>
            <a:xfrm>
              <a:off x="6999388" y="3281600"/>
              <a:ext cx="114300" cy="142875"/>
            </a:xfrm>
            <a:custGeom>
              <a:avLst/>
              <a:gdLst/>
              <a:ahLst/>
              <a:cxnLst/>
              <a:rect l="l" t="t" r="r" b="b"/>
              <a:pathLst>
                <a:path w="37" h="46" extrusionOk="0">
                  <a:moveTo>
                    <a:pt x="17" y="19"/>
                  </a:moveTo>
                  <a:cubicBezTo>
                    <a:pt x="14" y="23"/>
                    <a:pt x="10" y="27"/>
                    <a:pt x="7" y="31"/>
                  </a:cubicBezTo>
                  <a:cubicBezTo>
                    <a:pt x="4" y="35"/>
                    <a:pt x="0" y="41"/>
                    <a:pt x="0" y="46"/>
                  </a:cubicBezTo>
                  <a:cubicBezTo>
                    <a:pt x="0" y="35"/>
                    <a:pt x="5" y="22"/>
                    <a:pt x="10" y="13"/>
                  </a:cubicBezTo>
                  <a:cubicBezTo>
                    <a:pt x="13" y="9"/>
                    <a:pt x="16" y="6"/>
                    <a:pt x="20" y="3"/>
                  </a:cubicBezTo>
                  <a:cubicBezTo>
                    <a:pt x="23" y="2"/>
                    <a:pt x="25" y="1"/>
                    <a:pt x="27" y="1"/>
                  </a:cubicBezTo>
                  <a:cubicBezTo>
                    <a:pt x="30" y="1"/>
                    <a:pt x="37" y="0"/>
                    <a:pt x="33" y="5"/>
                  </a:cubicBezTo>
                  <a:cubicBezTo>
                    <a:pt x="29" y="10"/>
                    <a:pt x="22" y="13"/>
                    <a:pt x="17" y="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2" name="Google Shape;1642;p44"/>
            <p:cNvSpPr/>
            <p:nvPr/>
          </p:nvSpPr>
          <p:spPr>
            <a:xfrm>
              <a:off x="6999388" y="3392725"/>
              <a:ext cx="114300" cy="84138"/>
            </a:xfrm>
            <a:custGeom>
              <a:avLst/>
              <a:gdLst/>
              <a:ahLst/>
              <a:cxnLst/>
              <a:rect l="l" t="t" r="r" b="b"/>
              <a:pathLst>
                <a:path w="37" h="27" extrusionOk="0">
                  <a:moveTo>
                    <a:pt x="9" y="11"/>
                  </a:moveTo>
                  <a:cubicBezTo>
                    <a:pt x="10" y="10"/>
                    <a:pt x="12" y="8"/>
                    <a:pt x="14" y="7"/>
                  </a:cubicBezTo>
                  <a:cubicBezTo>
                    <a:pt x="16" y="6"/>
                    <a:pt x="19" y="4"/>
                    <a:pt x="22" y="4"/>
                  </a:cubicBezTo>
                  <a:cubicBezTo>
                    <a:pt x="25" y="3"/>
                    <a:pt x="33" y="0"/>
                    <a:pt x="36" y="4"/>
                  </a:cubicBezTo>
                  <a:cubicBezTo>
                    <a:pt x="37" y="6"/>
                    <a:pt x="37" y="8"/>
                    <a:pt x="35" y="10"/>
                  </a:cubicBezTo>
                  <a:cubicBezTo>
                    <a:pt x="32" y="11"/>
                    <a:pt x="29" y="11"/>
                    <a:pt x="26" y="11"/>
                  </a:cubicBezTo>
                  <a:cubicBezTo>
                    <a:pt x="22" y="11"/>
                    <a:pt x="20" y="12"/>
                    <a:pt x="16" y="14"/>
                  </a:cubicBezTo>
                  <a:cubicBezTo>
                    <a:pt x="19" y="13"/>
                    <a:pt x="23" y="13"/>
                    <a:pt x="26" y="14"/>
                  </a:cubicBezTo>
                  <a:cubicBezTo>
                    <a:pt x="29" y="14"/>
                    <a:pt x="32" y="18"/>
                    <a:pt x="29" y="20"/>
                  </a:cubicBezTo>
                  <a:cubicBezTo>
                    <a:pt x="28" y="21"/>
                    <a:pt x="25" y="20"/>
                    <a:pt x="23" y="20"/>
                  </a:cubicBezTo>
                  <a:cubicBezTo>
                    <a:pt x="21" y="20"/>
                    <a:pt x="18" y="20"/>
                    <a:pt x="15" y="20"/>
                  </a:cubicBezTo>
                  <a:cubicBezTo>
                    <a:pt x="12" y="21"/>
                    <a:pt x="9" y="22"/>
                    <a:pt x="6" y="23"/>
                  </a:cubicBezTo>
                  <a:cubicBezTo>
                    <a:pt x="4" y="24"/>
                    <a:pt x="0" y="25"/>
                    <a:pt x="0" y="27"/>
                  </a:cubicBezTo>
                  <a:cubicBezTo>
                    <a:pt x="1" y="22"/>
                    <a:pt x="3" y="17"/>
                    <a:pt x="7" y="13"/>
                  </a:cubicBezTo>
                  <a:cubicBezTo>
                    <a:pt x="7" y="12"/>
                    <a:pt x="8" y="12"/>
                    <a:pt x="9" y="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3" name="Google Shape;1643;p44"/>
            <p:cNvSpPr/>
            <p:nvPr/>
          </p:nvSpPr>
          <p:spPr>
            <a:xfrm>
              <a:off x="6789838" y="2767250"/>
              <a:ext cx="127000" cy="250825"/>
            </a:xfrm>
            <a:custGeom>
              <a:avLst/>
              <a:gdLst/>
              <a:ahLst/>
              <a:cxnLst/>
              <a:rect l="l" t="t" r="r" b="b"/>
              <a:pathLst>
                <a:path w="41" h="81" extrusionOk="0">
                  <a:moveTo>
                    <a:pt x="31" y="9"/>
                  </a:moveTo>
                  <a:cubicBezTo>
                    <a:pt x="23" y="1"/>
                    <a:pt x="9" y="4"/>
                    <a:pt x="0" y="0"/>
                  </a:cubicBezTo>
                  <a:cubicBezTo>
                    <a:pt x="9" y="6"/>
                    <a:pt x="16" y="16"/>
                    <a:pt x="22" y="26"/>
                  </a:cubicBezTo>
                  <a:cubicBezTo>
                    <a:pt x="31" y="43"/>
                    <a:pt x="35" y="63"/>
                    <a:pt x="41" y="81"/>
                  </a:cubicBezTo>
                  <a:cubicBezTo>
                    <a:pt x="41" y="68"/>
                    <a:pt x="39" y="54"/>
                    <a:pt x="36" y="41"/>
                  </a:cubicBezTo>
                  <a:cubicBezTo>
                    <a:pt x="33" y="30"/>
                    <a:pt x="28" y="22"/>
                    <a:pt x="24" y="13"/>
                  </a:cubicBezTo>
                  <a:cubicBezTo>
                    <a:pt x="31" y="23"/>
                    <a:pt x="37" y="32"/>
                    <a:pt x="41" y="44"/>
                  </a:cubicBezTo>
                  <a:cubicBezTo>
                    <a:pt x="40" y="34"/>
                    <a:pt x="37" y="17"/>
                    <a:pt x="31" y="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4" name="Google Shape;1644;p44"/>
            <p:cNvSpPr/>
            <p:nvPr/>
          </p:nvSpPr>
          <p:spPr>
            <a:xfrm>
              <a:off x="6597750" y="2786300"/>
              <a:ext cx="263525" cy="322263"/>
            </a:xfrm>
            <a:custGeom>
              <a:avLst/>
              <a:gdLst/>
              <a:ahLst/>
              <a:cxnLst/>
              <a:rect l="l" t="t" r="r" b="b"/>
              <a:pathLst>
                <a:path w="85" h="104" extrusionOk="0">
                  <a:moveTo>
                    <a:pt x="0" y="2"/>
                  </a:moveTo>
                  <a:cubicBezTo>
                    <a:pt x="13" y="5"/>
                    <a:pt x="29" y="26"/>
                    <a:pt x="37" y="36"/>
                  </a:cubicBezTo>
                  <a:cubicBezTo>
                    <a:pt x="49" y="51"/>
                    <a:pt x="59" y="67"/>
                    <a:pt x="70" y="83"/>
                  </a:cubicBezTo>
                  <a:cubicBezTo>
                    <a:pt x="69" y="75"/>
                    <a:pt x="63" y="69"/>
                    <a:pt x="62" y="62"/>
                  </a:cubicBezTo>
                  <a:cubicBezTo>
                    <a:pt x="69" y="73"/>
                    <a:pt x="83" y="90"/>
                    <a:pt x="85" y="104"/>
                  </a:cubicBezTo>
                  <a:cubicBezTo>
                    <a:pt x="85" y="87"/>
                    <a:pt x="70" y="69"/>
                    <a:pt x="64" y="54"/>
                  </a:cubicBezTo>
                  <a:cubicBezTo>
                    <a:pt x="58" y="42"/>
                    <a:pt x="53" y="30"/>
                    <a:pt x="45" y="20"/>
                  </a:cubicBezTo>
                  <a:cubicBezTo>
                    <a:pt x="45" y="25"/>
                    <a:pt x="47" y="32"/>
                    <a:pt x="48" y="37"/>
                  </a:cubicBezTo>
                  <a:cubicBezTo>
                    <a:pt x="43" y="30"/>
                    <a:pt x="37" y="12"/>
                    <a:pt x="28" y="10"/>
                  </a:cubicBezTo>
                  <a:cubicBezTo>
                    <a:pt x="29" y="13"/>
                    <a:pt x="32" y="16"/>
                    <a:pt x="33" y="19"/>
                  </a:cubicBezTo>
                  <a:cubicBezTo>
                    <a:pt x="23" y="13"/>
                    <a:pt x="15" y="1"/>
                    <a:pt x="3" y="0"/>
                  </a:cubicBezTo>
                  <a:cubicBezTo>
                    <a:pt x="4" y="3"/>
                    <a:pt x="6" y="5"/>
                    <a:pt x="8" y="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5" name="Google Shape;1645;p44"/>
            <p:cNvSpPr/>
            <p:nvPr/>
          </p:nvSpPr>
          <p:spPr>
            <a:xfrm>
              <a:off x="7126388" y="2938700"/>
              <a:ext cx="149225" cy="261938"/>
            </a:xfrm>
            <a:custGeom>
              <a:avLst/>
              <a:gdLst/>
              <a:ahLst/>
              <a:cxnLst/>
              <a:rect l="l" t="t" r="r" b="b"/>
              <a:pathLst>
                <a:path w="48" h="85" extrusionOk="0">
                  <a:moveTo>
                    <a:pt x="44" y="0"/>
                  </a:moveTo>
                  <a:cubicBezTo>
                    <a:pt x="33" y="9"/>
                    <a:pt x="26" y="26"/>
                    <a:pt x="20" y="39"/>
                  </a:cubicBezTo>
                  <a:cubicBezTo>
                    <a:pt x="13" y="52"/>
                    <a:pt x="2" y="70"/>
                    <a:pt x="0" y="85"/>
                  </a:cubicBezTo>
                  <a:cubicBezTo>
                    <a:pt x="1" y="80"/>
                    <a:pt x="7" y="74"/>
                    <a:pt x="10" y="70"/>
                  </a:cubicBezTo>
                  <a:cubicBezTo>
                    <a:pt x="16" y="62"/>
                    <a:pt x="21" y="53"/>
                    <a:pt x="27" y="45"/>
                  </a:cubicBezTo>
                  <a:cubicBezTo>
                    <a:pt x="33" y="35"/>
                    <a:pt x="40" y="24"/>
                    <a:pt x="48" y="15"/>
                  </a:cubicBezTo>
                  <a:cubicBezTo>
                    <a:pt x="39" y="16"/>
                    <a:pt x="34" y="28"/>
                    <a:pt x="30" y="34"/>
                  </a:cubicBezTo>
                  <a:cubicBezTo>
                    <a:pt x="32" y="28"/>
                    <a:pt x="34" y="23"/>
                    <a:pt x="37" y="17"/>
                  </a:cubicBezTo>
                  <a:cubicBezTo>
                    <a:pt x="36" y="20"/>
                    <a:pt x="35" y="23"/>
                    <a:pt x="34" y="25"/>
                  </a:cubicBezTo>
                  <a:cubicBezTo>
                    <a:pt x="32" y="16"/>
                    <a:pt x="39" y="9"/>
                    <a:pt x="42" y="2"/>
                  </a:cubicBezTo>
                  <a:cubicBezTo>
                    <a:pt x="39" y="4"/>
                    <a:pt x="36" y="9"/>
                    <a:pt x="36" y="14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6" name="Google Shape;1646;p44"/>
            <p:cNvSpPr/>
            <p:nvPr/>
          </p:nvSpPr>
          <p:spPr>
            <a:xfrm>
              <a:off x="6505675" y="2789475"/>
              <a:ext cx="290513" cy="296863"/>
            </a:xfrm>
            <a:custGeom>
              <a:avLst/>
              <a:gdLst/>
              <a:ahLst/>
              <a:cxnLst/>
              <a:rect l="l" t="t" r="r" b="b"/>
              <a:pathLst>
                <a:path w="94" h="96" extrusionOk="0">
                  <a:moveTo>
                    <a:pt x="2" y="7"/>
                  </a:moveTo>
                  <a:cubicBezTo>
                    <a:pt x="2" y="7"/>
                    <a:pt x="0" y="5"/>
                    <a:pt x="1" y="7"/>
                  </a:cubicBezTo>
                  <a:cubicBezTo>
                    <a:pt x="19" y="16"/>
                    <a:pt x="33" y="33"/>
                    <a:pt x="49" y="46"/>
                  </a:cubicBezTo>
                  <a:cubicBezTo>
                    <a:pt x="66" y="60"/>
                    <a:pt x="82" y="77"/>
                    <a:pt x="94" y="96"/>
                  </a:cubicBezTo>
                  <a:cubicBezTo>
                    <a:pt x="81" y="79"/>
                    <a:pt x="73" y="60"/>
                    <a:pt x="59" y="44"/>
                  </a:cubicBezTo>
                  <a:cubicBezTo>
                    <a:pt x="49" y="32"/>
                    <a:pt x="40" y="19"/>
                    <a:pt x="31" y="6"/>
                  </a:cubicBezTo>
                  <a:cubicBezTo>
                    <a:pt x="31" y="14"/>
                    <a:pt x="37" y="21"/>
                    <a:pt x="39" y="28"/>
                  </a:cubicBezTo>
                  <a:cubicBezTo>
                    <a:pt x="32" y="26"/>
                    <a:pt x="28" y="17"/>
                    <a:pt x="24" y="11"/>
                  </a:cubicBezTo>
                  <a:cubicBezTo>
                    <a:pt x="26" y="15"/>
                    <a:pt x="29" y="18"/>
                    <a:pt x="31" y="22"/>
                  </a:cubicBezTo>
                  <a:cubicBezTo>
                    <a:pt x="21" y="14"/>
                    <a:pt x="14" y="4"/>
                    <a:pt x="1" y="0"/>
                  </a:cubicBezTo>
                  <a:cubicBezTo>
                    <a:pt x="3" y="5"/>
                    <a:pt x="8" y="8"/>
                    <a:pt x="13" y="1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7" name="Google Shape;1647;p44"/>
            <p:cNvSpPr/>
            <p:nvPr/>
          </p:nvSpPr>
          <p:spPr>
            <a:xfrm>
              <a:off x="7002563" y="2903775"/>
              <a:ext cx="136525" cy="342900"/>
            </a:xfrm>
            <a:custGeom>
              <a:avLst/>
              <a:gdLst/>
              <a:ahLst/>
              <a:cxnLst/>
              <a:rect l="l" t="t" r="r" b="b"/>
              <a:pathLst>
                <a:path w="44" h="111" extrusionOk="0">
                  <a:moveTo>
                    <a:pt x="20" y="42"/>
                  </a:moveTo>
                  <a:cubicBezTo>
                    <a:pt x="24" y="29"/>
                    <a:pt x="34" y="13"/>
                    <a:pt x="34" y="13"/>
                  </a:cubicBezTo>
                  <a:cubicBezTo>
                    <a:pt x="30" y="13"/>
                    <a:pt x="25" y="19"/>
                    <a:pt x="22" y="22"/>
                  </a:cubicBezTo>
                  <a:cubicBezTo>
                    <a:pt x="23" y="15"/>
                    <a:pt x="28" y="7"/>
                    <a:pt x="29" y="0"/>
                  </a:cubicBezTo>
                  <a:cubicBezTo>
                    <a:pt x="27" y="2"/>
                    <a:pt x="25" y="3"/>
                    <a:pt x="24" y="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19" y="12"/>
                    <a:pt x="15" y="23"/>
                    <a:pt x="12" y="35"/>
                  </a:cubicBezTo>
                  <a:cubicBezTo>
                    <a:pt x="7" y="53"/>
                    <a:pt x="0" y="75"/>
                    <a:pt x="0" y="95"/>
                  </a:cubicBezTo>
                  <a:cubicBezTo>
                    <a:pt x="1" y="88"/>
                    <a:pt x="3" y="82"/>
                    <a:pt x="6" y="76"/>
                  </a:cubicBezTo>
                  <a:cubicBezTo>
                    <a:pt x="4" y="87"/>
                    <a:pt x="0" y="100"/>
                    <a:pt x="3" y="111"/>
                  </a:cubicBezTo>
                  <a:cubicBezTo>
                    <a:pt x="6" y="78"/>
                    <a:pt x="27" y="47"/>
                    <a:pt x="44" y="21"/>
                  </a:cubicBezTo>
                  <a:cubicBezTo>
                    <a:pt x="32" y="19"/>
                    <a:pt x="26" y="36"/>
                    <a:pt x="20" y="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8" name="Google Shape;1648;p44"/>
            <p:cNvSpPr/>
            <p:nvPr/>
          </p:nvSpPr>
          <p:spPr>
            <a:xfrm>
              <a:off x="6699350" y="3457813"/>
              <a:ext cx="374650" cy="461963"/>
            </a:xfrm>
            <a:custGeom>
              <a:avLst/>
              <a:gdLst/>
              <a:ahLst/>
              <a:cxnLst/>
              <a:rect l="l" t="t" r="r" b="b"/>
              <a:pathLst>
                <a:path w="121" h="149" extrusionOk="0">
                  <a:moveTo>
                    <a:pt x="74" y="28"/>
                  </a:moveTo>
                  <a:cubicBezTo>
                    <a:pt x="67" y="28"/>
                    <a:pt x="47" y="23"/>
                    <a:pt x="51" y="12"/>
                  </a:cubicBezTo>
                  <a:cubicBezTo>
                    <a:pt x="57" y="14"/>
                    <a:pt x="56" y="6"/>
                    <a:pt x="53" y="3"/>
                  </a:cubicBezTo>
                  <a:cubicBezTo>
                    <a:pt x="50" y="0"/>
                    <a:pt x="43" y="0"/>
                    <a:pt x="40" y="3"/>
                  </a:cubicBezTo>
                  <a:cubicBezTo>
                    <a:pt x="39" y="3"/>
                    <a:pt x="36" y="9"/>
                    <a:pt x="38" y="10"/>
                  </a:cubicBezTo>
                  <a:cubicBezTo>
                    <a:pt x="34" y="9"/>
                    <a:pt x="32" y="11"/>
                    <a:pt x="31" y="15"/>
                  </a:cubicBezTo>
                  <a:cubicBezTo>
                    <a:pt x="30" y="16"/>
                    <a:pt x="30" y="18"/>
                    <a:pt x="30" y="20"/>
                  </a:cubicBezTo>
                  <a:cubicBezTo>
                    <a:pt x="28" y="23"/>
                    <a:pt x="28" y="23"/>
                    <a:pt x="29" y="27"/>
                  </a:cubicBezTo>
                  <a:cubicBezTo>
                    <a:pt x="30" y="31"/>
                    <a:pt x="32" y="34"/>
                    <a:pt x="32" y="39"/>
                  </a:cubicBezTo>
                  <a:cubicBezTo>
                    <a:pt x="31" y="43"/>
                    <a:pt x="28" y="45"/>
                    <a:pt x="26" y="48"/>
                  </a:cubicBezTo>
                  <a:cubicBezTo>
                    <a:pt x="24" y="52"/>
                    <a:pt x="23" y="56"/>
                    <a:pt x="22" y="59"/>
                  </a:cubicBezTo>
                  <a:cubicBezTo>
                    <a:pt x="20" y="63"/>
                    <a:pt x="19" y="67"/>
                    <a:pt x="17" y="70"/>
                  </a:cubicBezTo>
                  <a:cubicBezTo>
                    <a:pt x="15" y="73"/>
                    <a:pt x="12" y="75"/>
                    <a:pt x="10" y="78"/>
                  </a:cubicBezTo>
                  <a:cubicBezTo>
                    <a:pt x="7" y="82"/>
                    <a:pt x="4" y="85"/>
                    <a:pt x="2" y="89"/>
                  </a:cubicBezTo>
                  <a:cubicBezTo>
                    <a:pt x="0" y="93"/>
                    <a:pt x="0" y="99"/>
                    <a:pt x="7" y="96"/>
                  </a:cubicBezTo>
                  <a:cubicBezTo>
                    <a:pt x="12" y="93"/>
                    <a:pt x="16" y="87"/>
                    <a:pt x="19" y="81"/>
                  </a:cubicBezTo>
                  <a:cubicBezTo>
                    <a:pt x="25" y="70"/>
                    <a:pt x="31" y="59"/>
                    <a:pt x="38" y="48"/>
                  </a:cubicBezTo>
                  <a:cubicBezTo>
                    <a:pt x="40" y="45"/>
                    <a:pt x="44" y="40"/>
                    <a:pt x="47" y="38"/>
                  </a:cubicBezTo>
                  <a:cubicBezTo>
                    <a:pt x="53" y="34"/>
                    <a:pt x="53" y="40"/>
                    <a:pt x="51" y="45"/>
                  </a:cubicBezTo>
                  <a:cubicBezTo>
                    <a:pt x="49" y="50"/>
                    <a:pt x="47" y="54"/>
                    <a:pt x="47" y="61"/>
                  </a:cubicBezTo>
                  <a:cubicBezTo>
                    <a:pt x="47" y="64"/>
                    <a:pt x="47" y="67"/>
                    <a:pt x="47" y="71"/>
                  </a:cubicBezTo>
                  <a:cubicBezTo>
                    <a:pt x="47" y="73"/>
                    <a:pt x="48" y="78"/>
                    <a:pt x="51" y="76"/>
                  </a:cubicBezTo>
                  <a:cubicBezTo>
                    <a:pt x="54" y="74"/>
                    <a:pt x="54" y="69"/>
                    <a:pt x="55" y="66"/>
                  </a:cubicBezTo>
                  <a:cubicBezTo>
                    <a:pt x="55" y="63"/>
                    <a:pt x="55" y="60"/>
                    <a:pt x="56" y="57"/>
                  </a:cubicBezTo>
                  <a:cubicBezTo>
                    <a:pt x="58" y="53"/>
                    <a:pt x="61" y="54"/>
                    <a:pt x="62" y="58"/>
                  </a:cubicBezTo>
                  <a:cubicBezTo>
                    <a:pt x="63" y="62"/>
                    <a:pt x="62" y="67"/>
                    <a:pt x="62" y="71"/>
                  </a:cubicBezTo>
                  <a:cubicBezTo>
                    <a:pt x="61" y="80"/>
                    <a:pt x="58" y="89"/>
                    <a:pt x="58" y="98"/>
                  </a:cubicBezTo>
                  <a:cubicBezTo>
                    <a:pt x="57" y="108"/>
                    <a:pt x="57" y="118"/>
                    <a:pt x="58" y="129"/>
                  </a:cubicBezTo>
                  <a:cubicBezTo>
                    <a:pt x="59" y="134"/>
                    <a:pt x="60" y="138"/>
                    <a:pt x="62" y="143"/>
                  </a:cubicBezTo>
                  <a:cubicBezTo>
                    <a:pt x="62" y="146"/>
                    <a:pt x="63" y="149"/>
                    <a:pt x="66" y="148"/>
                  </a:cubicBezTo>
                  <a:cubicBezTo>
                    <a:pt x="68" y="147"/>
                    <a:pt x="69" y="143"/>
                    <a:pt x="70" y="141"/>
                  </a:cubicBezTo>
                  <a:cubicBezTo>
                    <a:pt x="71" y="133"/>
                    <a:pt x="70" y="124"/>
                    <a:pt x="70" y="116"/>
                  </a:cubicBezTo>
                  <a:cubicBezTo>
                    <a:pt x="70" y="108"/>
                    <a:pt x="69" y="99"/>
                    <a:pt x="71" y="91"/>
                  </a:cubicBezTo>
                  <a:cubicBezTo>
                    <a:pt x="72" y="84"/>
                    <a:pt x="74" y="78"/>
                    <a:pt x="75" y="71"/>
                  </a:cubicBezTo>
                  <a:cubicBezTo>
                    <a:pt x="75" y="69"/>
                    <a:pt x="74" y="60"/>
                    <a:pt x="77" y="60"/>
                  </a:cubicBezTo>
                  <a:cubicBezTo>
                    <a:pt x="81" y="59"/>
                    <a:pt x="79" y="74"/>
                    <a:pt x="84" y="76"/>
                  </a:cubicBezTo>
                  <a:cubicBezTo>
                    <a:pt x="90" y="78"/>
                    <a:pt x="85" y="65"/>
                    <a:pt x="90" y="66"/>
                  </a:cubicBezTo>
                  <a:cubicBezTo>
                    <a:pt x="91" y="67"/>
                    <a:pt x="90" y="71"/>
                    <a:pt x="91" y="72"/>
                  </a:cubicBezTo>
                  <a:cubicBezTo>
                    <a:pt x="95" y="75"/>
                    <a:pt x="98" y="60"/>
                    <a:pt x="103" y="69"/>
                  </a:cubicBezTo>
                  <a:cubicBezTo>
                    <a:pt x="106" y="72"/>
                    <a:pt x="107" y="80"/>
                    <a:pt x="113" y="81"/>
                  </a:cubicBezTo>
                  <a:cubicBezTo>
                    <a:pt x="121" y="82"/>
                    <a:pt x="108" y="58"/>
                    <a:pt x="109" y="52"/>
                  </a:cubicBezTo>
                  <a:cubicBezTo>
                    <a:pt x="110" y="55"/>
                    <a:pt x="112" y="63"/>
                    <a:pt x="116" y="64"/>
                  </a:cubicBezTo>
                  <a:cubicBezTo>
                    <a:pt x="121" y="66"/>
                    <a:pt x="118" y="57"/>
                    <a:pt x="117" y="54"/>
                  </a:cubicBezTo>
                  <a:cubicBezTo>
                    <a:pt x="115" y="50"/>
                    <a:pt x="113" y="48"/>
                    <a:pt x="112" y="42"/>
                  </a:cubicBezTo>
                  <a:cubicBezTo>
                    <a:pt x="112" y="36"/>
                    <a:pt x="114" y="35"/>
                    <a:pt x="116" y="31"/>
                  </a:cubicBezTo>
                  <a:cubicBezTo>
                    <a:pt x="121" y="23"/>
                    <a:pt x="113" y="14"/>
                    <a:pt x="107" y="10"/>
                  </a:cubicBezTo>
                  <a:cubicBezTo>
                    <a:pt x="105" y="8"/>
                    <a:pt x="100" y="3"/>
                    <a:pt x="97" y="4"/>
                  </a:cubicBezTo>
                  <a:cubicBezTo>
                    <a:pt x="94" y="5"/>
                    <a:pt x="92" y="11"/>
                    <a:pt x="92" y="14"/>
                  </a:cubicBezTo>
                  <a:cubicBezTo>
                    <a:pt x="93" y="18"/>
                    <a:pt x="99" y="17"/>
                    <a:pt x="98" y="21"/>
                  </a:cubicBezTo>
                  <a:cubicBezTo>
                    <a:pt x="98" y="22"/>
                    <a:pt x="92" y="23"/>
                    <a:pt x="91" y="24"/>
                  </a:cubicBezTo>
                  <a:cubicBezTo>
                    <a:pt x="85" y="25"/>
                    <a:pt x="80" y="28"/>
                    <a:pt x="74" y="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9" name="Google Shape;1649;p44"/>
            <p:cNvSpPr/>
            <p:nvPr/>
          </p:nvSpPr>
          <p:spPr>
            <a:xfrm>
              <a:off x="6802538" y="3467338"/>
              <a:ext cx="244475" cy="201613"/>
            </a:xfrm>
            <a:custGeom>
              <a:avLst/>
              <a:gdLst/>
              <a:ahLst/>
              <a:cxnLst/>
              <a:rect l="l" t="t" r="r" b="b"/>
              <a:pathLst>
                <a:path w="79" h="65" extrusionOk="0">
                  <a:moveTo>
                    <a:pt x="16" y="9"/>
                  </a:moveTo>
                  <a:cubicBezTo>
                    <a:pt x="17" y="8"/>
                    <a:pt x="18" y="6"/>
                    <a:pt x="18" y="4"/>
                  </a:cubicBezTo>
                  <a:cubicBezTo>
                    <a:pt x="18" y="1"/>
                    <a:pt x="14" y="0"/>
                    <a:pt x="12" y="0"/>
                  </a:cubicBezTo>
                  <a:cubicBezTo>
                    <a:pt x="8" y="1"/>
                    <a:pt x="9" y="6"/>
                    <a:pt x="9" y="6"/>
                  </a:cubicBezTo>
                  <a:cubicBezTo>
                    <a:pt x="7" y="7"/>
                    <a:pt x="4" y="8"/>
                    <a:pt x="4" y="11"/>
                  </a:cubicBezTo>
                  <a:cubicBezTo>
                    <a:pt x="4" y="12"/>
                    <a:pt x="5" y="13"/>
                    <a:pt x="5" y="14"/>
                  </a:cubicBezTo>
                  <a:cubicBezTo>
                    <a:pt x="5" y="15"/>
                    <a:pt x="3" y="16"/>
                    <a:pt x="2" y="17"/>
                  </a:cubicBezTo>
                  <a:cubicBezTo>
                    <a:pt x="1" y="20"/>
                    <a:pt x="0" y="25"/>
                    <a:pt x="1" y="28"/>
                  </a:cubicBezTo>
                  <a:cubicBezTo>
                    <a:pt x="2" y="32"/>
                    <a:pt x="6" y="31"/>
                    <a:pt x="8" y="28"/>
                  </a:cubicBezTo>
                  <a:cubicBezTo>
                    <a:pt x="10" y="25"/>
                    <a:pt x="12" y="23"/>
                    <a:pt x="14" y="25"/>
                  </a:cubicBezTo>
                  <a:cubicBezTo>
                    <a:pt x="16" y="26"/>
                    <a:pt x="15" y="28"/>
                    <a:pt x="17" y="28"/>
                  </a:cubicBezTo>
                  <a:cubicBezTo>
                    <a:pt x="18" y="29"/>
                    <a:pt x="19" y="27"/>
                    <a:pt x="20" y="27"/>
                  </a:cubicBezTo>
                  <a:cubicBezTo>
                    <a:pt x="24" y="28"/>
                    <a:pt x="21" y="39"/>
                    <a:pt x="22" y="42"/>
                  </a:cubicBezTo>
                  <a:cubicBezTo>
                    <a:pt x="22" y="45"/>
                    <a:pt x="24" y="48"/>
                    <a:pt x="27" y="44"/>
                  </a:cubicBezTo>
                  <a:cubicBezTo>
                    <a:pt x="28" y="42"/>
                    <a:pt x="28" y="35"/>
                    <a:pt x="31" y="37"/>
                  </a:cubicBezTo>
                  <a:cubicBezTo>
                    <a:pt x="35" y="38"/>
                    <a:pt x="31" y="65"/>
                    <a:pt x="39" y="61"/>
                  </a:cubicBezTo>
                  <a:cubicBezTo>
                    <a:pt x="40" y="60"/>
                    <a:pt x="40" y="55"/>
                    <a:pt x="40" y="54"/>
                  </a:cubicBezTo>
                  <a:cubicBezTo>
                    <a:pt x="41" y="50"/>
                    <a:pt x="42" y="45"/>
                    <a:pt x="42" y="41"/>
                  </a:cubicBezTo>
                  <a:cubicBezTo>
                    <a:pt x="42" y="39"/>
                    <a:pt x="42" y="33"/>
                    <a:pt x="46" y="33"/>
                  </a:cubicBezTo>
                  <a:cubicBezTo>
                    <a:pt x="50" y="32"/>
                    <a:pt x="48" y="41"/>
                    <a:pt x="49" y="43"/>
                  </a:cubicBezTo>
                  <a:cubicBezTo>
                    <a:pt x="49" y="44"/>
                    <a:pt x="49" y="47"/>
                    <a:pt x="51" y="47"/>
                  </a:cubicBezTo>
                  <a:cubicBezTo>
                    <a:pt x="54" y="47"/>
                    <a:pt x="54" y="41"/>
                    <a:pt x="54" y="40"/>
                  </a:cubicBezTo>
                  <a:cubicBezTo>
                    <a:pt x="55" y="34"/>
                    <a:pt x="56" y="39"/>
                    <a:pt x="59" y="37"/>
                  </a:cubicBezTo>
                  <a:cubicBezTo>
                    <a:pt x="63" y="36"/>
                    <a:pt x="60" y="29"/>
                    <a:pt x="66" y="31"/>
                  </a:cubicBezTo>
                  <a:cubicBezTo>
                    <a:pt x="69" y="31"/>
                    <a:pt x="68" y="31"/>
                    <a:pt x="71" y="29"/>
                  </a:cubicBezTo>
                  <a:cubicBezTo>
                    <a:pt x="73" y="28"/>
                    <a:pt x="75" y="28"/>
                    <a:pt x="76" y="24"/>
                  </a:cubicBezTo>
                  <a:cubicBezTo>
                    <a:pt x="79" y="26"/>
                    <a:pt x="79" y="19"/>
                    <a:pt x="78" y="17"/>
                  </a:cubicBezTo>
                  <a:cubicBezTo>
                    <a:pt x="77" y="14"/>
                    <a:pt x="74" y="13"/>
                    <a:pt x="71" y="13"/>
                  </a:cubicBezTo>
                  <a:cubicBezTo>
                    <a:pt x="71" y="9"/>
                    <a:pt x="70" y="6"/>
                    <a:pt x="66" y="6"/>
                  </a:cubicBezTo>
                  <a:cubicBezTo>
                    <a:pt x="64" y="5"/>
                    <a:pt x="61" y="7"/>
                    <a:pt x="62" y="10"/>
                  </a:cubicBezTo>
                  <a:cubicBezTo>
                    <a:pt x="63" y="12"/>
                    <a:pt x="65" y="11"/>
                    <a:pt x="65" y="13"/>
                  </a:cubicBezTo>
                  <a:cubicBezTo>
                    <a:pt x="65" y="15"/>
                    <a:pt x="62" y="18"/>
                    <a:pt x="61" y="19"/>
                  </a:cubicBezTo>
                  <a:cubicBezTo>
                    <a:pt x="59" y="21"/>
                    <a:pt x="57" y="23"/>
                    <a:pt x="54" y="24"/>
                  </a:cubicBezTo>
                  <a:cubicBezTo>
                    <a:pt x="49" y="24"/>
                    <a:pt x="46" y="27"/>
                    <a:pt x="41" y="27"/>
                  </a:cubicBezTo>
                  <a:cubicBezTo>
                    <a:pt x="39" y="27"/>
                    <a:pt x="36" y="25"/>
                    <a:pt x="34" y="25"/>
                  </a:cubicBezTo>
                  <a:cubicBezTo>
                    <a:pt x="30" y="24"/>
                    <a:pt x="25" y="23"/>
                    <a:pt x="23" y="20"/>
                  </a:cubicBezTo>
                  <a:cubicBezTo>
                    <a:pt x="21" y="17"/>
                    <a:pt x="16" y="16"/>
                    <a:pt x="16" y="12"/>
                  </a:cubicBezTo>
                  <a:cubicBezTo>
                    <a:pt x="16" y="11"/>
                    <a:pt x="16" y="10"/>
                    <a:pt x="16" y="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0" name="Google Shape;1650;p44"/>
            <p:cNvSpPr/>
            <p:nvPr/>
          </p:nvSpPr>
          <p:spPr>
            <a:xfrm>
              <a:off x="6875563" y="3711813"/>
              <a:ext cx="44450" cy="182563"/>
            </a:xfrm>
            <a:custGeom>
              <a:avLst/>
              <a:gdLst/>
              <a:ahLst/>
              <a:cxnLst/>
              <a:rect l="l" t="t" r="r" b="b"/>
              <a:pathLst>
                <a:path w="14" h="59" extrusionOk="0">
                  <a:moveTo>
                    <a:pt x="6" y="6"/>
                  </a:moveTo>
                  <a:cubicBezTo>
                    <a:pt x="0" y="13"/>
                    <a:pt x="5" y="28"/>
                    <a:pt x="4" y="37"/>
                  </a:cubicBezTo>
                  <a:cubicBezTo>
                    <a:pt x="3" y="41"/>
                    <a:pt x="2" y="57"/>
                    <a:pt x="8" y="58"/>
                  </a:cubicBezTo>
                  <a:cubicBezTo>
                    <a:pt x="14" y="59"/>
                    <a:pt x="10" y="39"/>
                    <a:pt x="10" y="35"/>
                  </a:cubicBezTo>
                  <a:cubicBezTo>
                    <a:pt x="9" y="27"/>
                    <a:pt x="9" y="20"/>
                    <a:pt x="8" y="12"/>
                  </a:cubicBezTo>
                  <a:cubicBezTo>
                    <a:pt x="8" y="8"/>
                    <a:pt x="8" y="4"/>
                    <a:pt x="8" y="0"/>
                  </a:cubicBezTo>
                  <a:cubicBezTo>
                    <a:pt x="8" y="5"/>
                    <a:pt x="5" y="9"/>
                    <a:pt x="5" y="15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1" name="Google Shape;1651;p44"/>
            <p:cNvSpPr/>
            <p:nvPr/>
          </p:nvSpPr>
          <p:spPr>
            <a:xfrm>
              <a:off x="6975575" y="3587988"/>
              <a:ext cx="68263" cy="84138"/>
            </a:xfrm>
            <a:custGeom>
              <a:avLst/>
              <a:gdLst/>
              <a:ahLst/>
              <a:cxnLst/>
              <a:rect l="l" t="t" r="r" b="b"/>
              <a:pathLst>
                <a:path w="22" h="27" extrusionOk="0">
                  <a:moveTo>
                    <a:pt x="3" y="9"/>
                  </a:moveTo>
                  <a:cubicBezTo>
                    <a:pt x="3" y="14"/>
                    <a:pt x="0" y="26"/>
                    <a:pt x="8" y="19"/>
                  </a:cubicBezTo>
                  <a:cubicBezTo>
                    <a:pt x="14" y="13"/>
                    <a:pt x="15" y="23"/>
                    <a:pt x="19" y="27"/>
                  </a:cubicBezTo>
                  <a:cubicBezTo>
                    <a:pt x="22" y="24"/>
                    <a:pt x="18" y="20"/>
                    <a:pt x="17" y="16"/>
                  </a:cubicBezTo>
                  <a:cubicBezTo>
                    <a:pt x="16" y="13"/>
                    <a:pt x="16" y="5"/>
                    <a:pt x="13" y="3"/>
                  </a:cubicBezTo>
                  <a:cubicBezTo>
                    <a:pt x="9" y="0"/>
                    <a:pt x="10" y="10"/>
                    <a:pt x="7" y="11"/>
                  </a:cubicBezTo>
                  <a:cubicBezTo>
                    <a:pt x="4" y="11"/>
                    <a:pt x="5" y="7"/>
                    <a:pt x="3" y="8"/>
                  </a:cubicBezTo>
                  <a:cubicBezTo>
                    <a:pt x="1" y="8"/>
                    <a:pt x="3" y="14"/>
                    <a:pt x="3" y="15"/>
                  </a:cubicBezTo>
                  <a:lnTo>
                    <a:pt x="3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2" name="Google Shape;1652;p44"/>
            <p:cNvSpPr/>
            <p:nvPr/>
          </p:nvSpPr>
          <p:spPr>
            <a:xfrm>
              <a:off x="6721575" y="3587988"/>
              <a:ext cx="87313" cy="149225"/>
            </a:xfrm>
            <a:custGeom>
              <a:avLst/>
              <a:gdLst/>
              <a:ahLst/>
              <a:cxnLst/>
              <a:rect l="l" t="t" r="r" b="b"/>
              <a:pathLst>
                <a:path w="28" h="48" extrusionOk="0">
                  <a:moveTo>
                    <a:pt x="16" y="18"/>
                  </a:moveTo>
                  <a:cubicBezTo>
                    <a:pt x="14" y="21"/>
                    <a:pt x="13" y="23"/>
                    <a:pt x="12" y="26"/>
                  </a:cubicBezTo>
                  <a:cubicBezTo>
                    <a:pt x="10" y="31"/>
                    <a:pt x="9" y="36"/>
                    <a:pt x="5" y="40"/>
                  </a:cubicBezTo>
                  <a:cubicBezTo>
                    <a:pt x="4" y="42"/>
                    <a:pt x="1" y="44"/>
                    <a:pt x="1" y="46"/>
                  </a:cubicBezTo>
                  <a:cubicBezTo>
                    <a:pt x="0" y="48"/>
                    <a:pt x="3" y="48"/>
                    <a:pt x="4" y="47"/>
                  </a:cubicBezTo>
                  <a:cubicBezTo>
                    <a:pt x="6" y="45"/>
                    <a:pt x="7" y="42"/>
                    <a:pt x="8" y="40"/>
                  </a:cubicBezTo>
                  <a:cubicBezTo>
                    <a:pt x="11" y="37"/>
                    <a:pt x="12" y="33"/>
                    <a:pt x="14" y="29"/>
                  </a:cubicBezTo>
                  <a:cubicBezTo>
                    <a:pt x="15" y="26"/>
                    <a:pt x="16" y="23"/>
                    <a:pt x="17" y="21"/>
                  </a:cubicBezTo>
                  <a:cubicBezTo>
                    <a:pt x="18" y="18"/>
                    <a:pt x="20" y="16"/>
                    <a:pt x="22" y="14"/>
                  </a:cubicBezTo>
                  <a:cubicBezTo>
                    <a:pt x="23" y="11"/>
                    <a:pt x="25" y="8"/>
                    <a:pt x="26" y="5"/>
                  </a:cubicBezTo>
                  <a:cubicBezTo>
                    <a:pt x="27" y="4"/>
                    <a:pt x="28" y="2"/>
                    <a:pt x="28" y="0"/>
                  </a:cubicBezTo>
                  <a:cubicBezTo>
                    <a:pt x="24" y="4"/>
                    <a:pt x="22" y="10"/>
                    <a:pt x="18" y="14"/>
                  </a:cubicBezTo>
                  <a:cubicBezTo>
                    <a:pt x="18" y="16"/>
                    <a:pt x="17" y="17"/>
                    <a:pt x="16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3" name="Google Shape;1653;p44"/>
            <p:cNvSpPr/>
            <p:nvPr/>
          </p:nvSpPr>
          <p:spPr>
            <a:xfrm>
              <a:off x="6575525" y="2994263"/>
              <a:ext cx="269875" cy="244475"/>
            </a:xfrm>
            <a:custGeom>
              <a:avLst/>
              <a:gdLst/>
              <a:ahLst/>
              <a:cxnLst/>
              <a:rect l="l" t="t" r="r" b="b"/>
              <a:pathLst>
                <a:path w="87" h="79" extrusionOk="0">
                  <a:moveTo>
                    <a:pt x="7" y="13"/>
                  </a:moveTo>
                  <a:cubicBezTo>
                    <a:pt x="37" y="18"/>
                    <a:pt x="63" y="61"/>
                    <a:pt x="87" y="79"/>
                  </a:cubicBezTo>
                  <a:cubicBezTo>
                    <a:pt x="76" y="57"/>
                    <a:pt x="60" y="36"/>
                    <a:pt x="44" y="18"/>
                  </a:cubicBezTo>
                  <a:cubicBezTo>
                    <a:pt x="44" y="22"/>
                    <a:pt x="45" y="26"/>
                    <a:pt x="47" y="30"/>
                  </a:cubicBezTo>
                  <a:cubicBezTo>
                    <a:pt x="40" y="25"/>
                    <a:pt x="34" y="16"/>
                    <a:pt x="26" y="12"/>
                  </a:cubicBezTo>
                  <a:cubicBezTo>
                    <a:pt x="27" y="13"/>
                    <a:pt x="29" y="15"/>
                    <a:pt x="30" y="17"/>
                  </a:cubicBezTo>
                  <a:cubicBezTo>
                    <a:pt x="21" y="9"/>
                    <a:pt x="12" y="2"/>
                    <a:pt x="0" y="0"/>
                  </a:cubicBezTo>
                  <a:cubicBezTo>
                    <a:pt x="5" y="4"/>
                    <a:pt x="12" y="9"/>
                    <a:pt x="16" y="14"/>
                  </a:cubicBezTo>
                  <a:cubicBezTo>
                    <a:pt x="11" y="14"/>
                    <a:pt x="7" y="13"/>
                    <a:pt x="2" y="12"/>
                  </a:cubicBezTo>
                  <a:cubicBezTo>
                    <a:pt x="2" y="11"/>
                    <a:pt x="7" y="13"/>
                    <a:pt x="8" y="14"/>
                  </a:cubicBezTo>
                  <a:lnTo>
                    <a:pt x="7" y="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4" name="Google Shape;1654;p44"/>
            <p:cNvSpPr/>
            <p:nvPr/>
          </p:nvSpPr>
          <p:spPr>
            <a:xfrm>
              <a:off x="6934300" y="3324463"/>
              <a:ext cx="28575" cy="100013"/>
            </a:xfrm>
            <a:custGeom>
              <a:avLst/>
              <a:gdLst/>
              <a:ahLst/>
              <a:cxnLst/>
              <a:rect l="l" t="t" r="r" b="b"/>
              <a:pathLst>
                <a:path w="9" h="32" extrusionOk="0">
                  <a:moveTo>
                    <a:pt x="6" y="32"/>
                  </a:moveTo>
                  <a:cubicBezTo>
                    <a:pt x="3" y="29"/>
                    <a:pt x="1" y="24"/>
                    <a:pt x="1" y="20"/>
                  </a:cubicBezTo>
                  <a:cubicBezTo>
                    <a:pt x="0" y="17"/>
                    <a:pt x="0" y="6"/>
                    <a:pt x="3" y="4"/>
                  </a:cubicBezTo>
                  <a:cubicBezTo>
                    <a:pt x="9" y="0"/>
                    <a:pt x="8" y="13"/>
                    <a:pt x="7" y="15"/>
                  </a:cubicBezTo>
                  <a:cubicBezTo>
                    <a:pt x="7" y="20"/>
                    <a:pt x="3" y="28"/>
                    <a:pt x="6" y="3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5" name="Google Shape;1655;p44"/>
            <p:cNvSpPr/>
            <p:nvPr/>
          </p:nvSpPr>
          <p:spPr>
            <a:xfrm>
              <a:off x="6816825" y="3349863"/>
              <a:ext cx="44450" cy="58738"/>
            </a:xfrm>
            <a:custGeom>
              <a:avLst/>
              <a:gdLst/>
              <a:ahLst/>
              <a:cxnLst/>
              <a:rect l="l" t="t" r="r" b="b"/>
              <a:pathLst>
                <a:path w="14" h="19" extrusionOk="0">
                  <a:moveTo>
                    <a:pt x="13" y="19"/>
                  </a:moveTo>
                  <a:cubicBezTo>
                    <a:pt x="10" y="17"/>
                    <a:pt x="0" y="15"/>
                    <a:pt x="3" y="10"/>
                  </a:cubicBezTo>
                  <a:cubicBezTo>
                    <a:pt x="5" y="10"/>
                    <a:pt x="7" y="11"/>
                    <a:pt x="9" y="12"/>
                  </a:cubicBezTo>
                  <a:cubicBezTo>
                    <a:pt x="7" y="9"/>
                    <a:pt x="4" y="4"/>
                    <a:pt x="6" y="1"/>
                  </a:cubicBezTo>
                  <a:cubicBezTo>
                    <a:pt x="12" y="0"/>
                    <a:pt x="10" y="16"/>
                    <a:pt x="14" y="19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6" name="Google Shape;1656;p44"/>
            <p:cNvSpPr/>
            <p:nvPr/>
          </p:nvSpPr>
          <p:spPr>
            <a:xfrm>
              <a:off x="7027963" y="3303825"/>
              <a:ext cx="52388" cy="42863"/>
            </a:xfrm>
            <a:custGeom>
              <a:avLst/>
              <a:gdLst/>
              <a:ahLst/>
              <a:cxnLst/>
              <a:rect l="l" t="t" r="r" b="b"/>
              <a:pathLst>
                <a:path w="17" h="14" extrusionOk="0">
                  <a:moveTo>
                    <a:pt x="0" y="14"/>
                  </a:moveTo>
                  <a:cubicBezTo>
                    <a:pt x="2" y="8"/>
                    <a:pt x="10" y="1"/>
                    <a:pt x="17" y="0"/>
                  </a:cubicBezTo>
                  <a:cubicBezTo>
                    <a:pt x="16" y="6"/>
                    <a:pt x="4" y="11"/>
                    <a:pt x="0" y="1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7" name="Google Shape;1657;p44"/>
            <p:cNvSpPr/>
            <p:nvPr/>
          </p:nvSpPr>
          <p:spPr>
            <a:xfrm>
              <a:off x="7015263" y="3408600"/>
              <a:ext cx="58738" cy="49213"/>
            </a:xfrm>
            <a:custGeom>
              <a:avLst/>
              <a:gdLst/>
              <a:ahLst/>
              <a:cxnLst/>
              <a:rect l="l" t="t" r="r" b="b"/>
              <a:pathLst>
                <a:path w="19" h="16" extrusionOk="0">
                  <a:moveTo>
                    <a:pt x="19" y="2"/>
                  </a:moveTo>
                  <a:cubicBezTo>
                    <a:pt x="19" y="0"/>
                    <a:pt x="13" y="2"/>
                    <a:pt x="12" y="2"/>
                  </a:cubicBezTo>
                  <a:cubicBezTo>
                    <a:pt x="10" y="3"/>
                    <a:pt x="8" y="4"/>
                    <a:pt x="6" y="6"/>
                  </a:cubicBezTo>
                  <a:cubicBezTo>
                    <a:pt x="4" y="8"/>
                    <a:pt x="0" y="12"/>
                    <a:pt x="0" y="16"/>
                  </a:cubicBezTo>
                  <a:cubicBezTo>
                    <a:pt x="0" y="15"/>
                    <a:pt x="5" y="14"/>
                    <a:pt x="6" y="14"/>
                  </a:cubicBezTo>
                  <a:cubicBezTo>
                    <a:pt x="7" y="14"/>
                    <a:pt x="8" y="13"/>
                    <a:pt x="9" y="12"/>
                  </a:cubicBezTo>
                  <a:cubicBezTo>
                    <a:pt x="10" y="10"/>
                    <a:pt x="6" y="12"/>
                    <a:pt x="6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8"/>
                  </a:cubicBezTo>
                  <a:cubicBezTo>
                    <a:pt x="10" y="7"/>
                    <a:pt x="11" y="7"/>
                    <a:pt x="13" y="6"/>
                  </a:cubicBezTo>
                  <a:cubicBezTo>
                    <a:pt x="14" y="6"/>
                    <a:pt x="15" y="5"/>
                    <a:pt x="16" y="4"/>
                  </a:cubicBezTo>
                  <a:cubicBezTo>
                    <a:pt x="17" y="4"/>
                    <a:pt x="18" y="3"/>
                    <a:pt x="19" y="3"/>
                  </a:cubicBezTo>
                  <a:cubicBezTo>
                    <a:pt x="19" y="2"/>
                    <a:pt x="19" y="2"/>
                    <a:pt x="19" y="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8" name="Google Shape;1658;p44"/>
            <p:cNvSpPr/>
            <p:nvPr/>
          </p:nvSpPr>
          <p:spPr>
            <a:xfrm>
              <a:off x="6337400" y="2891075"/>
              <a:ext cx="452438" cy="292100"/>
            </a:xfrm>
            <a:custGeom>
              <a:avLst/>
              <a:gdLst/>
              <a:ahLst/>
              <a:cxnLst/>
              <a:rect l="l" t="t" r="r" b="b"/>
              <a:pathLst>
                <a:path w="146" h="94" extrusionOk="0">
                  <a:moveTo>
                    <a:pt x="128" y="68"/>
                  </a:moveTo>
                  <a:cubicBezTo>
                    <a:pt x="116" y="76"/>
                    <a:pt x="96" y="79"/>
                    <a:pt x="83" y="73"/>
                  </a:cubicBezTo>
                  <a:cubicBezTo>
                    <a:pt x="85" y="84"/>
                    <a:pt x="68" y="90"/>
                    <a:pt x="62" y="85"/>
                  </a:cubicBezTo>
                  <a:cubicBezTo>
                    <a:pt x="58" y="91"/>
                    <a:pt x="47" y="94"/>
                    <a:pt x="40" y="92"/>
                  </a:cubicBezTo>
                  <a:cubicBezTo>
                    <a:pt x="38" y="92"/>
                    <a:pt x="36" y="90"/>
                    <a:pt x="34" y="89"/>
                  </a:cubicBezTo>
                  <a:cubicBezTo>
                    <a:pt x="19" y="91"/>
                    <a:pt x="0" y="74"/>
                    <a:pt x="16" y="62"/>
                  </a:cubicBezTo>
                  <a:cubicBezTo>
                    <a:pt x="9" y="52"/>
                    <a:pt x="9" y="28"/>
                    <a:pt x="25" y="28"/>
                  </a:cubicBezTo>
                  <a:cubicBezTo>
                    <a:pt x="25" y="22"/>
                    <a:pt x="27" y="19"/>
                    <a:pt x="30" y="17"/>
                  </a:cubicBezTo>
                  <a:cubicBezTo>
                    <a:pt x="38" y="12"/>
                    <a:pt x="54" y="16"/>
                    <a:pt x="61" y="16"/>
                  </a:cubicBezTo>
                  <a:cubicBezTo>
                    <a:pt x="75" y="17"/>
                    <a:pt x="101" y="0"/>
                    <a:pt x="106" y="21"/>
                  </a:cubicBezTo>
                  <a:cubicBezTo>
                    <a:pt x="117" y="20"/>
                    <a:pt x="125" y="20"/>
                    <a:pt x="131" y="29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35" y="35"/>
                    <a:pt x="139" y="44"/>
                    <a:pt x="131" y="47"/>
                  </a:cubicBezTo>
                  <a:cubicBezTo>
                    <a:pt x="146" y="50"/>
                    <a:pt x="135" y="63"/>
                    <a:pt x="128" y="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9" name="Google Shape;1659;p44"/>
            <p:cNvSpPr/>
            <p:nvPr/>
          </p:nvSpPr>
          <p:spPr>
            <a:xfrm>
              <a:off x="6186588" y="2619613"/>
              <a:ext cx="723900" cy="315913"/>
            </a:xfrm>
            <a:custGeom>
              <a:avLst/>
              <a:gdLst/>
              <a:ahLst/>
              <a:cxnLst/>
              <a:rect l="l" t="t" r="r" b="b"/>
              <a:pathLst>
                <a:path w="234" h="102" extrusionOk="0">
                  <a:moveTo>
                    <a:pt x="202" y="72"/>
                  </a:moveTo>
                  <a:cubicBezTo>
                    <a:pt x="214" y="78"/>
                    <a:pt x="192" y="87"/>
                    <a:pt x="187" y="87"/>
                  </a:cubicBezTo>
                  <a:cubicBezTo>
                    <a:pt x="174" y="89"/>
                    <a:pt x="151" y="85"/>
                    <a:pt x="142" y="74"/>
                  </a:cubicBezTo>
                  <a:cubicBezTo>
                    <a:pt x="132" y="85"/>
                    <a:pt x="123" y="88"/>
                    <a:pt x="110" y="87"/>
                  </a:cubicBezTo>
                  <a:cubicBezTo>
                    <a:pt x="110" y="87"/>
                    <a:pt x="112" y="87"/>
                    <a:pt x="112" y="87"/>
                  </a:cubicBezTo>
                  <a:cubicBezTo>
                    <a:pt x="110" y="94"/>
                    <a:pt x="99" y="96"/>
                    <a:pt x="90" y="95"/>
                  </a:cubicBezTo>
                  <a:cubicBezTo>
                    <a:pt x="83" y="102"/>
                    <a:pt x="62" y="94"/>
                    <a:pt x="57" y="88"/>
                  </a:cubicBezTo>
                  <a:cubicBezTo>
                    <a:pt x="55" y="92"/>
                    <a:pt x="42" y="95"/>
                    <a:pt x="35" y="94"/>
                  </a:cubicBezTo>
                  <a:cubicBezTo>
                    <a:pt x="31" y="94"/>
                    <a:pt x="20" y="89"/>
                    <a:pt x="25" y="85"/>
                  </a:cubicBezTo>
                  <a:cubicBezTo>
                    <a:pt x="0" y="98"/>
                    <a:pt x="9" y="35"/>
                    <a:pt x="30" y="47"/>
                  </a:cubicBezTo>
                  <a:cubicBezTo>
                    <a:pt x="33" y="38"/>
                    <a:pt x="42" y="34"/>
                    <a:pt x="50" y="35"/>
                  </a:cubicBezTo>
                  <a:cubicBezTo>
                    <a:pt x="56" y="35"/>
                    <a:pt x="62" y="38"/>
                    <a:pt x="66" y="44"/>
                  </a:cubicBezTo>
                  <a:cubicBezTo>
                    <a:pt x="71" y="40"/>
                    <a:pt x="79" y="39"/>
                    <a:pt x="84" y="43"/>
                  </a:cubicBezTo>
                  <a:cubicBezTo>
                    <a:pt x="79" y="20"/>
                    <a:pt x="122" y="2"/>
                    <a:pt x="121" y="20"/>
                  </a:cubicBezTo>
                  <a:cubicBezTo>
                    <a:pt x="129" y="15"/>
                    <a:pt x="144" y="3"/>
                    <a:pt x="153" y="7"/>
                  </a:cubicBezTo>
                  <a:cubicBezTo>
                    <a:pt x="156" y="8"/>
                    <a:pt x="159" y="12"/>
                    <a:pt x="159" y="15"/>
                  </a:cubicBezTo>
                  <a:cubicBezTo>
                    <a:pt x="168" y="5"/>
                    <a:pt x="194" y="0"/>
                    <a:pt x="189" y="19"/>
                  </a:cubicBezTo>
                  <a:cubicBezTo>
                    <a:pt x="195" y="13"/>
                    <a:pt x="206" y="15"/>
                    <a:pt x="211" y="21"/>
                  </a:cubicBezTo>
                  <a:cubicBezTo>
                    <a:pt x="214" y="24"/>
                    <a:pt x="215" y="29"/>
                    <a:pt x="212" y="35"/>
                  </a:cubicBezTo>
                  <a:cubicBezTo>
                    <a:pt x="221" y="35"/>
                    <a:pt x="234" y="42"/>
                    <a:pt x="233" y="54"/>
                  </a:cubicBezTo>
                  <a:cubicBezTo>
                    <a:pt x="232" y="66"/>
                    <a:pt x="210" y="77"/>
                    <a:pt x="202" y="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0" name="Google Shape;1660;p44"/>
            <p:cNvSpPr/>
            <p:nvPr/>
          </p:nvSpPr>
          <p:spPr>
            <a:xfrm>
              <a:off x="6186588" y="2684700"/>
              <a:ext cx="723900" cy="250825"/>
            </a:xfrm>
            <a:custGeom>
              <a:avLst/>
              <a:gdLst/>
              <a:ahLst/>
              <a:cxnLst/>
              <a:rect l="l" t="t" r="r" b="b"/>
              <a:pathLst>
                <a:path w="234" h="81" extrusionOk="0">
                  <a:moveTo>
                    <a:pt x="233" y="33"/>
                  </a:moveTo>
                  <a:cubicBezTo>
                    <a:pt x="234" y="21"/>
                    <a:pt x="221" y="14"/>
                    <a:pt x="212" y="14"/>
                  </a:cubicBezTo>
                  <a:cubicBezTo>
                    <a:pt x="215" y="8"/>
                    <a:pt x="214" y="3"/>
                    <a:pt x="211" y="0"/>
                  </a:cubicBezTo>
                  <a:cubicBezTo>
                    <a:pt x="211" y="2"/>
                    <a:pt x="210" y="5"/>
                    <a:pt x="209" y="7"/>
                  </a:cubicBezTo>
                  <a:cubicBezTo>
                    <a:pt x="207" y="9"/>
                    <a:pt x="199" y="15"/>
                    <a:pt x="200" y="19"/>
                  </a:cubicBezTo>
                  <a:cubicBezTo>
                    <a:pt x="201" y="24"/>
                    <a:pt x="206" y="25"/>
                    <a:pt x="210" y="27"/>
                  </a:cubicBezTo>
                  <a:cubicBezTo>
                    <a:pt x="210" y="33"/>
                    <a:pt x="204" y="34"/>
                    <a:pt x="199" y="33"/>
                  </a:cubicBezTo>
                  <a:cubicBezTo>
                    <a:pt x="199" y="41"/>
                    <a:pt x="186" y="48"/>
                    <a:pt x="182" y="41"/>
                  </a:cubicBezTo>
                  <a:cubicBezTo>
                    <a:pt x="182" y="47"/>
                    <a:pt x="173" y="47"/>
                    <a:pt x="168" y="43"/>
                  </a:cubicBezTo>
                  <a:cubicBezTo>
                    <a:pt x="165" y="51"/>
                    <a:pt x="152" y="43"/>
                    <a:pt x="150" y="36"/>
                  </a:cubicBezTo>
                  <a:cubicBezTo>
                    <a:pt x="150" y="42"/>
                    <a:pt x="142" y="34"/>
                    <a:pt x="141" y="27"/>
                  </a:cubicBezTo>
                  <a:cubicBezTo>
                    <a:pt x="141" y="27"/>
                    <a:pt x="141" y="27"/>
                    <a:pt x="141" y="27"/>
                  </a:cubicBezTo>
                  <a:cubicBezTo>
                    <a:pt x="133" y="41"/>
                    <a:pt x="111" y="54"/>
                    <a:pt x="103" y="39"/>
                  </a:cubicBezTo>
                  <a:cubicBezTo>
                    <a:pt x="101" y="54"/>
                    <a:pt x="64" y="71"/>
                    <a:pt x="64" y="49"/>
                  </a:cubicBezTo>
                  <a:cubicBezTo>
                    <a:pt x="65" y="61"/>
                    <a:pt x="43" y="50"/>
                    <a:pt x="40" y="48"/>
                  </a:cubicBezTo>
                  <a:cubicBezTo>
                    <a:pt x="36" y="44"/>
                    <a:pt x="34" y="46"/>
                    <a:pt x="32" y="39"/>
                  </a:cubicBezTo>
                  <a:cubicBezTo>
                    <a:pt x="31" y="33"/>
                    <a:pt x="34" y="27"/>
                    <a:pt x="39" y="27"/>
                  </a:cubicBezTo>
                  <a:cubicBezTo>
                    <a:pt x="39" y="26"/>
                    <a:pt x="40" y="23"/>
                    <a:pt x="40" y="22"/>
                  </a:cubicBezTo>
                  <a:cubicBezTo>
                    <a:pt x="41" y="20"/>
                    <a:pt x="42" y="19"/>
                    <a:pt x="43" y="18"/>
                  </a:cubicBezTo>
                  <a:cubicBezTo>
                    <a:pt x="46" y="17"/>
                    <a:pt x="48" y="16"/>
                    <a:pt x="50" y="14"/>
                  </a:cubicBezTo>
                  <a:cubicBezTo>
                    <a:pt x="42" y="13"/>
                    <a:pt x="33" y="17"/>
                    <a:pt x="30" y="26"/>
                  </a:cubicBezTo>
                  <a:cubicBezTo>
                    <a:pt x="9" y="14"/>
                    <a:pt x="0" y="77"/>
                    <a:pt x="25" y="64"/>
                  </a:cubicBezTo>
                  <a:cubicBezTo>
                    <a:pt x="20" y="68"/>
                    <a:pt x="31" y="73"/>
                    <a:pt x="35" y="73"/>
                  </a:cubicBezTo>
                  <a:cubicBezTo>
                    <a:pt x="42" y="74"/>
                    <a:pt x="55" y="71"/>
                    <a:pt x="57" y="67"/>
                  </a:cubicBezTo>
                  <a:cubicBezTo>
                    <a:pt x="62" y="73"/>
                    <a:pt x="83" y="81"/>
                    <a:pt x="90" y="74"/>
                  </a:cubicBezTo>
                  <a:cubicBezTo>
                    <a:pt x="99" y="75"/>
                    <a:pt x="110" y="73"/>
                    <a:pt x="112" y="66"/>
                  </a:cubicBezTo>
                  <a:cubicBezTo>
                    <a:pt x="112" y="66"/>
                    <a:pt x="110" y="66"/>
                    <a:pt x="110" y="66"/>
                  </a:cubicBezTo>
                  <a:cubicBezTo>
                    <a:pt x="123" y="67"/>
                    <a:pt x="132" y="64"/>
                    <a:pt x="142" y="53"/>
                  </a:cubicBezTo>
                  <a:cubicBezTo>
                    <a:pt x="151" y="64"/>
                    <a:pt x="174" y="68"/>
                    <a:pt x="187" y="66"/>
                  </a:cubicBezTo>
                  <a:cubicBezTo>
                    <a:pt x="192" y="66"/>
                    <a:pt x="214" y="57"/>
                    <a:pt x="202" y="51"/>
                  </a:cubicBezTo>
                  <a:cubicBezTo>
                    <a:pt x="210" y="56"/>
                    <a:pt x="232" y="45"/>
                    <a:pt x="233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1" name="Google Shape;1661;p44"/>
            <p:cNvSpPr/>
            <p:nvPr/>
          </p:nvSpPr>
          <p:spPr>
            <a:xfrm>
              <a:off x="6842225" y="2522775"/>
              <a:ext cx="798513" cy="566738"/>
            </a:xfrm>
            <a:custGeom>
              <a:avLst/>
              <a:gdLst/>
              <a:ahLst/>
              <a:cxnLst/>
              <a:rect l="l" t="t" r="r" b="b"/>
              <a:pathLst>
                <a:path w="258" h="183" extrusionOk="0">
                  <a:moveTo>
                    <a:pt x="230" y="95"/>
                  </a:moveTo>
                  <a:cubicBezTo>
                    <a:pt x="231" y="95"/>
                    <a:pt x="232" y="95"/>
                    <a:pt x="233" y="95"/>
                  </a:cubicBezTo>
                  <a:cubicBezTo>
                    <a:pt x="225" y="106"/>
                    <a:pt x="198" y="121"/>
                    <a:pt x="185" y="113"/>
                  </a:cubicBezTo>
                  <a:cubicBezTo>
                    <a:pt x="183" y="114"/>
                    <a:pt x="180" y="118"/>
                    <a:pt x="179" y="120"/>
                  </a:cubicBezTo>
                  <a:cubicBezTo>
                    <a:pt x="188" y="116"/>
                    <a:pt x="205" y="113"/>
                    <a:pt x="211" y="124"/>
                  </a:cubicBezTo>
                  <a:cubicBezTo>
                    <a:pt x="215" y="130"/>
                    <a:pt x="214" y="136"/>
                    <a:pt x="206" y="139"/>
                  </a:cubicBezTo>
                  <a:cubicBezTo>
                    <a:pt x="214" y="140"/>
                    <a:pt x="226" y="136"/>
                    <a:pt x="224" y="147"/>
                  </a:cubicBezTo>
                  <a:cubicBezTo>
                    <a:pt x="222" y="156"/>
                    <a:pt x="195" y="164"/>
                    <a:pt x="187" y="164"/>
                  </a:cubicBezTo>
                  <a:cubicBezTo>
                    <a:pt x="177" y="183"/>
                    <a:pt x="113" y="181"/>
                    <a:pt x="112" y="159"/>
                  </a:cubicBezTo>
                  <a:cubicBezTo>
                    <a:pt x="106" y="161"/>
                    <a:pt x="96" y="165"/>
                    <a:pt x="89" y="164"/>
                  </a:cubicBezTo>
                  <a:cubicBezTo>
                    <a:pt x="83" y="163"/>
                    <a:pt x="69" y="152"/>
                    <a:pt x="69" y="147"/>
                  </a:cubicBezTo>
                  <a:cubicBezTo>
                    <a:pt x="61" y="159"/>
                    <a:pt x="23" y="163"/>
                    <a:pt x="24" y="147"/>
                  </a:cubicBezTo>
                  <a:cubicBezTo>
                    <a:pt x="16" y="150"/>
                    <a:pt x="7" y="141"/>
                    <a:pt x="6" y="132"/>
                  </a:cubicBezTo>
                  <a:cubicBezTo>
                    <a:pt x="3" y="116"/>
                    <a:pt x="19" y="112"/>
                    <a:pt x="32" y="113"/>
                  </a:cubicBezTo>
                  <a:cubicBezTo>
                    <a:pt x="27" y="111"/>
                    <a:pt x="27" y="108"/>
                    <a:pt x="30" y="105"/>
                  </a:cubicBezTo>
                  <a:cubicBezTo>
                    <a:pt x="16" y="105"/>
                    <a:pt x="0" y="82"/>
                    <a:pt x="2" y="68"/>
                  </a:cubicBezTo>
                  <a:cubicBezTo>
                    <a:pt x="2" y="64"/>
                    <a:pt x="8" y="57"/>
                    <a:pt x="15" y="51"/>
                  </a:cubicBezTo>
                  <a:cubicBezTo>
                    <a:pt x="11" y="38"/>
                    <a:pt x="24" y="24"/>
                    <a:pt x="38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1" y="14"/>
                    <a:pt x="42" y="13"/>
                    <a:pt x="44" y="12"/>
                  </a:cubicBezTo>
                  <a:cubicBezTo>
                    <a:pt x="57" y="6"/>
                    <a:pt x="71" y="6"/>
                    <a:pt x="74" y="15"/>
                  </a:cubicBezTo>
                  <a:cubicBezTo>
                    <a:pt x="84" y="7"/>
                    <a:pt x="113" y="6"/>
                    <a:pt x="115" y="23"/>
                  </a:cubicBezTo>
                  <a:cubicBezTo>
                    <a:pt x="122" y="18"/>
                    <a:pt x="144" y="6"/>
                    <a:pt x="146" y="22"/>
                  </a:cubicBezTo>
                  <a:cubicBezTo>
                    <a:pt x="159" y="0"/>
                    <a:pt x="195" y="16"/>
                    <a:pt x="199" y="37"/>
                  </a:cubicBezTo>
                  <a:cubicBezTo>
                    <a:pt x="202" y="37"/>
                    <a:pt x="212" y="39"/>
                    <a:pt x="222" y="42"/>
                  </a:cubicBezTo>
                  <a:cubicBezTo>
                    <a:pt x="233" y="45"/>
                    <a:pt x="244" y="50"/>
                    <a:pt x="235" y="57"/>
                  </a:cubicBezTo>
                  <a:cubicBezTo>
                    <a:pt x="243" y="57"/>
                    <a:pt x="258" y="64"/>
                    <a:pt x="258" y="74"/>
                  </a:cubicBezTo>
                  <a:cubicBezTo>
                    <a:pt x="258" y="86"/>
                    <a:pt x="239" y="93"/>
                    <a:pt x="230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2" name="Google Shape;1662;p44"/>
            <p:cNvSpPr/>
            <p:nvPr/>
          </p:nvSpPr>
          <p:spPr>
            <a:xfrm>
              <a:off x="6842225" y="2560875"/>
              <a:ext cx="798513" cy="528638"/>
            </a:xfrm>
            <a:custGeom>
              <a:avLst/>
              <a:gdLst/>
              <a:ahLst/>
              <a:cxnLst/>
              <a:rect l="l" t="t" r="r" b="b"/>
              <a:pathLst>
                <a:path w="258" h="171" extrusionOk="0">
                  <a:moveTo>
                    <a:pt x="230" y="83"/>
                  </a:moveTo>
                  <a:cubicBezTo>
                    <a:pt x="231" y="83"/>
                    <a:pt x="232" y="83"/>
                    <a:pt x="233" y="83"/>
                  </a:cubicBezTo>
                  <a:cubicBezTo>
                    <a:pt x="225" y="94"/>
                    <a:pt x="198" y="109"/>
                    <a:pt x="185" y="101"/>
                  </a:cubicBezTo>
                  <a:cubicBezTo>
                    <a:pt x="183" y="102"/>
                    <a:pt x="180" y="106"/>
                    <a:pt x="179" y="108"/>
                  </a:cubicBezTo>
                  <a:cubicBezTo>
                    <a:pt x="188" y="104"/>
                    <a:pt x="205" y="101"/>
                    <a:pt x="211" y="112"/>
                  </a:cubicBezTo>
                  <a:cubicBezTo>
                    <a:pt x="215" y="118"/>
                    <a:pt x="214" y="124"/>
                    <a:pt x="206" y="127"/>
                  </a:cubicBezTo>
                  <a:cubicBezTo>
                    <a:pt x="214" y="128"/>
                    <a:pt x="226" y="124"/>
                    <a:pt x="224" y="135"/>
                  </a:cubicBezTo>
                  <a:cubicBezTo>
                    <a:pt x="222" y="144"/>
                    <a:pt x="195" y="152"/>
                    <a:pt x="187" y="152"/>
                  </a:cubicBezTo>
                  <a:cubicBezTo>
                    <a:pt x="177" y="171"/>
                    <a:pt x="113" y="169"/>
                    <a:pt x="112" y="147"/>
                  </a:cubicBezTo>
                  <a:cubicBezTo>
                    <a:pt x="106" y="149"/>
                    <a:pt x="96" y="153"/>
                    <a:pt x="89" y="152"/>
                  </a:cubicBezTo>
                  <a:cubicBezTo>
                    <a:pt x="83" y="151"/>
                    <a:pt x="69" y="140"/>
                    <a:pt x="69" y="135"/>
                  </a:cubicBezTo>
                  <a:cubicBezTo>
                    <a:pt x="61" y="147"/>
                    <a:pt x="23" y="151"/>
                    <a:pt x="24" y="135"/>
                  </a:cubicBezTo>
                  <a:cubicBezTo>
                    <a:pt x="16" y="138"/>
                    <a:pt x="7" y="129"/>
                    <a:pt x="6" y="120"/>
                  </a:cubicBezTo>
                  <a:cubicBezTo>
                    <a:pt x="3" y="104"/>
                    <a:pt x="19" y="100"/>
                    <a:pt x="32" y="101"/>
                  </a:cubicBezTo>
                  <a:cubicBezTo>
                    <a:pt x="27" y="99"/>
                    <a:pt x="27" y="96"/>
                    <a:pt x="30" y="93"/>
                  </a:cubicBezTo>
                  <a:cubicBezTo>
                    <a:pt x="16" y="93"/>
                    <a:pt x="0" y="70"/>
                    <a:pt x="2" y="56"/>
                  </a:cubicBezTo>
                  <a:cubicBezTo>
                    <a:pt x="2" y="52"/>
                    <a:pt x="8" y="45"/>
                    <a:pt x="15" y="39"/>
                  </a:cubicBezTo>
                  <a:cubicBezTo>
                    <a:pt x="11" y="26"/>
                    <a:pt x="24" y="12"/>
                    <a:pt x="38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2"/>
                    <a:pt x="42" y="1"/>
                    <a:pt x="44" y="0"/>
                  </a:cubicBezTo>
                  <a:cubicBezTo>
                    <a:pt x="44" y="1"/>
                    <a:pt x="44" y="1"/>
                    <a:pt x="43" y="2"/>
                  </a:cubicBezTo>
                  <a:cubicBezTo>
                    <a:pt x="40" y="8"/>
                    <a:pt x="37" y="16"/>
                    <a:pt x="40" y="22"/>
                  </a:cubicBezTo>
                  <a:cubicBezTo>
                    <a:pt x="42" y="25"/>
                    <a:pt x="53" y="33"/>
                    <a:pt x="57" y="30"/>
                  </a:cubicBezTo>
                  <a:cubicBezTo>
                    <a:pt x="52" y="34"/>
                    <a:pt x="30" y="60"/>
                    <a:pt x="47" y="61"/>
                  </a:cubicBezTo>
                  <a:cubicBezTo>
                    <a:pt x="36" y="67"/>
                    <a:pt x="50" y="74"/>
                    <a:pt x="57" y="73"/>
                  </a:cubicBezTo>
                  <a:cubicBezTo>
                    <a:pt x="39" y="86"/>
                    <a:pt x="66" y="95"/>
                    <a:pt x="78" y="90"/>
                  </a:cubicBezTo>
                  <a:cubicBezTo>
                    <a:pt x="56" y="99"/>
                    <a:pt x="83" y="129"/>
                    <a:pt x="99" y="108"/>
                  </a:cubicBezTo>
                  <a:cubicBezTo>
                    <a:pt x="102" y="119"/>
                    <a:pt x="114" y="121"/>
                    <a:pt x="123" y="115"/>
                  </a:cubicBezTo>
                  <a:cubicBezTo>
                    <a:pt x="125" y="128"/>
                    <a:pt x="142" y="136"/>
                    <a:pt x="148" y="120"/>
                  </a:cubicBezTo>
                  <a:cubicBezTo>
                    <a:pt x="160" y="125"/>
                    <a:pt x="163" y="100"/>
                    <a:pt x="152" y="101"/>
                  </a:cubicBezTo>
                  <a:cubicBezTo>
                    <a:pt x="154" y="95"/>
                    <a:pt x="159" y="89"/>
                    <a:pt x="155" y="83"/>
                  </a:cubicBezTo>
                  <a:cubicBezTo>
                    <a:pt x="164" y="90"/>
                    <a:pt x="180" y="77"/>
                    <a:pt x="183" y="69"/>
                  </a:cubicBezTo>
                  <a:cubicBezTo>
                    <a:pt x="182" y="83"/>
                    <a:pt x="213" y="72"/>
                    <a:pt x="216" y="64"/>
                  </a:cubicBezTo>
                  <a:cubicBezTo>
                    <a:pt x="225" y="71"/>
                    <a:pt x="224" y="47"/>
                    <a:pt x="219" y="46"/>
                  </a:cubicBezTo>
                  <a:cubicBezTo>
                    <a:pt x="222" y="42"/>
                    <a:pt x="223" y="35"/>
                    <a:pt x="222" y="30"/>
                  </a:cubicBezTo>
                  <a:cubicBezTo>
                    <a:pt x="233" y="33"/>
                    <a:pt x="244" y="38"/>
                    <a:pt x="235" y="45"/>
                  </a:cubicBezTo>
                  <a:cubicBezTo>
                    <a:pt x="243" y="45"/>
                    <a:pt x="258" y="52"/>
                    <a:pt x="258" y="62"/>
                  </a:cubicBezTo>
                  <a:cubicBezTo>
                    <a:pt x="258" y="74"/>
                    <a:pt x="239" y="81"/>
                    <a:pt x="230" y="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3" name="Google Shape;1663;p44"/>
            <p:cNvSpPr/>
            <p:nvPr/>
          </p:nvSpPr>
          <p:spPr>
            <a:xfrm>
              <a:off x="6337400" y="2943463"/>
              <a:ext cx="452438" cy="239713"/>
            </a:xfrm>
            <a:custGeom>
              <a:avLst/>
              <a:gdLst/>
              <a:ahLst/>
              <a:cxnLst/>
              <a:rect l="l" t="t" r="r" b="b"/>
              <a:pathLst>
                <a:path w="146" h="77" extrusionOk="0">
                  <a:moveTo>
                    <a:pt x="128" y="51"/>
                  </a:moveTo>
                  <a:cubicBezTo>
                    <a:pt x="116" y="59"/>
                    <a:pt x="96" y="62"/>
                    <a:pt x="83" y="56"/>
                  </a:cubicBezTo>
                  <a:cubicBezTo>
                    <a:pt x="85" y="67"/>
                    <a:pt x="68" y="73"/>
                    <a:pt x="62" y="68"/>
                  </a:cubicBezTo>
                  <a:cubicBezTo>
                    <a:pt x="58" y="74"/>
                    <a:pt x="47" y="77"/>
                    <a:pt x="40" y="75"/>
                  </a:cubicBezTo>
                  <a:cubicBezTo>
                    <a:pt x="38" y="75"/>
                    <a:pt x="36" y="73"/>
                    <a:pt x="34" y="72"/>
                  </a:cubicBezTo>
                  <a:cubicBezTo>
                    <a:pt x="19" y="74"/>
                    <a:pt x="0" y="57"/>
                    <a:pt x="16" y="45"/>
                  </a:cubicBezTo>
                  <a:cubicBezTo>
                    <a:pt x="9" y="35"/>
                    <a:pt x="9" y="11"/>
                    <a:pt x="25" y="11"/>
                  </a:cubicBezTo>
                  <a:cubicBezTo>
                    <a:pt x="25" y="5"/>
                    <a:pt x="27" y="2"/>
                    <a:pt x="30" y="0"/>
                  </a:cubicBezTo>
                  <a:cubicBezTo>
                    <a:pt x="30" y="2"/>
                    <a:pt x="30" y="4"/>
                    <a:pt x="31" y="5"/>
                  </a:cubicBezTo>
                  <a:cubicBezTo>
                    <a:pt x="35" y="11"/>
                    <a:pt x="43" y="10"/>
                    <a:pt x="34" y="14"/>
                  </a:cubicBezTo>
                  <a:cubicBezTo>
                    <a:pt x="29" y="17"/>
                    <a:pt x="21" y="19"/>
                    <a:pt x="24" y="27"/>
                  </a:cubicBezTo>
                  <a:cubicBezTo>
                    <a:pt x="27" y="34"/>
                    <a:pt x="36" y="35"/>
                    <a:pt x="40" y="30"/>
                  </a:cubicBezTo>
                  <a:cubicBezTo>
                    <a:pt x="39" y="37"/>
                    <a:pt x="47" y="45"/>
                    <a:pt x="53" y="40"/>
                  </a:cubicBezTo>
                  <a:cubicBezTo>
                    <a:pt x="52" y="50"/>
                    <a:pt x="70" y="49"/>
                    <a:pt x="71" y="39"/>
                  </a:cubicBezTo>
                  <a:cubicBezTo>
                    <a:pt x="79" y="42"/>
                    <a:pt x="79" y="36"/>
                    <a:pt x="84" y="32"/>
                  </a:cubicBezTo>
                  <a:cubicBezTo>
                    <a:pt x="85" y="47"/>
                    <a:pt x="104" y="40"/>
                    <a:pt x="108" y="30"/>
                  </a:cubicBezTo>
                  <a:cubicBezTo>
                    <a:pt x="114" y="36"/>
                    <a:pt x="116" y="26"/>
                    <a:pt x="118" y="21"/>
                  </a:cubicBezTo>
                  <a:cubicBezTo>
                    <a:pt x="123" y="26"/>
                    <a:pt x="124" y="23"/>
                    <a:pt x="127" y="19"/>
                  </a:cubicBezTo>
                  <a:cubicBezTo>
                    <a:pt x="129" y="16"/>
                    <a:pt x="130" y="15"/>
                    <a:pt x="131" y="12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5" y="18"/>
                    <a:pt x="139" y="27"/>
                    <a:pt x="131" y="30"/>
                  </a:cubicBezTo>
                  <a:cubicBezTo>
                    <a:pt x="146" y="33"/>
                    <a:pt x="135" y="46"/>
                    <a:pt x="128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4" name="Google Shape;1664;p44"/>
            <p:cNvSpPr/>
            <p:nvPr/>
          </p:nvSpPr>
          <p:spPr>
            <a:xfrm>
              <a:off x="6443763" y="2946638"/>
              <a:ext cx="231775" cy="112713"/>
            </a:xfrm>
            <a:custGeom>
              <a:avLst/>
              <a:gdLst/>
              <a:ahLst/>
              <a:cxnLst/>
              <a:rect l="l" t="t" r="r" b="b"/>
              <a:pathLst>
                <a:path w="75" h="36" extrusionOk="0">
                  <a:moveTo>
                    <a:pt x="4" y="3"/>
                  </a:moveTo>
                  <a:cubicBezTo>
                    <a:pt x="15" y="8"/>
                    <a:pt x="8" y="11"/>
                    <a:pt x="4" y="17"/>
                  </a:cubicBezTo>
                  <a:cubicBezTo>
                    <a:pt x="2" y="20"/>
                    <a:pt x="0" y="24"/>
                    <a:pt x="4" y="25"/>
                  </a:cubicBezTo>
                  <a:cubicBezTo>
                    <a:pt x="8" y="27"/>
                    <a:pt x="10" y="23"/>
                    <a:pt x="13" y="22"/>
                  </a:cubicBezTo>
                  <a:cubicBezTo>
                    <a:pt x="13" y="27"/>
                    <a:pt x="17" y="33"/>
                    <a:pt x="21" y="27"/>
                  </a:cubicBezTo>
                  <a:cubicBezTo>
                    <a:pt x="22" y="34"/>
                    <a:pt x="32" y="36"/>
                    <a:pt x="35" y="30"/>
                  </a:cubicBezTo>
                  <a:cubicBezTo>
                    <a:pt x="38" y="36"/>
                    <a:pt x="43" y="29"/>
                    <a:pt x="45" y="25"/>
                  </a:cubicBezTo>
                  <a:cubicBezTo>
                    <a:pt x="48" y="27"/>
                    <a:pt x="50" y="24"/>
                    <a:pt x="52" y="22"/>
                  </a:cubicBezTo>
                  <a:cubicBezTo>
                    <a:pt x="53" y="29"/>
                    <a:pt x="63" y="33"/>
                    <a:pt x="65" y="24"/>
                  </a:cubicBezTo>
                  <a:cubicBezTo>
                    <a:pt x="70" y="27"/>
                    <a:pt x="75" y="19"/>
                    <a:pt x="72" y="15"/>
                  </a:cubicBezTo>
                  <a:cubicBezTo>
                    <a:pt x="68" y="11"/>
                    <a:pt x="61" y="13"/>
                    <a:pt x="59" y="17"/>
                  </a:cubicBezTo>
                  <a:cubicBezTo>
                    <a:pt x="59" y="5"/>
                    <a:pt x="43" y="4"/>
                    <a:pt x="38" y="14"/>
                  </a:cubicBezTo>
                  <a:cubicBezTo>
                    <a:pt x="35" y="9"/>
                    <a:pt x="24" y="9"/>
                    <a:pt x="22" y="15"/>
                  </a:cubicBezTo>
                  <a:cubicBezTo>
                    <a:pt x="22" y="13"/>
                    <a:pt x="20" y="11"/>
                    <a:pt x="18" y="11"/>
                  </a:cubicBezTo>
                  <a:cubicBezTo>
                    <a:pt x="21" y="6"/>
                    <a:pt x="11" y="0"/>
                    <a:pt x="11" y="7"/>
                  </a:cubicBezTo>
                  <a:cubicBezTo>
                    <a:pt x="11" y="3"/>
                    <a:pt x="7" y="0"/>
                    <a:pt x="4" y="4"/>
                  </a:cubicBezTo>
                  <a:cubicBezTo>
                    <a:pt x="5" y="4"/>
                    <a:pt x="6" y="4"/>
                    <a:pt x="6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5" name="Google Shape;1665;p44"/>
            <p:cNvSpPr/>
            <p:nvPr/>
          </p:nvSpPr>
          <p:spPr>
            <a:xfrm>
              <a:off x="6313588" y="2675175"/>
              <a:ext cx="476250" cy="169863"/>
            </a:xfrm>
            <a:custGeom>
              <a:avLst/>
              <a:gdLst/>
              <a:ahLst/>
              <a:cxnLst/>
              <a:rect l="l" t="t" r="r" b="b"/>
              <a:pathLst>
                <a:path w="154" h="55" extrusionOk="0">
                  <a:moveTo>
                    <a:pt x="132" y="23"/>
                  </a:moveTo>
                  <a:cubicBezTo>
                    <a:pt x="133" y="15"/>
                    <a:pt x="129" y="9"/>
                    <a:pt x="122" y="7"/>
                  </a:cubicBezTo>
                  <a:cubicBezTo>
                    <a:pt x="120" y="6"/>
                    <a:pt x="106" y="5"/>
                    <a:pt x="110" y="11"/>
                  </a:cubicBezTo>
                  <a:cubicBezTo>
                    <a:pt x="101" y="0"/>
                    <a:pt x="83" y="6"/>
                    <a:pt x="82" y="21"/>
                  </a:cubicBezTo>
                  <a:cubicBezTo>
                    <a:pt x="79" y="17"/>
                    <a:pt x="71" y="15"/>
                    <a:pt x="67" y="15"/>
                  </a:cubicBezTo>
                  <a:cubicBezTo>
                    <a:pt x="61" y="16"/>
                    <a:pt x="57" y="21"/>
                    <a:pt x="57" y="27"/>
                  </a:cubicBezTo>
                  <a:cubicBezTo>
                    <a:pt x="51" y="27"/>
                    <a:pt x="41" y="32"/>
                    <a:pt x="44" y="40"/>
                  </a:cubicBezTo>
                  <a:cubicBezTo>
                    <a:pt x="41" y="31"/>
                    <a:pt x="27" y="34"/>
                    <a:pt x="22" y="39"/>
                  </a:cubicBezTo>
                  <a:cubicBezTo>
                    <a:pt x="25" y="36"/>
                    <a:pt x="26" y="30"/>
                    <a:pt x="22" y="28"/>
                  </a:cubicBezTo>
                  <a:cubicBezTo>
                    <a:pt x="20" y="26"/>
                    <a:pt x="14" y="26"/>
                    <a:pt x="13" y="29"/>
                  </a:cubicBezTo>
                  <a:cubicBezTo>
                    <a:pt x="16" y="24"/>
                    <a:pt x="11" y="19"/>
                    <a:pt x="8" y="23"/>
                  </a:cubicBezTo>
                  <a:cubicBezTo>
                    <a:pt x="4" y="23"/>
                    <a:pt x="0" y="34"/>
                    <a:pt x="6" y="36"/>
                  </a:cubicBezTo>
                  <a:cubicBezTo>
                    <a:pt x="1" y="35"/>
                    <a:pt x="2" y="42"/>
                    <a:pt x="4" y="45"/>
                  </a:cubicBezTo>
                  <a:cubicBezTo>
                    <a:pt x="8" y="50"/>
                    <a:pt x="16" y="50"/>
                    <a:pt x="20" y="44"/>
                  </a:cubicBezTo>
                  <a:cubicBezTo>
                    <a:pt x="18" y="46"/>
                    <a:pt x="21" y="49"/>
                    <a:pt x="22" y="49"/>
                  </a:cubicBezTo>
                  <a:cubicBezTo>
                    <a:pt x="25" y="50"/>
                    <a:pt x="27" y="47"/>
                    <a:pt x="29" y="45"/>
                  </a:cubicBezTo>
                  <a:cubicBezTo>
                    <a:pt x="29" y="53"/>
                    <a:pt x="37" y="53"/>
                    <a:pt x="42" y="48"/>
                  </a:cubicBezTo>
                  <a:cubicBezTo>
                    <a:pt x="45" y="55"/>
                    <a:pt x="50" y="45"/>
                    <a:pt x="50" y="41"/>
                  </a:cubicBezTo>
                  <a:cubicBezTo>
                    <a:pt x="50" y="43"/>
                    <a:pt x="51" y="43"/>
                    <a:pt x="52" y="42"/>
                  </a:cubicBezTo>
                  <a:cubicBezTo>
                    <a:pt x="54" y="42"/>
                    <a:pt x="55" y="36"/>
                    <a:pt x="56" y="35"/>
                  </a:cubicBezTo>
                  <a:cubicBezTo>
                    <a:pt x="57" y="41"/>
                    <a:pt x="65" y="32"/>
                    <a:pt x="67" y="30"/>
                  </a:cubicBezTo>
                  <a:cubicBezTo>
                    <a:pt x="67" y="35"/>
                    <a:pt x="72" y="38"/>
                    <a:pt x="77" y="37"/>
                  </a:cubicBezTo>
                  <a:cubicBezTo>
                    <a:pt x="82" y="36"/>
                    <a:pt x="88" y="29"/>
                    <a:pt x="90" y="23"/>
                  </a:cubicBezTo>
                  <a:cubicBezTo>
                    <a:pt x="89" y="26"/>
                    <a:pt x="92" y="26"/>
                    <a:pt x="94" y="26"/>
                  </a:cubicBezTo>
                  <a:cubicBezTo>
                    <a:pt x="98" y="26"/>
                    <a:pt x="105" y="24"/>
                    <a:pt x="108" y="20"/>
                  </a:cubicBezTo>
                  <a:cubicBezTo>
                    <a:pt x="109" y="25"/>
                    <a:pt x="114" y="26"/>
                    <a:pt x="117" y="25"/>
                  </a:cubicBezTo>
                  <a:cubicBezTo>
                    <a:pt x="115" y="33"/>
                    <a:pt x="122" y="39"/>
                    <a:pt x="129" y="36"/>
                  </a:cubicBezTo>
                  <a:cubicBezTo>
                    <a:pt x="130" y="40"/>
                    <a:pt x="134" y="39"/>
                    <a:pt x="137" y="38"/>
                  </a:cubicBezTo>
                  <a:cubicBezTo>
                    <a:pt x="139" y="38"/>
                    <a:pt x="139" y="37"/>
                    <a:pt x="140" y="37"/>
                  </a:cubicBezTo>
                  <a:cubicBezTo>
                    <a:pt x="143" y="36"/>
                    <a:pt x="144" y="38"/>
                    <a:pt x="146" y="35"/>
                  </a:cubicBezTo>
                  <a:cubicBezTo>
                    <a:pt x="154" y="26"/>
                    <a:pt x="139" y="19"/>
                    <a:pt x="132" y="2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6" name="Google Shape;1666;p44"/>
            <p:cNvSpPr/>
            <p:nvPr/>
          </p:nvSpPr>
          <p:spPr>
            <a:xfrm>
              <a:off x="6989863" y="2575163"/>
              <a:ext cx="498475" cy="214313"/>
            </a:xfrm>
            <a:custGeom>
              <a:avLst/>
              <a:gdLst/>
              <a:ahLst/>
              <a:cxnLst/>
              <a:rect l="l" t="t" r="r" b="b"/>
              <a:pathLst>
                <a:path w="161" h="69" extrusionOk="0">
                  <a:moveTo>
                    <a:pt x="134" y="28"/>
                  </a:moveTo>
                  <a:cubicBezTo>
                    <a:pt x="135" y="22"/>
                    <a:pt x="129" y="17"/>
                    <a:pt x="124" y="14"/>
                  </a:cubicBezTo>
                  <a:cubicBezTo>
                    <a:pt x="117" y="11"/>
                    <a:pt x="113" y="13"/>
                    <a:pt x="107" y="15"/>
                  </a:cubicBezTo>
                  <a:cubicBezTo>
                    <a:pt x="105" y="16"/>
                    <a:pt x="106" y="16"/>
                    <a:pt x="103" y="16"/>
                  </a:cubicBezTo>
                  <a:cubicBezTo>
                    <a:pt x="100" y="16"/>
                    <a:pt x="95" y="13"/>
                    <a:pt x="92" y="13"/>
                  </a:cubicBezTo>
                  <a:cubicBezTo>
                    <a:pt x="86" y="12"/>
                    <a:pt x="74" y="11"/>
                    <a:pt x="73" y="18"/>
                  </a:cubicBezTo>
                  <a:cubicBezTo>
                    <a:pt x="68" y="13"/>
                    <a:pt x="59" y="11"/>
                    <a:pt x="52" y="14"/>
                  </a:cubicBezTo>
                  <a:cubicBezTo>
                    <a:pt x="50" y="15"/>
                    <a:pt x="49" y="16"/>
                    <a:pt x="47" y="17"/>
                  </a:cubicBezTo>
                  <a:cubicBezTo>
                    <a:pt x="44" y="18"/>
                    <a:pt x="42" y="17"/>
                    <a:pt x="40" y="18"/>
                  </a:cubicBezTo>
                  <a:cubicBezTo>
                    <a:pt x="41" y="12"/>
                    <a:pt x="30" y="4"/>
                    <a:pt x="27" y="11"/>
                  </a:cubicBezTo>
                  <a:cubicBezTo>
                    <a:pt x="25" y="7"/>
                    <a:pt x="17" y="5"/>
                    <a:pt x="15" y="7"/>
                  </a:cubicBezTo>
                  <a:cubicBezTo>
                    <a:pt x="17" y="1"/>
                    <a:pt x="6" y="0"/>
                    <a:pt x="3" y="4"/>
                  </a:cubicBezTo>
                  <a:cubicBezTo>
                    <a:pt x="0" y="9"/>
                    <a:pt x="4" y="10"/>
                    <a:pt x="9" y="10"/>
                  </a:cubicBezTo>
                  <a:cubicBezTo>
                    <a:pt x="11" y="15"/>
                    <a:pt x="17" y="18"/>
                    <a:pt x="22" y="18"/>
                  </a:cubicBezTo>
                  <a:cubicBezTo>
                    <a:pt x="14" y="22"/>
                    <a:pt x="5" y="46"/>
                    <a:pt x="20" y="43"/>
                  </a:cubicBezTo>
                  <a:cubicBezTo>
                    <a:pt x="16" y="44"/>
                    <a:pt x="14" y="52"/>
                    <a:pt x="16" y="55"/>
                  </a:cubicBezTo>
                  <a:cubicBezTo>
                    <a:pt x="18" y="58"/>
                    <a:pt x="26" y="62"/>
                    <a:pt x="29" y="60"/>
                  </a:cubicBezTo>
                  <a:cubicBezTo>
                    <a:pt x="29" y="62"/>
                    <a:pt x="32" y="65"/>
                    <a:pt x="34" y="66"/>
                  </a:cubicBezTo>
                  <a:cubicBezTo>
                    <a:pt x="39" y="69"/>
                    <a:pt x="47" y="66"/>
                    <a:pt x="50" y="60"/>
                  </a:cubicBezTo>
                  <a:cubicBezTo>
                    <a:pt x="68" y="68"/>
                    <a:pt x="69" y="36"/>
                    <a:pt x="51" y="34"/>
                  </a:cubicBezTo>
                  <a:cubicBezTo>
                    <a:pt x="55" y="29"/>
                    <a:pt x="69" y="47"/>
                    <a:pt x="73" y="32"/>
                  </a:cubicBezTo>
                  <a:cubicBezTo>
                    <a:pt x="73" y="48"/>
                    <a:pt x="100" y="36"/>
                    <a:pt x="105" y="31"/>
                  </a:cubicBezTo>
                  <a:cubicBezTo>
                    <a:pt x="104" y="39"/>
                    <a:pt x="112" y="42"/>
                    <a:pt x="118" y="42"/>
                  </a:cubicBezTo>
                  <a:cubicBezTo>
                    <a:pt x="113" y="43"/>
                    <a:pt x="117" y="53"/>
                    <a:pt x="121" y="54"/>
                  </a:cubicBezTo>
                  <a:cubicBezTo>
                    <a:pt x="129" y="57"/>
                    <a:pt x="138" y="53"/>
                    <a:pt x="143" y="47"/>
                  </a:cubicBezTo>
                  <a:cubicBezTo>
                    <a:pt x="147" y="56"/>
                    <a:pt x="158" y="42"/>
                    <a:pt x="159" y="37"/>
                  </a:cubicBezTo>
                  <a:cubicBezTo>
                    <a:pt x="161" y="24"/>
                    <a:pt x="141" y="22"/>
                    <a:pt x="134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7" name="Google Shape;1667;p44"/>
            <p:cNvSpPr/>
            <p:nvPr/>
          </p:nvSpPr>
          <p:spPr>
            <a:xfrm>
              <a:off x="6950175" y="3129200"/>
              <a:ext cx="430213" cy="201613"/>
            </a:xfrm>
            <a:custGeom>
              <a:avLst/>
              <a:gdLst/>
              <a:ahLst/>
              <a:cxnLst/>
              <a:rect l="l" t="t" r="r" b="b"/>
              <a:pathLst>
                <a:path w="139" h="65" extrusionOk="0">
                  <a:moveTo>
                    <a:pt x="98" y="45"/>
                  </a:moveTo>
                  <a:cubicBezTo>
                    <a:pt x="104" y="63"/>
                    <a:pt x="64" y="64"/>
                    <a:pt x="49" y="53"/>
                  </a:cubicBezTo>
                  <a:cubicBezTo>
                    <a:pt x="47" y="59"/>
                    <a:pt x="28" y="65"/>
                    <a:pt x="20" y="62"/>
                  </a:cubicBezTo>
                  <a:cubicBezTo>
                    <a:pt x="9" y="57"/>
                    <a:pt x="0" y="35"/>
                    <a:pt x="13" y="33"/>
                  </a:cubicBezTo>
                  <a:cubicBezTo>
                    <a:pt x="6" y="31"/>
                    <a:pt x="3" y="25"/>
                    <a:pt x="11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6" y="16"/>
                    <a:pt x="23" y="15"/>
                    <a:pt x="29" y="16"/>
                  </a:cubicBezTo>
                  <a:cubicBezTo>
                    <a:pt x="34" y="5"/>
                    <a:pt x="53" y="2"/>
                    <a:pt x="60" y="12"/>
                  </a:cubicBezTo>
                  <a:cubicBezTo>
                    <a:pt x="69" y="6"/>
                    <a:pt x="92" y="0"/>
                    <a:pt x="102" y="8"/>
                  </a:cubicBezTo>
                  <a:cubicBezTo>
                    <a:pt x="104" y="11"/>
                    <a:pt x="106" y="14"/>
                    <a:pt x="107" y="19"/>
                  </a:cubicBezTo>
                  <a:cubicBezTo>
                    <a:pt x="139" y="16"/>
                    <a:pt x="126" y="47"/>
                    <a:pt x="98" y="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8" name="Google Shape;1668;p44"/>
            <p:cNvSpPr/>
            <p:nvPr/>
          </p:nvSpPr>
          <p:spPr>
            <a:xfrm>
              <a:off x="6950175" y="3154600"/>
              <a:ext cx="430213" cy="176213"/>
            </a:xfrm>
            <a:custGeom>
              <a:avLst/>
              <a:gdLst/>
              <a:ahLst/>
              <a:cxnLst/>
              <a:rect l="l" t="t" r="r" b="b"/>
              <a:pathLst>
                <a:path w="139" h="57" extrusionOk="0">
                  <a:moveTo>
                    <a:pt x="98" y="37"/>
                  </a:moveTo>
                  <a:cubicBezTo>
                    <a:pt x="104" y="55"/>
                    <a:pt x="64" y="56"/>
                    <a:pt x="49" y="45"/>
                  </a:cubicBezTo>
                  <a:cubicBezTo>
                    <a:pt x="47" y="51"/>
                    <a:pt x="28" y="57"/>
                    <a:pt x="20" y="54"/>
                  </a:cubicBezTo>
                  <a:cubicBezTo>
                    <a:pt x="9" y="49"/>
                    <a:pt x="0" y="27"/>
                    <a:pt x="13" y="25"/>
                  </a:cubicBezTo>
                  <a:cubicBezTo>
                    <a:pt x="6" y="23"/>
                    <a:pt x="3" y="17"/>
                    <a:pt x="11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5" y="15"/>
                    <a:pt x="22" y="15"/>
                    <a:pt x="27" y="15"/>
                  </a:cubicBezTo>
                  <a:cubicBezTo>
                    <a:pt x="27" y="19"/>
                    <a:pt x="26" y="24"/>
                    <a:pt x="28" y="28"/>
                  </a:cubicBezTo>
                  <a:cubicBezTo>
                    <a:pt x="31" y="31"/>
                    <a:pt x="36" y="32"/>
                    <a:pt x="38" y="28"/>
                  </a:cubicBezTo>
                  <a:cubicBezTo>
                    <a:pt x="37" y="30"/>
                    <a:pt x="38" y="33"/>
                    <a:pt x="40" y="34"/>
                  </a:cubicBezTo>
                  <a:cubicBezTo>
                    <a:pt x="43" y="35"/>
                    <a:pt x="44" y="33"/>
                    <a:pt x="47" y="32"/>
                  </a:cubicBezTo>
                  <a:cubicBezTo>
                    <a:pt x="49" y="31"/>
                    <a:pt x="49" y="33"/>
                    <a:pt x="51" y="30"/>
                  </a:cubicBezTo>
                  <a:cubicBezTo>
                    <a:pt x="53" y="29"/>
                    <a:pt x="54" y="25"/>
                    <a:pt x="55" y="23"/>
                  </a:cubicBezTo>
                  <a:cubicBezTo>
                    <a:pt x="57" y="35"/>
                    <a:pt x="68" y="30"/>
                    <a:pt x="75" y="25"/>
                  </a:cubicBezTo>
                  <a:cubicBezTo>
                    <a:pt x="78" y="30"/>
                    <a:pt x="80" y="31"/>
                    <a:pt x="84" y="29"/>
                  </a:cubicBezTo>
                  <a:cubicBezTo>
                    <a:pt x="90" y="25"/>
                    <a:pt x="87" y="23"/>
                    <a:pt x="94" y="26"/>
                  </a:cubicBezTo>
                  <a:cubicBezTo>
                    <a:pt x="94" y="24"/>
                    <a:pt x="94" y="23"/>
                    <a:pt x="94" y="22"/>
                  </a:cubicBezTo>
                  <a:cubicBezTo>
                    <a:pt x="100" y="25"/>
                    <a:pt x="105" y="22"/>
                    <a:pt x="103" y="15"/>
                  </a:cubicBezTo>
                  <a:cubicBezTo>
                    <a:pt x="101" y="14"/>
                    <a:pt x="99" y="12"/>
                    <a:pt x="96" y="12"/>
                  </a:cubicBezTo>
                  <a:cubicBezTo>
                    <a:pt x="96" y="10"/>
                    <a:pt x="97" y="9"/>
                    <a:pt x="97" y="7"/>
                  </a:cubicBezTo>
                  <a:cubicBezTo>
                    <a:pt x="102" y="7"/>
                    <a:pt x="100" y="3"/>
                    <a:pt x="102" y="1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3"/>
                    <a:pt x="106" y="6"/>
                    <a:pt x="107" y="11"/>
                  </a:cubicBezTo>
                  <a:cubicBezTo>
                    <a:pt x="139" y="8"/>
                    <a:pt x="126" y="39"/>
                    <a:pt x="98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9" name="Google Shape;1669;p44"/>
            <p:cNvSpPr/>
            <p:nvPr/>
          </p:nvSpPr>
          <p:spPr>
            <a:xfrm>
              <a:off x="7040663" y="3154600"/>
              <a:ext cx="209550" cy="90488"/>
            </a:xfrm>
            <a:custGeom>
              <a:avLst/>
              <a:gdLst/>
              <a:ahLst/>
              <a:cxnLst/>
              <a:rect l="l" t="t" r="r" b="b"/>
              <a:pathLst>
                <a:path w="68" h="29" extrusionOk="0">
                  <a:moveTo>
                    <a:pt x="1" y="11"/>
                  </a:moveTo>
                  <a:cubicBezTo>
                    <a:pt x="3" y="12"/>
                    <a:pt x="6" y="13"/>
                    <a:pt x="9" y="13"/>
                  </a:cubicBezTo>
                  <a:cubicBezTo>
                    <a:pt x="3" y="20"/>
                    <a:pt x="19" y="29"/>
                    <a:pt x="21" y="16"/>
                  </a:cubicBezTo>
                  <a:cubicBezTo>
                    <a:pt x="24" y="22"/>
                    <a:pt x="30" y="14"/>
                    <a:pt x="33" y="12"/>
                  </a:cubicBezTo>
                  <a:cubicBezTo>
                    <a:pt x="35" y="18"/>
                    <a:pt x="45" y="23"/>
                    <a:pt x="48" y="14"/>
                  </a:cubicBezTo>
                  <a:cubicBezTo>
                    <a:pt x="47" y="19"/>
                    <a:pt x="50" y="19"/>
                    <a:pt x="53" y="19"/>
                  </a:cubicBezTo>
                  <a:cubicBezTo>
                    <a:pt x="54" y="19"/>
                    <a:pt x="62" y="15"/>
                    <a:pt x="62" y="14"/>
                  </a:cubicBezTo>
                  <a:cubicBezTo>
                    <a:pt x="68" y="5"/>
                    <a:pt x="55" y="0"/>
                    <a:pt x="49" y="7"/>
                  </a:cubicBezTo>
                  <a:cubicBezTo>
                    <a:pt x="45" y="0"/>
                    <a:pt x="42" y="7"/>
                    <a:pt x="37" y="8"/>
                  </a:cubicBezTo>
                  <a:cubicBezTo>
                    <a:pt x="32" y="9"/>
                    <a:pt x="26" y="5"/>
                    <a:pt x="25" y="12"/>
                  </a:cubicBezTo>
                  <a:cubicBezTo>
                    <a:pt x="23" y="5"/>
                    <a:pt x="15" y="5"/>
                    <a:pt x="13" y="12"/>
                  </a:cubicBezTo>
                  <a:cubicBezTo>
                    <a:pt x="9" y="8"/>
                    <a:pt x="0" y="6"/>
                    <a:pt x="0" y="13"/>
                  </a:cubicBezTo>
                  <a:cubicBezTo>
                    <a:pt x="2" y="14"/>
                    <a:pt x="5" y="14"/>
                    <a:pt x="7" y="12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7AF7499-006D-1074-C72C-C518E1E34B77}"/>
              </a:ext>
            </a:extLst>
          </p:cNvPr>
          <p:cNvSpPr txBox="1"/>
          <p:nvPr/>
        </p:nvSpPr>
        <p:spPr>
          <a:xfrm>
            <a:off x="6331533" y="1280175"/>
            <a:ext cx="1754184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68F517-28A5-2E0E-BB18-C37CAC4DC953}"/>
              </a:ext>
            </a:extLst>
          </p:cNvPr>
          <p:cNvSpPr txBox="1"/>
          <p:nvPr/>
        </p:nvSpPr>
        <p:spPr>
          <a:xfrm>
            <a:off x="6118500" y="2601387"/>
            <a:ext cx="1754184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D58C0B-4901-5023-C6E2-63D66AD7B833}"/>
              </a:ext>
            </a:extLst>
          </p:cNvPr>
          <p:cNvSpPr txBox="1"/>
          <p:nvPr/>
        </p:nvSpPr>
        <p:spPr>
          <a:xfrm>
            <a:off x="766773" y="372835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6" name="Google Shape;1676;p45"/>
          <p:cNvGrpSpPr/>
          <p:nvPr/>
        </p:nvGrpSpPr>
        <p:grpSpPr>
          <a:xfrm>
            <a:off x="6761871" y="3262145"/>
            <a:ext cx="1917069" cy="1388086"/>
            <a:chOff x="3999600" y="2616051"/>
            <a:chExt cx="1530349" cy="1108075"/>
          </a:xfrm>
        </p:grpSpPr>
        <p:sp>
          <p:nvSpPr>
            <p:cNvPr id="1677" name="Google Shape;1677;p45"/>
            <p:cNvSpPr/>
            <p:nvPr/>
          </p:nvSpPr>
          <p:spPr>
            <a:xfrm>
              <a:off x="4559988" y="2623988"/>
              <a:ext cx="438150" cy="400050"/>
            </a:xfrm>
            <a:custGeom>
              <a:avLst/>
              <a:gdLst/>
              <a:ahLst/>
              <a:cxnLst/>
              <a:rect l="l" t="t" r="r" b="b"/>
              <a:pathLst>
                <a:path w="142" h="129" extrusionOk="0">
                  <a:moveTo>
                    <a:pt x="139" y="79"/>
                  </a:moveTo>
                  <a:cubicBezTo>
                    <a:pt x="140" y="78"/>
                    <a:pt x="140" y="77"/>
                    <a:pt x="140" y="76"/>
                  </a:cubicBezTo>
                  <a:cubicBezTo>
                    <a:pt x="139" y="73"/>
                    <a:pt x="135" y="72"/>
                    <a:pt x="135" y="69"/>
                  </a:cubicBezTo>
                  <a:cubicBezTo>
                    <a:pt x="134" y="67"/>
                    <a:pt x="136" y="66"/>
                    <a:pt x="138" y="64"/>
                  </a:cubicBezTo>
                  <a:cubicBezTo>
                    <a:pt x="141" y="61"/>
                    <a:pt x="142" y="56"/>
                    <a:pt x="140" y="52"/>
                  </a:cubicBezTo>
                  <a:cubicBezTo>
                    <a:pt x="139" y="48"/>
                    <a:pt x="136" y="45"/>
                    <a:pt x="132" y="42"/>
                  </a:cubicBezTo>
                  <a:cubicBezTo>
                    <a:pt x="131" y="41"/>
                    <a:pt x="121" y="38"/>
                    <a:pt x="119" y="40"/>
                  </a:cubicBezTo>
                  <a:cubicBezTo>
                    <a:pt x="125" y="29"/>
                    <a:pt x="114" y="18"/>
                    <a:pt x="97" y="24"/>
                  </a:cubicBezTo>
                  <a:cubicBezTo>
                    <a:pt x="98" y="11"/>
                    <a:pt x="89" y="10"/>
                    <a:pt x="78" y="15"/>
                  </a:cubicBezTo>
                  <a:cubicBezTo>
                    <a:pt x="76" y="0"/>
                    <a:pt x="51" y="6"/>
                    <a:pt x="50" y="19"/>
                  </a:cubicBezTo>
                  <a:cubicBezTo>
                    <a:pt x="42" y="6"/>
                    <a:pt x="28" y="25"/>
                    <a:pt x="28" y="34"/>
                  </a:cubicBezTo>
                  <a:cubicBezTo>
                    <a:pt x="21" y="33"/>
                    <a:pt x="17" y="38"/>
                    <a:pt x="19" y="44"/>
                  </a:cubicBezTo>
                  <a:cubicBezTo>
                    <a:pt x="6" y="43"/>
                    <a:pt x="6" y="59"/>
                    <a:pt x="10" y="67"/>
                  </a:cubicBezTo>
                  <a:cubicBezTo>
                    <a:pt x="5" y="68"/>
                    <a:pt x="0" y="75"/>
                    <a:pt x="2" y="80"/>
                  </a:cubicBezTo>
                  <a:cubicBezTo>
                    <a:pt x="3" y="84"/>
                    <a:pt x="7" y="85"/>
                    <a:pt x="10" y="88"/>
                  </a:cubicBezTo>
                  <a:cubicBezTo>
                    <a:pt x="13" y="92"/>
                    <a:pt x="10" y="95"/>
                    <a:pt x="10" y="100"/>
                  </a:cubicBezTo>
                  <a:cubicBezTo>
                    <a:pt x="9" y="107"/>
                    <a:pt x="19" y="109"/>
                    <a:pt x="25" y="108"/>
                  </a:cubicBezTo>
                  <a:cubicBezTo>
                    <a:pt x="26" y="119"/>
                    <a:pt x="41" y="121"/>
                    <a:pt x="51" y="119"/>
                  </a:cubicBezTo>
                  <a:cubicBezTo>
                    <a:pt x="58" y="129"/>
                    <a:pt x="73" y="127"/>
                    <a:pt x="83" y="121"/>
                  </a:cubicBezTo>
                  <a:cubicBezTo>
                    <a:pt x="91" y="126"/>
                    <a:pt x="106" y="121"/>
                    <a:pt x="113" y="117"/>
                  </a:cubicBezTo>
                  <a:cubicBezTo>
                    <a:pt x="119" y="115"/>
                    <a:pt x="121" y="111"/>
                    <a:pt x="125" y="108"/>
                  </a:cubicBezTo>
                  <a:cubicBezTo>
                    <a:pt x="130" y="102"/>
                    <a:pt x="134" y="102"/>
                    <a:pt x="132" y="94"/>
                  </a:cubicBezTo>
                  <a:cubicBezTo>
                    <a:pt x="131" y="89"/>
                    <a:pt x="131" y="88"/>
                    <a:pt x="135" y="85"/>
                  </a:cubicBezTo>
                  <a:cubicBezTo>
                    <a:pt x="137" y="83"/>
                    <a:pt x="139" y="82"/>
                    <a:pt x="139" y="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8" name="Google Shape;1678;p45"/>
            <p:cNvSpPr/>
            <p:nvPr/>
          </p:nvSpPr>
          <p:spPr>
            <a:xfrm>
              <a:off x="3999600" y="2887512"/>
              <a:ext cx="1530349" cy="836613"/>
            </a:xfrm>
            <a:custGeom>
              <a:avLst/>
              <a:gdLst/>
              <a:ahLst/>
              <a:cxnLst/>
              <a:rect l="l" t="t" r="r" b="b"/>
              <a:pathLst>
                <a:path w="495" h="270" extrusionOk="0">
                  <a:moveTo>
                    <a:pt x="472" y="228"/>
                  </a:moveTo>
                  <a:cubicBezTo>
                    <a:pt x="452" y="232"/>
                    <a:pt x="441" y="225"/>
                    <a:pt x="426" y="238"/>
                  </a:cubicBezTo>
                  <a:cubicBezTo>
                    <a:pt x="413" y="250"/>
                    <a:pt x="415" y="257"/>
                    <a:pt x="395" y="258"/>
                  </a:cubicBezTo>
                  <a:cubicBezTo>
                    <a:pt x="378" y="259"/>
                    <a:pt x="359" y="259"/>
                    <a:pt x="342" y="257"/>
                  </a:cubicBezTo>
                  <a:cubicBezTo>
                    <a:pt x="328" y="255"/>
                    <a:pt x="310" y="248"/>
                    <a:pt x="295" y="254"/>
                  </a:cubicBezTo>
                  <a:cubicBezTo>
                    <a:pt x="280" y="259"/>
                    <a:pt x="277" y="268"/>
                    <a:pt x="259" y="269"/>
                  </a:cubicBezTo>
                  <a:cubicBezTo>
                    <a:pt x="242" y="270"/>
                    <a:pt x="226" y="266"/>
                    <a:pt x="210" y="263"/>
                  </a:cubicBezTo>
                  <a:cubicBezTo>
                    <a:pt x="195" y="260"/>
                    <a:pt x="180" y="256"/>
                    <a:pt x="164" y="257"/>
                  </a:cubicBezTo>
                  <a:cubicBezTo>
                    <a:pt x="150" y="257"/>
                    <a:pt x="139" y="259"/>
                    <a:pt x="126" y="254"/>
                  </a:cubicBezTo>
                  <a:cubicBezTo>
                    <a:pt x="113" y="249"/>
                    <a:pt x="103" y="243"/>
                    <a:pt x="89" y="242"/>
                  </a:cubicBezTo>
                  <a:cubicBezTo>
                    <a:pt x="83" y="241"/>
                    <a:pt x="74" y="241"/>
                    <a:pt x="65" y="241"/>
                  </a:cubicBezTo>
                  <a:cubicBezTo>
                    <a:pt x="50" y="241"/>
                    <a:pt x="33" y="242"/>
                    <a:pt x="22" y="236"/>
                  </a:cubicBezTo>
                  <a:cubicBezTo>
                    <a:pt x="0" y="224"/>
                    <a:pt x="28" y="216"/>
                    <a:pt x="40" y="210"/>
                  </a:cubicBezTo>
                  <a:cubicBezTo>
                    <a:pt x="50" y="205"/>
                    <a:pt x="57" y="194"/>
                    <a:pt x="64" y="187"/>
                  </a:cubicBezTo>
                  <a:cubicBezTo>
                    <a:pt x="79" y="174"/>
                    <a:pt x="95" y="166"/>
                    <a:pt x="107" y="150"/>
                  </a:cubicBezTo>
                  <a:cubicBezTo>
                    <a:pt x="116" y="139"/>
                    <a:pt x="124" y="128"/>
                    <a:pt x="132" y="117"/>
                  </a:cubicBezTo>
                  <a:cubicBezTo>
                    <a:pt x="136" y="109"/>
                    <a:pt x="141" y="101"/>
                    <a:pt x="143" y="92"/>
                  </a:cubicBezTo>
                  <a:cubicBezTo>
                    <a:pt x="146" y="82"/>
                    <a:pt x="150" y="73"/>
                    <a:pt x="155" y="63"/>
                  </a:cubicBezTo>
                  <a:cubicBezTo>
                    <a:pt x="157" y="60"/>
                    <a:pt x="172" y="33"/>
                    <a:pt x="181" y="16"/>
                  </a:cubicBezTo>
                  <a:cubicBezTo>
                    <a:pt x="185" y="7"/>
                    <a:pt x="188" y="1"/>
                    <a:pt x="188" y="0"/>
                  </a:cubicBezTo>
                  <a:cubicBezTo>
                    <a:pt x="199" y="7"/>
                    <a:pt x="221" y="24"/>
                    <a:pt x="235" y="27"/>
                  </a:cubicBezTo>
                  <a:cubicBezTo>
                    <a:pt x="238" y="28"/>
                    <a:pt x="243" y="27"/>
                    <a:pt x="248" y="26"/>
                  </a:cubicBezTo>
                  <a:cubicBezTo>
                    <a:pt x="252" y="25"/>
                    <a:pt x="257" y="24"/>
                    <a:pt x="261" y="25"/>
                  </a:cubicBezTo>
                  <a:cubicBezTo>
                    <a:pt x="269" y="26"/>
                    <a:pt x="277" y="31"/>
                    <a:pt x="285" y="26"/>
                  </a:cubicBezTo>
                  <a:cubicBezTo>
                    <a:pt x="294" y="20"/>
                    <a:pt x="292" y="3"/>
                    <a:pt x="306" y="15"/>
                  </a:cubicBezTo>
                  <a:cubicBezTo>
                    <a:pt x="306" y="10"/>
                    <a:pt x="310" y="7"/>
                    <a:pt x="311" y="3"/>
                  </a:cubicBezTo>
                  <a:cubicBezTo>
                    <a:pt x="315" y="7"/>
                    <a:pt x="317" y="14"/>
                    <a:pt x="318" y="21"/>
                  </a:cubicBezTo>
                  <a:cubicBezTo>
                    <a:pt x="318" y="21"/>
                    <a:pt x="318" y="21"/>
                    <a:pt x="318" y="21"/>
                  </a:cubicBezTo>
                  <a:cubicBezTo>
                    <a:pt x="319" y="29"/>
                    <a:pt x="320" y="37"/>
                    <a:pt x="322" y="43"/>
                  </a:cubicBezTo>
                  <a:cubicBezTo>
                    <a:pt x="330" y="59"/>
                    <a:pt x="339" y="76"/>
                    <a:pt x="347" y="92"/>
                  </a:cubicBezTo>
                  <a:cubicBezTo>
                    <a:pt x="348" y="94"/>
                    <a:pt x="349" y="96"/>
                    <a:pt x="350" y="98"/>
                  </a:cubicBezTo>
                  <a:cubicBezTo>
                    <a:pt x="364" y="124"/>
                    <a:pt x="381" y="149"/>
                    <a:pt x="403" y="169"/>
                  </a:cubicBezTo>
                  <a:cubicBezTo>
                    <a:pt x="412" y="178"/>
                    <a:pt x="421" y="189"/>
                    <a:pt x="433" y="195"/>
                  </a:cubicBezTo>
                  <a:cubicBezTo>
                    <a:pt x="446" y="203"/>
                    <a:pt x="463" y="201"/>
                    <a:pt x="477" y="208"/>
                  </a:cubicBezTo>
                  <a:cubicBezTo>
                    <a:pt x="495" y="217"/>
                    <a:pt x="489" y="224"/>
                    <a:pt x="472" y="22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9" name="Google Shape;1679;p45"/>
            <p:cNvSpPr/>
            <p:nvPr/>
          </p:nvSpPr>
          <p:spPr>
            <a:xfrm>
              <a:off x="3999600" y="3051025"/>
              <a:ext cx="1530349" cy="673100"/>
            </a:xfrm>
            <a:custGeom>
              <a:avLst/>
              <a:gdLst/>
              <a:ahLst/>
              <a:cxnLst/>
              <a:rect l="l" t="t" r="r" b="b"/>
              <a:pathLst>
                <a:path w="495" h="217" extrusionOk="0">
                  <a:moveTo>
                    <a:pt x="472" y="175"/>
                  </a:moveTo>
                  <a:cubicBezTo>
                    <a:pt x="452" y="179"/>
                    <a:pt x="441" y="172"/>
                    <a:pt x="426" y="185"/>
                  </a:cubicBezTo>
                  <a:cubicBezTo>
                    <a:pt x="413" y="197"/>
                    <a:pt x="415" y="204"/>
                    <a:pt x="395" y="205"/>
                  </a:cubicBezTo>
                  <a:cubicBezTo>
                    <a:pt x="378" y="206"/>
                    <a:pt x="359" y="206"/>
                    <a:pt x="342" y="204"/>
                  </a:cubicBezTo>
                  <a:cubicBezTo>
                    <a:pt x="328" y="202"/>
                    <a:pt x="310" y="195"/>
                    <a:pt x="295" y="201"/>
                  </a:cubicBezTo>
                  <a:cubicBezTo>
                    <a:pt x="280" y="206"/>
                    <a:pt x="277" y="215"/>
                    <a:pt x="259" y="216"/>
                  </a:cubicBezTo>
                  <a:cubicBezTo>
                    <a:pt x="242" y="217"/>
                    <a:pt x="226" y="213"/>
                    <a:pt x="210" y="210"/>
                  </a:cubicBezTo>
                  <a:cubicBezTo>
                    <a:pt x="195" y="207"/>
                    <a:pt x="180" y="203"/>
                    <a:pt x="164" y="204"/>
                  </a:cubicBezTo>
                  <a:cubicBezTo>
                    <a:pt x="150" y="204"/>
                    <a:pt x="139" y="206"/>
                    <a:pt x="126" y="201"/>
                  </a:cubicBezTo>
                  <a:cubicBezTo>
                    <a:pt x="113" y="196"/>
                    <a:pt x="103" y="190"/>
                    <a:pt x="89" y="189"/>
                  </a:cubicBezTo>
                  <a:cubicBezTo>
                    <a:pt x="83" y="188"/>
                    <a:pt x="74" y="188"/>
                    <a:pt x="65" y="188"/>
                  </a:cubicBezTo>
                  <a:cubicBezTo>
                    <a:pt x="50" y="188"/>
                    <a:pt x="33" y="189"/>
                    <a:pt x="22" y="183"/>
                  </a:cubicBezTo>
                  <a:cubicBezTo>
                    <a:pt x="0" y="171"/>
                    <a:pt x="28" y="163"/>
                    <a:pt x="40" y="157"/>
                  </a:cubicBezTo>
                  <a:cubicBezTo>
                    <a:pt x="50" y="152"/>
                    <a:pt x="57" y="141"/>
                    <a:pt x="64" y="134"/>
                  </a:cubicBezTo>
                  <a:cubicBezTo>
                    <a:pt x="79" y="121"/>
                    <a:pt x="95" y="113"/>
                    <a:pt x="107" y="97"/>
                  </a:cubicBezTo>
                  <a:cubicBezTo>
                    <a:pt x="116" y="86"/>
                    <a:pt x="124" y="75"/>
                    <a:pt x="132" y="64"/>
                  </a:cubicBezTo>
                  <a:cubicBezTo>
                    <a:pt x="129" y="69"/>
                    <a:pt x="126" y="73"/>
                    <a:pt x="125" y="75"/>
                  </a:cubicBezTo>
                  <a:cubicBezTo>
                    <a:pt x="118" y="89"/>
                    <a:pt x="112" y="104"/>
                    <a:pt x="102" y="117"/>
                  </a:cubicBezTo>
                  <a:cubicBezTo>
                    <a:pt x="95" y="125"/>
                    <a:pt x="73" y="136"/>
                    <a:pt x="75" y="146"/>
                  </a:cubicBezTo>
                  <a:cubicBezTo>
                    <a:pt x="86" y="146"/>
                    <a:pt x="107" y="138"/>
                    <a:pt x="116" y="131"/>
                  </a:cubicBezTo>
                  <a:cubicBezTo>
                    <a:pt x="125" y="124"/>
                    <a:pt x="129" y="113"/>
                    <a:pt x="135" y="104"/>
                  </a:cubicBezTo>
                  <a:cubicBezTo>
                    <a:pt x="144" y="90"/>
                    <a:pt x="156" y="77"/>
                    <a:pt x="165" y="63"/>
                  </a:cubicBezTo>
                  <a:cubicBezTo>
                    <a:pt x="175" y="48"/>
                    <a:pt x="183" y="39"/>
                    <a:pt x="191" y="24"/>
                  </a:cubicBezTo>
                  <a:cubicBezTo>
                    <a:pt x="193" y="20"/>
                    <a:pt x="198" y="11"/>
                    <a:pt x="205" y="2"/>
                  </a:cubicBezTo>
                  <a:cubicBezTo>
                    <a:pt x="202" y="10"/>
                    <a:pt x="201" y="19"/>
                    <a:pt x="197" y="27"/>
                  </a:cubicBezTo>
                  <a:cubicBezTo>
                    <a:pt x="188" y="47"/>
                    <a:pt x="172" y="62"/>
                    <a:pt x="160" y="80"/>
                  </a:cubicBezTo>
                  <a:cubicBezTo>
                    <a:pt x="153" y="90"/>
                    <a:pt x="114" y="143"/>
                    <a:pt x="138" y="149"/>
                  </a:cubicBezTo>
                  <a:cubicBezTo>
                    <a:pt x="165" y="155"/>
                    <a:pt x="163" y="106"/>
                    <a:pt x="178" y="97"/>
                  </a:cubicBezTo>
                  <a:cubicBezTo>
                    <a:pt x="176" y="105"/>
                    <a:pt x="173" y="113"/>
                    <a:pt x="172" y="121"/>
                  </a:cubicBezTo>
                  <a:cubicBezTo>
                    <a:pt x="171" y="128"/>
                    <a:pt x="164" y="140"/>
                    <a:pt x="164" y="147"/>
                  </a:cubicBezTo>
                  <a:cubicBezTo>
                    <a:pt x="166" y="159"/>
                    <a:pt x="184" y="154"/>
                    <a:pt x="195" y="156"/>
                  </a:cubicBezTo>
                  <a:cubicBezTo>
                    <a:pt x="206" y="159"/>
                    <a:pt x="213" y="164"/>
                    <a:pt x="221" y="154"/>
                  </a:cubicBezTo>
                  <a:cubicBezTo>
                    <a:pt x="231" y="140"/>
                    <a:pt x="230" y="120"/>
                    <a:pt x="236" y="105"/>
                  </a:cubicBezTo>
                  <a:cubicBezTo>
                    <a:pt x="235" y="113"/>
                    <a:pt x="232" y="124"/>
                    <a:pt x="236" y="132"/>
                  </a:cubicBezTo>
                  <a:cubicBezTo>
                    <a:pt x="238" y="117"/>
                    <a:pt x="240" y="99"/>
                    <a:pt x="246" y="85"/>
                  </a:cubicBezTo>
                  <a:cubicBezTo>
                    <a:pt x="248" y="111"/>
                    <a:pt x="239" y="137"/>
                    <a:pt x="241" y="163"/>
                  </a:cubicBezTo>
                  <a:cubicBezTo>
                    <a:pt x="243" y="160"/>
                    <a:pt x="246" y="160"/>
                    <a:pt x="249" y="159"/>
                  </a:cubicBezTo>
                  <a:cubicBezTo>
                    <a:pt x="249" y="171"/>
                    <a:pt x="257" y="163"/>
                    <a:pt x="260" y="157"/>
                  </a:cubicBezTo>
                  <a:cubicBezTo>
                    <a:pt x="265" y="146"/>
                    <a:pt x="262" y="130"/>
                    <a:pt x="262" y="119"/>
                  </a:cubicBezTo>
                  <a:cubicBezTo>
                    <a:pt x="260" y="80"/>
                    <a:pt x="255" y="39"/>
                    <a:pt x="257" y="0"/>
                  </a:cubicBezTo>
                  <a:cubicBezTo>
                    <a:pt x="257" y="7"/>
                    <a:pt x="260" y="14"/>
                    <a:pt x="262" y="20"/>
                  </a:cubicBezTo>
                  <a:cubicBezTo>
                    <a:pt x="264" y="32"/>
                    <a:pt x="263" y="44"/>
                    <a:pt x="264" y="55"/>
                  </a:cubicBezTo>
                  <a:cubicBezTo>
                    <a:pt x="267" y="76"/>
                    <a:pt x="270" y="97"/>
                    <a:pt x="271" y="119"/>
                  </a:cubicBezTo>
                  <a:cubicBezTo>
                    <a:pt x="272" y="132"/>
                    <a:pt x="268" y="176"/>
                    <a:pt x="284" y="183"/>
                  </a:cubicBezTo>
                  <a:cubicBezTo>
                    <a:pt x="287" y="180"/>
                    <a:pt x="291" y="180"/>
                    <a:pt x="293" y="178"/>
                  </a:cubicBezTo>
                  <a:cubicBezTo>
                    <a:pt x="297" y="175"/>
                    <a:pt x="299" y="170"/>
                    <a:pt x="302" y="166"/>
                  </a:cubicBezTo>
                  <a:cubicBezTo>
                    <a:pt x="303" y="169"/>
                    <a:pt x="305" y="171"/>
                    <a:pt x="307" y="173"/>
                  </a:cubicBezTo>
                  <a:cubicBezTo>
                    <a:pt x="309" y="166"/>
                    <a:pt x="309" y="158"/>
                    <a:pt x="308" y="150"/>
                  </a:cubicBezTo>
                  <a:cubicBezTo>
                    <a:pt x="315" y="156"/>
                    <a:pt x="314" y="176"/>
                    <a:pt x="325" y="177"/>
                  </a:cubicBezTo>
                  <a:cubicBezTo>
                    <a:pt x="325" y="175"/>
                    <a:pt x="326" y="174"/>
                    <a:pt x="326" y="172"/>
                  </a:cubicBezTo>
                  <a:cubicBezTo>
                    <a:pt x="344" y="178"/>
                    <a:pt x="341" y="160"/>
                    <a:pt x="337" y="151"/>
                  </a:cubicBezTo>
                  <a:cubicBezTo>
                    <a:pt x="331" y="133"/>
                    <a:pt x="326" y="113"/>
                    <a:pt x="325" y="94"/>
                  </a:cubicBezTo>
                  <a:cubicBezTo>
                    <a:pt x="340" y="114"/>
                    <a:pt x="348" y="137"/>
                    <a:pt x="365" y="157"/>
                  </a:cubicBezTo>
                  <a:cubicBezTo>
                    <a:pt x="372" y="165"/>
                    <a:pt x="378" y="173"/>
                    <a:pt x="390" y="170"/>
                  </a:cubicBezTo>
                  <a:cubicBezTo>
                    <a:pt x="394" y="169"/>
                    <a:pt x="398" y="167"/>
                    <a:pt x="402" y="166"/>
                  </a:cubicBezTo>
                  <a:cubicBezTo>
                    <a:pt x="403" y="166"/>
                    <a:pt x="405" y="166"/>
                    <a:pt x="407" y="166"/>
                  </a:cubicBezTo>
                  <a:cubicBezTo>
                    <a:pt x="409" y="166"/>
                    <a:pt x="411" y="167"/>
                    <a:pt x="414" y="166"/>
                  </a:cubicBezTo>
                  <a:cubicBezTo>
                    <a:pt x="417" y="154"/>
                    <a:pt x="400" y="147"/>
                    <a:pt x="394" y="138"/>
                  </a:cubicBezTo>
                  <a:cubicBezTo>
                    <a:pt x="386" y="128"/>
                    <a:pt x="383" y="114"/>
                    <a:pt x="377" y="103"/>
                  </a:cubicBezTo>
                  <a:cubicBezTo>
                    <a:pt x="370" y="90"/>
                    <a:pt x="357" y="84"/>
                    <a:pt x="353" y="70"/>
                  </a:cubicBezTo>
                  <a:cubicBezTo>
                    <a:pt x="351" y="62"/>
                    <a:pt x="351" y="53"/>
                    <a:pt x="350" y="45"/>
                  </a:cubicBezTo>
                  <a:cubicBezTo>
                    <a:pt x="364" y="71"/>
                    <a:pt x="381" y="96"/>
                    <a:pt x="403" y="116"/>
                  </a:cubicBezTo>
                  <a:cubicBezTo>
                    <a:pt x="412" y="125"/>
                    <a:pt x="421" y="136"/>
                    <a:pt x="433" y="142"/>
                  </a:cubicBezTo>
                  <a:cubicBezTo>
                    <a:pt x="446" y="150"/>
                    <a:pt x="463" y="148"/>
                    <a:pt x="477" y="155"/>
                  </a:cubicBezTo>
                  <a:cubicBezTo>
                    <a:pt x="495" y="164"/>
                    <a:pt x="489" y="171"/>
                    <a:pt x="472" y="175"/>
                  </a:cubicBezTo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0" name="Google Shape;1680;p45"/>
            <p:cNvSpPr/>
            <p:nvPr/>
          </p:nvSpPr>
          <p:spPr>
            <a:xfrm>
              <a:off x="4812400" y="3082776"/>
              <a:ext cx="158750" cy="492125"/>
            </a:xfrm>
            <a:custGeom>
              <a:avLst/>
              <a:gdLst/>
              <a:ahLst/>
              <a:cxnLst/>
              <a:rect l="l" t="t" r="r" b="b"/>
              <a:pathLst>
                <a:path w="51" h="159" extrusionOk="0">
                  <a:moveTo>
                    <a:pt x="4" y="0"/>
                  </a:moveTo>
                  <a:cubicBezTo>
                    <a:pt x="0" y="18"/>
                    <a:pt x="7" y="42"/>
                    <a:pt x="8" y="61"/>
                  </a:cubicBezTo>
                  <a:cubicBezTo>
                    <a:pt x="8" y="68"/>
                    <a:pt x="7" y="75"/>
                    <a:pt x="9" y="82"/>
                  </a:cubicBezTo>
                  <a:cubicBezTo>
                    <a:pt x="11" y="87"/>
                    <a:pt x="16" y="90"/>
                    <a:pt x="17" y="95"/>
                  </a:cubicBezTo>
                  <a:cubicBezTo>
                    <a:pt x="22" y="108"/>
                    <a:pt x="14" y="123"/>
                    <a:pt x="15" y="137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5" y="136"/>
                    <a:pt x="16" y="152"/>
                    <a:pt x="19" y="159"/>
                  </a:cubicBezTo>
                  <a:cubicBezTo>
                    <a:pt x="20" y="151"/>
                    <a:pt x="19" y="143"/>
                    <a:pt x="22" y="136"/>
                  </a:cubicBezTo>
                  <a:cubicBezTo>
                    <a:pt x="21" y="141"/>
                    <a:pt x="21" y="146"/>
                    <a:pt x="26" y="149"/>
                  </a:cubicBezTo>
                  <a:cubicBezTo>
                    <a:pt x="29" y="142"/>
                    <a:pt x="26" y="125"/>
                    <a:pt x="34" y="122"/>
                  </a:cubicBezTo>
                  <a:cubicBezTo>
                    <a:pt x="35" y="129"/>
                    <a:pt x="41" y="137"/>
                    <a:pt x="49" y="137"/>
                  </a:cubicBezTo>
                  <a:cubicBezTo>
                    <a:pt x="49" y="137"/>
                    <a:pt x="50" y="137"/>
                    <a:pt x="51" y="136"/>
                  </a:cubicBezTo>
                  <a:cubicBezTo>
                    <a:pt x="51" y="127"/>
                    <a:pt x="49" y="114"/>
                    <a:pt x="45" y="105"/>
                  </a:cubicBezTo>
                  <a:cubicBezTo>
                    <a:pt x="45" y="110"/>
                    <a:pt x="44" y="114"/>
                    <a:pt x="43" y="118"/>
                  </a:cubicBezTo>
                  <a:cubicBezTo>
                    <a:pt x="39" y="109"/>
                    <a:pt x="37" y="99"/>
                    <a:pt x="34" y="90"/>
                  </a:cubicBezTo>
                  <a:cubicBezTo>
                    <a:pt x="34" y="91"/>
                    <a:pt x="33" y="93"/>
                    <a:pt x="33" y="94"/>
                  </a:cubicBezTo>
                  <a:cubicBezTo>
                    <a:pt x="33" y="85"/>
                    <a:pt x="32" y="72"/>
                    <a:pt x="26" y="64"/>
                  </a:cubicBezTo>
                  <a:cubicBezTo>
                    <a:pt x="24" y="71"/>
                    <a:pt x="23" y="80"/>
                    <a:pt x="23" y="88"/>
                  </a:cubicBezTo>
                  <a:cubicBezTo>
                    <a:pt x="3" y="63"/>
                    <a:pt x="14" y="28"/>
                    <a:pt x="4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1" name="Google Shape;1681;p45"/>
            <p:cNvSpPr/>
            <p:nvPr/>
          </p:nvSpPr>
          <p:spPr>
            <a:xfrm>
              <a:off x="5026713" y="3236763"/>
              <a:ext cx="182563" cy="292100"/>
            </a:xfrm>
            <a:custGeom>
              <a:avLst/>
              <a:gdLst/>
              <a:ahLst/>
              <a:cxnLst/>
              <a:rect l="l" t="t" r="r" b="b"/>
              <a:pathLst>
                <a:path w="59" h="94" extrusionOk="0">
                  <a:moveTo>
                    <a:pt x="2" y="0"/>
                  </a:moveTo>
                  <a:cubicBezTo>
                    <a:pt x="0" y="4"/>
                    <a:pt x="2" y="9"/>
                    <a:pt x="4" y="13"/>
                  </a:cubicBezTo>
                  <a:cubicBezTo>
                    <a:pt x="6" y="17"/>
                    <a:pt x="7" y="20"/>
                    <a:pt x="8" y="24"/>
                  </a:cubicBezTo>
                  <a:cubicBezTo>
                    <a:pt x="11" y="32"/>
                    <a:pt x="16" y="32"/>
                    <a:pt x="18" y="39"/>
                  </a:cubicBezTo>
                  <a:cubicBezTo>
                    <a:pt x="23" y="49"/>
                    <a:pt x="24" y="60"/>
                    <a:pt x="27" y="71"/>
                  </a:cubicBezTo>
                  <a:cubicBezTo>
                    <a:pt x="29" y="75"/>
                    <a:pt x="31" y="80"/>
                    <a:pt x="33" y="84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4" y="87"/>
                    <a:pt x="36" y="89"/>
                    <a:pt x="39" y="89"/>
                  </a:cubicBezTo>
                  <a:cubicBezTo>
                    <a:pt x="41" y="91"/>
                    <a:pt x="43" y="92"/>
                    <a:pt x="44" y="93"/>
                  </a:cubicBezTo>
                  <a:cubicBezTo>
                    <a:pt x="44" y="90"/>
                    <a:pt x="43" y="88"/>
                    <a:pt x="42" y="86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5"/>
                    <a:pt x="41" y="84"/>
                    <a:pt x="40" y="84"/>
                  </a:cubicBezTo>
                  <a:cubicBezTo>
                    <a:pt x="45" y="88"/>
                    <a:pt x="52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5" y="85"/>
                    <a:pt x="48" y="77"/>
                    <a:pt x="44" y="68"/>
                  </a:cubicBezTo>
                  <a:cubicBezTo>
                    <a:pt x="43" y="70"/>
                    <a:pt x="43" y="71"/>
                    <a:pt x="42" y="72"/>
                  </a:cubicBezTo>
                  <a:cubicBezTo>
                    <a:pt x="39" y="67"/>
                    <a:pt x="38" y="61"/>
                    <a:pt x="37" y="55"/>
                  </a:cubicBezTo>
                  <a:cubicBezTo>
                    <a:pt x="37" y="61"/>
                    <a:pt x="37" y="66"/>
                    <a:pt x="37" y="71"/>
                  </a:cubicBezTo>
                  <a:cubicBezTo>
                    <a:pt x="31" y="59"/>
                    <a:pt x="29" y="44"/>
                    <a:pt x="23" y="33"/>
                  </a:cubicBezTo>
                  <a:cubicBezTo>
                    <a:pt x="18" y="25"/>
                    <a:pt x="11" y="19"/>
                    <a:pt x="7" y="11"/>
                  </a:cubicBezTo>
                  <a:cubicBezTo>
                    <a:pt x="5" y="8"/>
                    <a:pt x="4" y="4"/>
                    <a:pt x="2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2" name="Google Shape;1682;p45"/>
            <p:cNvSpPr/>
            <p:nvPr/>
          </p:nvSpPr>
          <p:spPr>
            <a:xfrm>
              <a:off x="4540938" y="3151038"/>
              <a:ext cx="149225" cy="339725"/>
            </a:xfrm>
            <a:custGeom>
              <a:avLst/>
              <a:gdLst/>
              <a:ahLst/>
              <a:cxnLst/>
              <a:rect l="l" t="t" r="r" b="b"/>
              <a:pathLst>
                <a:path w="48" h="110" extrusionOk="0">
                  <a:moveTo>
                    <a:pt x="40" y="0"/>
                  </a:moveTo>
                  <a:cubicBezTo>
                    <a:pt x="34" y="14"/>
                    <a:pt x="33" y="29"/>
                    <a:pt x="26" y="43"/>
                  </a:cubicBezTo>
                  <a:cubicBezTo>
                    <a:pt x="15" y="65"/>
                    <a:pt x="0" y="86"/>
                    <a:pt x="0" y="110"/>
                  </a:cubicBezTo>
                  <a:cubicBezTo>
                    <a:pt x="4" y="106"/>
                    <a:pt x="7" y="102"/>
                    <a:pt x="9" y="98"/>
                  </a:cubicBezTo>
                  <a:cubicBezTo>
                    <a:pt x="10" y="95"/>
                    <a:pt x="11" y="92"/>
                    <a:pt x="14" y="90"/>
                  </a:cubicBezTo>
                  <a:cubicBezTo>
                    <a:pt x="14" y="90"/>
                    <a:pt x="15" y="92"/>
                    <a:pt x="15" y="93"/>
                  </a:cubicBezTo>
                  <a:cubicBezTo>
                    <a:pt x="16" y="91"/>
                    <a:pt x="20" y="89"/>
                    <a:pt x="21" y="87"/>
                  </a:cubicBezTo>
                  <a:cubicBezTo>
                    <a:pt x="21" y="92"/>
                    <a:pt x="22" y="97"/>
                    <a:pt x="23" y="102"/>
                  </a:cubicBezTo>
                  <a:cubicBezTo>
                    <a:pt x="27" y="97"/>
                    <a:pt x="27" y="76"/>
                    <a:pt x="36" y="76"/>
                  </a:cubicBezTo>
                  <a:cubicBezTo>
                    <a:pt x="37" y="76"/>
                    <a:pt x="38" y="76"/>
                    <a:pt x="39" y="77"/>
                  </a:cubicBezTo>
                  <a:cubicBezTo>
                    <a:pt x="38" y="85"/>
                    <a:pt x="35" y="93"/>
                    <a:pt x="40" y="101"/>
                  </a:cubicBezTo>
                  <a:cubicBezTo>
                    <a:pt x="46" y="94"/>
                    <a:pt x="48" y="73"/>
                    <a:pt x="47" y="63"/>
                  </a:cubicBezTo>
                  <a:cubicBezTo>
                    <a:pt x="47" y="64"/>
                    <a:pt x="43" y="67"/>
                    <a:pt x="41" y="69"/>
                  </a:cubicBezTo>
                  <a:cubicBezTo>
                    <a:pt x="42" y="63"/>
                    <a:pt x="45" y="57"/>
                    <a:pt x="45" y="51"/>
                  </a:cubicBezTo>
                  <a:cubicBezTo>
                    <a:pt x="41" y="54"/>
                    <a:pt x="39" y="59"/>
                    <a:pt x="36" y="63"/>
                  </a:cubicBezTo>
                  <a:cubicBezTo>
                    <a:pt x="33" y="59"/>
                    <a:pt x="33" y="54"/>
                    <a:pt x="33" y="49"/>
                  </a:cubicBezTo>
                  <a:cubicBezTo>
                    <a:pt x="32" y="50"/>
                    <a:pt x="31" y="52"/>
                    <a:pt x="30" y="53"/>
                  </a:cubicBezTo>
                  <a:cubicBezTo>
                    <a:pt x="34" y="36"/>
                    <a:pt x="43" y="17"/>
                    <a:pt x="40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3" name="Google Shape;1683;p45"/>
            <p:cNvSpPr/>
            <p:nvPr/>
          </p:nvSpPr>
          <p:spPr>
            <a:xfrm>
              <a:off x="4312338" y="3082775"/>
              <a:ext cx="195263" cy="387350"/>
            </a:xfrm>
            <a:custGeom>
              <a:avLst/>
              <a:gdLst/>
              <a:ahLst/>
              <a:cxnLst/>
              <a:rect l="l" t="t" r="r" b="b"/>
              <a:pathLst>
                <a:path w="63" h="125" extrusionOk="0">
                  <a:moveTo>
                    <a:pt x="63" y="0"/>
                  </a:moveTo>
                  <a:cubicBezTo>
                    <a:pt x="49" y="16"/>
                    <a:pt x="46" y="39"/>
                    <a:pt x="37" y="57"/>
                  </a:cubicBezTo>
                  <a:cubicBezTo>
                    <a:pt x="32" y="69"/>
                    <a:pt x="23" y="79"/>
                    <a:pt x="16" y="90"/>
                  </a:cubicBezTo>
                  <a:cubicBezTo>
                    <a:pt x="12" y="96"/>
                    <a:pt x="9" y="101"/>
                    <a:pt x="7" y="107"/>
                  </a:cubicBezTo>
                  <a:cubicBezTo>
                    <a:pt x="4" y="113"/>
                    <a:pt x="3" y="119"/>
                    <a:pt x="0" y="125"/>
                  </a:cubicBezTo>
                  <a:cubicBezTo>
                    <a:pt x="1" y="123"/>
                    <a:pt x="6" y="121"/>
                    <a:pt x="8" y="119"/>
                  </a:cubicBezTo>
                  <a:cubicBezTo>
                    <a:pt x="10" y="117"/>
                    <a:pt x="10" y="115"/>
                    <a:pt x="11" y="113"/>
                  </a:cubicBezTo>
                  <a:cubicBezTo>
                    <a:pt x="14" y="107"/>
                    <a:pt x="20" y="101"/>
                    <a:pt x="25" y="95"/>
                  </a:cubicBezTo>
                  <a:cubicBezTo>
                    <a:pt x="23" y="99"/>
                    <a:pt x="22" y="104"/>
                    <a:pt x="23" y="108"/>
                  </a:cubicBezTo>
                  <a:cubicBezTo>
                    <a:pt x="31" y="99"/>
                    <a:pt x="31" y="86"/>
                    <a:pt x="36" y="75"/>
                  </a:cubicBezTo>
                  <a:cubicBezTo>
                    <a:pt x="42" y="65"/>
                    <a:pt x="55" y="53"/>
                    <a:pt x="54" y="41"/>
                  </a:cubicBezTo>
                  <a:cubicBezTo>
                    <a:pt x="53" y="42"/>
                    <a:pt x="49" y="45"/>
                    <a:pt x="48" y="47"/>
                  </a:cubicBezTo>
                  <a:cubicBezTo>
                    <a:pt x="49" y="31"/>
                    <a:pt x="60" y="16"/>
                    <a:pt x="63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4" name="Google Shape;1684;p45"/>
            <p:cNvSpPr/>
            <p:nvPr/>
          </p:nvSpPr>
          <p:spPr>
            <a:xfrm>
              <a:off x="4426638" y="3311375"/>
              <a:ext cx="84138" cy="168275"/>
            </a:xfrm>
            <a:custGeom>
              <a:avLst/>
              <a:gdLst/>
              <a:ahLst/>
              <a:cxnLst/>
              <a:rect l="l" t="t" r="r" b="b"/>
              <a:pathLst>
                <a:path w="27" h="54" extrusionOk="0">
                  <a:moveTo>
                    <a:pt x="27" y="0"/>
                  </a:moveTo>
                  <a:cubicBezTo>
                    <a:pt x="14" y="10"/>
                    <a:pt x="0" y="39"/>
                    <a:pt x="1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1" y="51"/>
                    <a:pt x="16" y="42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5"/>
                  </a:cubicBezTo>
                  <a:cubicBezTo>
                    <a:pt x="15" y="22"/>
                    <a:pt x="26" y="12"/>
                    <a:pt x="27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5" name="Google Shape;1685;p45"/>
            <p:cNvSpPr/>
            <p:nvPr/>
          </p:nvSpPr>
          <p:spPr>
            <a:xfrm>
              <a:off x="4936225" y="2730350"/>
              <a:ext cx="74613" cy="36513"/>
            </a:xfrm>
            <a:custGeom>
              <a:avLst/>
              <a:gdLst/>
              <a:ahLst/>
              <a:cxnLst/>
              <a:rect l="l" t="t" r="r" b="b"/>
              <a:pathLst>
                <a:path w="24" h="12" extrusionOk="0">
                  <a:moveTo>
                    <a:pt x="4" y="12"/>
                  </a:moveTo>
                  <a:cubicBezTo>
                    <a:pt x="4" y="12"/>
                    <a:pt x="14" y="1"/>
                    <a:pt x="24" y="1"/>
                  </a:cubicBezTo>
                  <a:cubicBezTo>
                    <a:pt x="24" y="1"/>
                    <a:pt x="10" y="0"/>
                    <a:pt x="0" y="10"/>
                  </a:cubicBezTo>
                  <a:lnTo>
                    <a:pt x="4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6" name="Google Shape;1686;p45"/>
            <p:cNvSpPr/>
            <p:nvPr/>
          </p:nvSpPr>
          <p:spPr>
            <a:xfrm>
              <a:off x="4964800" y="2841475"/>
              <a:ext cx="92075" cy="30163"/>
            </a:xfrm>
            <a:custGeom>
              <a:avLst/>
              <a:gdLst/>
              <a:ahLst/>
              <a:cxnLst/>
              <a:rect l="l" t="t" r="r" b="b"/>
              <a:pathLst>
                <a:path w="30" h="10" extrusionOk="0">
                  <a:moveTo>
                    <a:pt x="2" y="8"/>
                  </a:moveTo>
                  <a:cubicBezTo>
                    <a:pt x="2" y="8"/>
                    <a:pt x="21" y="4"/>
                    <a:pt x="30" y="10"/>
                  </a:cubicBezTo>
                  <a:cubicBezTo>
                    <a:pt x="30" y="10"/>
                    <a:pt x="17" y="0"/>
                    <a:pt x="0" y="3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7" name="Google Shape;1687;p45"/>
            <p:cNvSpPr/>
            <p:nvPr/>
          </p:nvSpPr>
          <p:spPr>
            <a:xfrm>
              <a:off x="4537763" y="2754163"/>
              <a:ext cx="84138" cy="31750"/>
            </a:xfrm>
            <a:custGeom>
              <a:avLst/>
              <a:gdLst/>
              <a:ahLst/>
              <a:cxnLst/>
              <a:rect l="l" t="t" r="r" b="b"/>
              <a:pathLst>
                <a:path w="27" h="10" extrusionOk="0">
                  <a:moveTo>
                    <a:pt x="23" y="10"/>
                  </a:moveTo>
                  <a:cubicBezTo>
                    <a:pt x="23" y="10"/>
                    <a:pt x="9" y="2"/>
                    <a:pt x="0" y="5"/>
                  </a:cubicBezTo>
                  <a:cubicBezTo>
                    <a:pt x="0" y="5"/>
                    <a:pt x="14" y="0"/>
                    <a:pt x="27" y="7"/>
                  </a:cubicBezTo>
                  <a:lnTo>
                    <a:pt x="23" y="1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8" name="Google Shape;1688;p45"/>
            <p:cNvSpPr/>
            <p:nvPr/>
          </p:nvSpPr>
          <p:spPr>
            <a:xfrm>
              <a:off x="4501250" y="2841476"/>
              <a:ext cx="82550" cy="26988"/>
            </a:xfrm>
            <a:custGeom>
              <a:avLst/>
              <a:gdLst/>
              <a:ahLst/>
              <a:cxnLst/>
              <a:rect l="l" t="t" r="r" b="b"/>
              <a:pathLst>
                <a:path w="27" h="9" extrusionOk="0">
                  <a:moveTo>
                    <a:pt x="25" y="7"/>
                  </a:moveTo>
                  <a:cubicBezTo>
                    <a:pt x="25" y="7"/>
                    <a:pt x="9" y="3"/>
                    <a:pt x="0" y="9"/>
                  </a:cubicBezTo>
                  <a:cubicBezTo>
                    <a:pt x="0" y="9"/>
                    <a:pt x="12" y="0"/>
                    <a:pt x="27" y="3"/>
                  </a:cubicBezTo>
                  <a:lnTo>
                    <a:pt x="25" y="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9" name="Google Shape;1689;p45"/>
            <p:cNvSpPr/>
            <p:nvPr/>
          </p:nvSpPr>
          <p:spPr>
            <a:xfrm>
              <a:off x="4642538" y="2674788"/>
              <a:ext cx="41275" cy="30163"/>
            </a:xfrm>
            <a:custGeom>
              <a:avLst/>
              <a:gdLst/>
              <a:ahLst/>
              <a:cxnLst/>
              <a:rect l="l" t="t" r="r" b="b"/>
              <a:pathLst>
                <a:path w="13" h="10" extrusionOk="0">
                  <a:moveTo>
                    <a:pt x="12" y="10"/>
                  </a:moveTo>
                  <a:cubicBezTo>
                    <a:pt x="10" y="10"/>
                    <a:pt x="9" y="7"/>
                    <a:pt x="7" y="5"/>
                  </a:cubicBezTo>
                  <a:cubicBezTo>
                    <a:pt x="5" y="3"/>
                    <a:pt x="3" y="1"/>
                    <a:pt x="0" y="0"/>
                  </a:cubicBezTo>
                  <a:cubicBezTo>
                    <a:pt x="1" y="0"/>
                    <a:pt x="3" y="1"/>
                    <a:pt x="4" y="1"/>
                  </a:cubicBezTo>
                  <a:cubicBezTo>
                    <a:pt x="7" y="2"/>
                    <a:pt x="10" y="6"/>
                    <a:pt x="13" y="6"/>
                  </a:cubicBezTo>
                  <a:cubicBezTo>
                    <a:pt x="12" y="6"/>
                    <a:pt x="12" y="10"/>
                    <a:pt x="12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0" name="Google Shape;1690;p45"/>
            <p:cNvSpPr/>
            <p:nvPr/>
          </p:nvSpPr>
          <p:spPr>
            <a:xfrm>
              <a:off x="4515538" y="2798613"/>
              <a:ext cx="90488" cy="39688"/>
            </a:xfrm>
            <a:custGeom>
              <a:avLst/>
              <a:gdLst/>
              <a:ahLst/>
              <a:cxnLst/>
              <a:rect l="l" t="t" r="r" b="b"/>
              <a:pathLst>
                <a:path w="29" h="13" extrusionOk="0">
                  <a:moveTo>
                    <a:pt x="29" y="9"/>
                  </a:moveTo>
                  <a:cubicBezTo>
                    <a:pt x="29" y="9"/>
                    <a:pt x="13" y="0"/>
                    <a:pt x="0" y="11"/>
                  </a:cubicBezTo>
                  <a:cubicBezTo>
                    <a:pt x="0" y="11"/>
                    <a:pt x="9" y="3"/>
                    <a:pt x="28" y="13"/>
                  </a:cubicBezTo>
                  <a:cubicBezTo>
                    <a:pt x="29" y="10"/>
                    <a:pt x="29" y="10"/>
                    <a:pt x="29" y="10"/>
                  </a:cubicBezTo>
                  <a:lnTo>
                    <a:pt x="29" y="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1" name="Google Shape;1691;p45"/>
            <p:cNvSpPr/>
            <p:nvPr/>
          </p:nvSpPr>
          <p:spPr>
            <a:xfrm>
              <a:off x="4964800" y="2744638"/>
              <a:ext cx="98425" cy="41275"/>
            </a:xfrm>
            <a:custGeom>
              <a:avLst/>
              <a:gdLst/>
              <a:ahLst/>
              <a:cxnLst/>
              <a:rect l="l" t="t" r="r" b="b"/>
              <a:pathLst>
                <a:path w="32" h="13" extrusionOk="0">
                  <a:moveTo>
                    <a:pt x="0" y="10"/>
                  </a:moveTo>
                  <a:cubicBezTo>
                    <a:pt x="0" y="10"/>
                    <a:pt x="17" y="0"/>
                    <a:pt x="32" y="12"/>
                  </a:cubicBezTo>
                  <a:cubicBezTo>
                    <a:pt x="32" y="12"/>
                    <a:pt x="22" y="3"/>
                    <a:pt x="1" y="13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2" name="Google Shape;1692;p45"/>
            <p:cNvSpPr/>
            <p:nvPr/>
          </p:nvSpPr>
          <p:spPr>
            <a:xfrm>
              <a:off x="4593325" y="2714476"/>
              <a:ext cx="61913" cy="33338"/>
            </a:xfrm>
            <a:custGeom>
              <a:avLst/>
              <a:gdLst/>
              <a:ahLst/>
              <a:cxnLst/>
              <a:rect l="l" t="t" r="r" b="b"/>
              <a:pathLst>
                <a:path w="20" h="11" extrusionOk="0">
                  <a:moveTo>
                    <a:pt x="13" y="11"/>
                  </a:moveTo>
                  <a:cubicBezTo>
                    <a:pt x="13" y="11"/>
                    <a:pt x="7" y="3"/>
                    <a:pt x="0" y="3"/>
                  </a:cubicBezTo>
                  <a:cubicBezTo>
                    <a:pt x="0" y="3"/>
                    <a:pt x="13" y="0"/>
                    <a:pt x="20" y="6"/>
                  </a:cubicBezTo>
                  <a:lnTo>
                    <a:pt x="13" y="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3" name="Google Shape;1693;p45"/>
            <p:cNvSpPr/>
            <p:nvPr/>
          </p:nvSpPr>
          <p:spPr>
            <a:xfrm>
              <a:off x="4866375" y="2665263"/>
              <a:ext cx="36513" cy="68263"/>
            </a:xfrm>
            <a:custGeom>
              <a:avLst/>
              <a:gdLst/>
              <a:ahLst/>
              <a:cxnLst/>
              <a:rect l="l" t="t" r="r" b="b"/>
              <a:pathLst>
                <a:path w="12" h="22" extrusionOk="0">
                  <a:moveTo>
                    <a:pt x="0" y="12"/>
                  </a:moveTo>
                  <a:cubicBezTo>
                    <a:pt x="0" y="12"/>
                    <a:pt x="4" y="2"/>
                    <a:pt x="12" y="0"/>
                  </a:cubicBezTo>
                  <a:cubicBezTo>
                    <a:pt x="12" y="0"/>
                    <a:pt x="6" y="5"/>
                    <a:pt x="6" y="14"/>
                  </a:cubicBezTo>
                  <a:cubicBezTo>
                    <a:pt x="5" y="22"/>
                    <a:pt x="0" y="12"/>
                    <a:pt x="0" y="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4" name="Google Shape;1694;p45"/>
            <p:cNvSpPr/>
            <p:nvPr/>
          </p:nvSpPr>
          <p:spPr>
            <a:xfrm>
              <a:off x="4890188" y="2695426"/>
              <a:ext cx="65088" cy="100013"/>
            </a:xfrm>
            <a:custGeom>
              <a:avLst/>
              <a:gdLst/>
              <a:ahLst/>
              <a:cxnLst/>
              <a:rect l="l" t="t" r="r" b="b"/>
              <a:pathLst>
                <a:path w="21" h="32" extrusionOk="0">
                  <a:moveTo>
                    <a:pt x="2" y="11"/>
                  </a:moveTo>
                  <a:cubicBezTo>
                    <a:pt x="2" y="11"/>
                    <a:pt x="8" y="1"/>
                    <a:pt x="21" y="0"/>
                  </a:cubicBezTo>
                  <a:cubicBezTo>
                    <a:pt x="21" y="0"/>
                    <a:pt x="10" y="7"/>
                    <a:pt x="5" y="19"/>
                  </a:cubicBezTo>
                  <a:cubicBezTo>
                    <a:pt x="0" y="32"/>
                    <a:pt x="4" y="19"/>
                    <a:pt x="4" y="19"/>
                  </a:cubicBezTo>
                  <a:lnTo>
                    <a:pt x="2" y="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5" name="Google Shape;1695;p45"/>
            <p:cNvSpPr/>
            <p:nvPr/>
          </p:nvSpPr>
          <p:spPr>
            <a:xfrm>
              <a:off x="4818750" y="2639863"/>
              <a:ext cx="22225" cy="38100"/>
            </a:xfrm>
            <a:custGeom>
              <a:avLst/>
              <a:gdLst/>
              <a:ahLst/>
              <a:cxnLst/>
              <a:rect l="l" t="t" r="r" b="b"/>
              <a:pathLst>
                <a:path w="7" h="12" extrusionOk="0">
                  <a:moveTo>
                    <a:pt x="0" y="12"/>
                  </a:moveTo>
                  <a:cubicBezTo>
                    <a:pt x="0" y="12"/>
                    <a:pt x="1" y="6"/>
                    <a:pt x="7" y="0"/>
                  </a:cubicBezTo>
                  <a:cubicBezTo>
                    <a:pt x="7" y="0"/>
                    <a:pt x="4" y="8"/>
                    <a:pt x="6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6" name="Google Shape;1696;p45"/>
            <p:cNvSpPr/>
            <p:nvPr/>
          </p:nvSpPr>
          <p:spPr>
            <a:xfrm>
              <a:off x="4756838" y="2623988"/>
              <a:ext cx="22225" cy="68263"/>
            </a:xfrm>
            <a:custGeom>
              <a:avLst/>
              <a:gdLst/>
              <a:ahLst/>
              <a:cxnLst/>
              <a:rect l="l" t="t" r="r" b="b"/>
              <a:pathLst>
                <a:path w="7" h="22" extrusionOk="0">
                  <a:moveTo>
                    <a:pt x="1" y="11"/>
                  </a:moveTo>
                  <a:cubicBezTo>
                    <a:pt x="1" y="11"/>
                    <a:pt x="3" y="4"/>
                    <a:pt x="1" y="0"/>
                  </a:cubicBezTo>
                  <a:cubicBezTo>
                    <a:pt x="1" y="0"/>
                    <a:pt x="7" y="6"/>
                    <a:pt x="6" y="14"/>
                  </a:cubicBezTo>
                  <a:cubicBezTo>
                    <a:pt x="6" y="22"/>
                    <a:pt x="0" y="18"/>
                    <a:pt x="0" y="18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7" name="Google Shape;1697;p45"/>
            <p:cNvSpPr/>
            <p:nvPr/>
          </p:nvSpPr>
          <p:spPr>
            <a:xfrm>
              <a:off x="4559988" y="2887513"/>
              <a:ext cx="423863" cy="214313"/>
            </a:xfrm>
            <a:custGeom>
              <a:avLst/>
              <a:gdLst/>
              <a:ahLst/>
              <a:cxnLst/>
              <a:rect l="l" t="t" r="r" b="b"/>
              <a:pathLst>
                <a:path w="137" h="69" extrusionOk="0">
                  <a:moveTo>
                    <a:pt x="137" y="21"/>
                  </a:moveTo>
                  <a:cubicBezTo>
                    <a:pt x="136" y="20"/>
                    <a:pt x="135" y="20"/>
                    <a:pt x="134" y="20"/>
                  </a:cubicBezTo>
                  <a:cubicBezTo>
                    <a:pt x="130" y="21"/>
                    <a:pt x="131" y="26"/>
                    <a:pt x="127" y="25"/>
                  </a:cubicBezTo>
                  <a:cubicBezTo>
                    <a:pt x="125" y="29"/>
                    <a:pt x="126" y="34"/>
                    <a:pt x="125" y="38"/>
                  </a:cubicBezTo>
                  <a:cubicBezTo>
                    <a:pt x="121" y="36"/>
                    <a:pt x="122" y="31"/>
                    <a:pt x="118" y="31"/>
                  </a:cubicBezTo>
                  <a:cubicBezTo>
                    <a:pt x="114" y="31"/>
                    <a:pt x="114" y="35"/>
                    <a:pt x="113" y="38"/>
                  </a:cubicBezTo>
                  <a:cubicBezTo>
                    <a:pt x="112" y="48"/>
                    <a:pt x="117" y="58"/>
                    <a:pt x="117" y="68"/>
                  </a:cubicBezTo>
                  <a:cubicBezTo>
                    <a:pt x="111" y="69"/>
                    <a:pt x="106" y="56"/>
                    <a:pt x="104" y="52"/>
                  </a:cubicBezTo>
                  <a:cubicBezTo>
                    <a:pt x="102" y="47"/>
                    <a:pt x="100" y="37"/>
                    <a:pt x="95" y="34"/>
                  </a:cubicBezTo>
                  <a:cubicBezTo>
                    <a:pt x="90" y="31"/>
                    <a:pt x="89" y="37"/>
                    <a:pt x="86" y="39"/>
                  </a:cubicBezTo>
                  <a:cubicBezTo>
                    <a:pt x="81" y="44"/>
                    <a:pt x="81" y="38"/>
                    <a:pt x="78" y="34"/>
                  </a:cubicBezTo>
                  <a:cubicBezTo>
                    <a:pt x="70" y="21"/>
                    <a:pt x="66" y="36"/>
                    <a:pt x="60" y="41"/>
                  </a:cubicBezTo>
                  <a:cubicBezTo>
                    <a:pt x="54" y="46"/>
                    <a:pt x="57" y="39"/>
                    <a:pt x="53" y="36"/>
                  </a:cubicBezTo>
                  <a:cubicBezTo>
                    <a:pt x="49" y="32"/>
                    <a:pt x="47" y="34"/>
                    <a:pt x="43" y="37"/>
                  </a:cubicBezTo>
                  <a:cubicBezTo>
                    <a:pt x="40" y="31"/>
                    <a:pt x="36" y="38"/>
                    <a:pt x="33" y="40"/>
                  </a:cubicBezTo>
                  <a:cubicBezTo>
                    <a:pt x="30" y="35"/>
                    <a:pt x="32" y="20"/>
                    <a:pt x="24" y="27"/>
                  </a:cubicBezTo>
                  <a:cubicBezTo>
                    <a:pt x="20" y="32"/>
                    <a:pt x="18" y="49"/>
                    <a:pt x="12" y="49"/>
                  </a:cubicBezTo>
                  <a:cubicBezTo>
                    <a:pt x="11" y="40"/>
                    <a:pt x="17" y="31"/>
                    <a:pt x="16" y="22"/>
                  </a:cubicBezTo>
                  <a:cubicBezTo>
                    <a:pt x="14" y="22"/>
                    <a:pt x="13" y="24"/>
                    <a:pt x="12" y="26"/>
                  </a:cubicBezTo>
                  <a:cubicBezTo>
                    <a:pt x="11" y="25"/>
                    <a:pt x="10" y="24"/>
                    <a:pt x="10" y="22"/>
                  </a:cubicBezTo>
                  <a:cubicBezTo>
                    <a:pt x="9" y="25"/>
                    <a:pt x="7" y="31"/>
                    <a:pt x="4" y="31"/>
                  </a:cubicBezTo>
                  <a:cubicBezTo>
                    <a:pt x="4" y="26"/>
                    <a:pt x="14" y="13"/>
                    <a:pt x="3" y="15"/>
                  </a:cubicBezTo>
                  <a:cubicBezTo>
                    <a:pt x="2" y="15"/>
                    <a:pt x="1" y="15"/>
                    <a:pt x="0" y="16"/>
                  </a:cubicBezTo>
                  <a:cubicBezTo>
                    <a:pt x="4" y="7"/>
                    <a:pt x="7" y="1"/>
                    <a:pt x="7" y="0"/>
                  </a:cubicBezTo>
                  <a:cubicBezTo>
                    <a:pt x="18" y="7"/>
                    <a:pt x="40" y="24"/>
                    <a:pt x="54" y="27"/>
                  </a:cubicBezTo>
                  <a:cubicBezTo>
                    <a:pt x="61" y="28"/>
                    <a:pt x="71" y="24"/>
                    <a:pt x="80" y="25"/>
                  </a:cubicBezTo>
                  <a:cubicBezTo>
                    <a:pt x="88" y="26"/>
                    <a:pt x="96" y="31"/>
                    <a:pt x="104" y="26"/>
                  </a:cubicBezTo>
                  <a:cubicBezTo>
                    <a:pt x="113" y="20"/>
                    <a:pt x="111" y="3"/>
                    <a:pt x="125" y="15"/>
                  </a:cubicBezTo>
                  <a:cubicBezTo>
                    <a:pt x="125" y="10"/>
                    <a:pt x="129" y="7"/>
                    <a:pt x="130" y="3"/>
                  </a:cubicBezTo>
                  <a:cubicBezTo>
                    <a:pt x="134" y="7"/>
                    <a:pt x="136" y="14"/>
                    <a:pt x="137" y="2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8" name="Google Shape;1698;p45"/>
            <p:cNvSpPr/>
            <p:nvPr/>
          </p:nvSpPr>
          <p:spPr>
            <a:xfrm>
              <a:off x="4596500" y="2674788"/>
              <a:ext cx="273050" cy="268288"/>
            </a:xfrm>
            <a:custGeom>
              <a:avLst/>
              <a:gdLst/>
              <a:ahLst/>
              <a:cxnLst/>
              <a:rect l="l" t="t" r="r" b="b"/>
              <a:pathLst>
                <a:path w="88" h="87" extrusionOk="0">
                  <a:moveTo>
                    <a:pt x="81" y="10"/>
                  </a:move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80" y="7"/>
                    <a:pt x="78" y="5"/>
                  </a:cubicBezTo>
                  <a:cubicBezTo>
                    <a:pt x="78" y="5"/>
                    <a:pt x="77" y="5"/>
                    <a:pt x="76" y="4"/>
                  </a:cubicBezTo>
                  <a:cubicBezTo>
                    <a:pt x="76" y="4"/>
                    <a:pt x="76" y="4"/>
                    <a:pt x="75" y="4"/>
                  </a:cubicBezTo>
                  <a:cubicBezTo>
                    <a:pt x="74" y="5"/>
                    <a:pt x="73" y="5"/>
                    <a:pt x="72" y="4"/>
                  </a:cubicBezTo>
                  <a:cubicBezTo>
                    <a:pt x="71" y="4"/>
                    <a:pt x="70" y="3"/>
                    <a:pt x="69" y="3"/>
                  </a:cubicBezTo>
                  <a:cubicBezTo>
                    <a:pt x="67" y="3"/>
                    <a:pt x="65" y="5"/>
                    <a:pt x="64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58" y="6"/>
                    <a:pt x="57" y="3"/>
                    <a:pt x="55" y="2"/>
                  </a:cubicBezTo>
                  <a:cubicBezTo>
                    <a:pt x="53" y="1"/>
                    <a:pt x="51" y="0"/>
                    <a:pt x="49" y="1"/>
                  </a:cubicBezTo>
                  <a:cubicBezTo>
                    <a:pt x="47" y="3"/>
                    <a:pt x="46" y="7"/>
                    <a:pt x="43" y="8"/>
                  </a:cubicBezTo>
                  <a:cubicBezTo>
                    <a:pt x="40" y="9"/>
                    <a:pt x="38" y="6"/>
                    <a:pt x="35" y="6"/>
                  </a:cubicBezTo>
                  <a:cubicBezTo>
                    <a:pt x="26" y="7"/>
                    <a:pt x="30" y="15"/>
                    <a:pt x="28" y="19"/>
                  </a:cubicBezTo>
                  <a:cubicBezTo>
                    <a:pt x="25" y="25"/>
                    <a:pt x="13" y="24"/>
                    <a:pt x="16" y="32"/>
                  </a:cubicBezTo>
                  <a:cubicBezTo>
                    <a:pt x="12" y="33"/>
                    <a:pt x="6" y="33"/>
                    <a:pt x="4" y="37"/>
                  </a:cubicBezTo>
                  <a:cubicBezTo>
                    <a:pt x="0" y="44"/>
                    <a:pt x="7" y="44"/>
                    <a:pt x="9" y="49"/>
                  </a:cubicBezTo>
                  <a:cubicBezTo>
                    <a:pt x="11" y="53"/>
                    <a:pt x="5" y="54"/>
                    <a:pt x="3" y="58"/>
                  </a:cubicBezTo>
                  <a:cubicBezTo>
                    <a:pt x="1" y="62"/>
                    <a:pt x="1" y="66"/>
                    <a:pt x="6" y="68"/>
                  </a:cubicBezTo>
                  <a:cubicBezTo>
                    <a:pt x="6" y="68"/>
                    <a:pt x="5" y="69"/>
                    <a:pt x="5" y="70"/>
                  </a:cubicBezTo>
                  <a:cubicBezTo>
                    <a:pt x="5" y="75"/>
                    <a:pt x="18" y="77"/>
                    <a:pt x="21" y="80"/>
                  </a:cubicBezTo>
                  <a:cubicBezTo>
                    <a:pt x="24" y="82"/>
                    <a:pt x="27" y="87"/>
                    <a:pt x="33" y="85"/>
                  </a:cubicBezTo>
                  <a:cubicBezTo>
                    <a:pt x="45" y="80"/>
                    <a:pt x="22" y="68"/>
                    <a:pt x="25" y="61"/>
                  </a:cubicBezTo>
                  <a:cubicBezTo>
                    <a:pt x="26" y="57"/>
                    <a:pt x="36" y="56"/>
                    <a:pt x="33" y="50"/>
                  </a:cubicBezTo>
                  <a:cubicBezTo>
                    <a:pt x="31" y="45"/>
                    <a:pt x="24" y="47"/>
                    <a:pt x="27" y="41"/>
                  </a:cubicBezTo>
                  <a:cubicBezTo>
                    <a:pt x="29" y="35"/>
                    <a:pt x="37" y="37"/>
                    <a:pt x="40" y="31"/>
                  </a:cubicBezTo>
                  <a:cubicBezTo>
                    <a:pt x="42" y="27"/>
                    <a:pt x="36" y="21"/>
                    <a:pt x="42" y="19"/>
                  </a:cubicBezTo>
                  <a:cubicBezTo>
                    <a:pt x="44" y="18"/>
                    <a:pt x="46" y="20"/>
                    <a:pt x="48" y="19"/>
                  </a:cubicBezTo>
                  <a:cubicBezTo>
                    <a:pt x="51" y="18"/>
                    <a:pt x="50" y="16"/>
                    <a:pt x="52" y="14"/>
                  </a:cubicBezTo>
                  <a:cubicBezTo>
                    <a:pt x="57" y="7"/>
                    <a:pt x="58" y="14"/>
                    <a:pt x="64" y="15"/>
                  </a:cubicBezTo>
                  <a:cubicBezTo>
                    <a:pt x="69" y="15"/>
                    <a:pt x="71" y="8"/>
                    <a:pt x="76" y="11"/>
                  </a:cubicBezTo>
                  <a:cubicBezTo>
                    <a:pt x="78" y="12"/>
                    <a:pt x="78" y="15"/>
                    <a:pt x="80" y="16"/>
                  </a:cubicBezTo>
                  <a:cubicBezTo>
                    <a:pt x="81" y="17"/>
                    <a:pt x="84" y="17"/>
                    <a:pt x="86" y="16"/>
                  </a:cubicBezTo>
                  <a:cubicBezTo>
                    <a:pt x="88" y="16"/>
                    <a:pt x="86" y="13"/>
                    <a:pt x="85" y="13"/>
                  </a:cubicBezTo>
                  <a:cubicBezTo>
                    <a:pt x="84" y="12"/>
                    <a:pt x="82" y="11"/>
                    <a:pt x="81" y="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9" name="Google Shape;1699;p45"/>
            <p:cNvSpPr/>
            <p:nvPr/>
          </p:nvSpPr>
          <p:spPr>
            <a:xfrm>
              <a:off x="4775888" y="2760513"/>
              <a:ext cx="192088" cy="195263"/>
            </a:xfrm>
            <a:custGeom>
              <a:avLst/>
              <a:gdLst/>
              <a:ahLst/>
              <a:cxnLst/>
              <a:rect l="l" t="t" r="r" b="b"/>
              <a:pathLst>
                <a:path w="62" h="63" extrusionOk="0">
                  <a:moveTo>
                    <a:pt x="55" y="27"/>
                  </a:moveTo>
                  <a:cubicBezTo>
                    <a:pt x="56" y="24"/>
                    <a:pt x="59" y="22"/>
                    <a:pt x="61" y="19"/>
                  </a:cubicBezTo>
                  <a:cubicBezTo>
                    <a:pt x="62" y="18"/>
                    <a:pt x="62" y="16"/>
                    <a:pt x="62" y="14"/>
                  </a:cubicBezTo>
                  <a:cubicBezTo>
                    <a:pt x="62" y="12"/>
                    <a:pt x="60" y="11"/>
                    <a:pt x="59" y="10"/>
                  </a:cubicBezTo>
                  <a:cubicBezTo>
                    <a:pt x="58" y="9"/>
                    <a:pt x="58" y="9"/>
                    <a:pt x="58" y="8"/>
                  </a:cubicBezTo>
                  <a:cubicBezTo>
                    <a:pt x="57" y="7"/>
                    <a:pt x="58" y="6"/>
                    <a:pt x="57" y="5"/>
                  </a:cubicBezTo>
                  <a:cubicBezTo>
                    <a:pt x="56" y="3"/>
                    <a:pt x="50" y="0"/>
                    <a:pt x="46" y="2"/>
                  </a:cubicBezTo>
                  <a:cubicBezTo>
                    <a:pt x="41" y="6"/>
                    <a:pt x="48" y="6"/>
                    <a:pt x="51" y="8"/>
                  </a:cubicBezTo>
                  <a:cubicBezTo>
                    <a:pt x="55" y="10"/>
                    <a:pt x="56" y="15"/>
                    <a:pt x="52" y="18"/>
                  </a:cubicBezTo>
                  <a:cubicBezTo>
                    <a:pt x="48" y="23"/>
                    <a:pt x="43" y="23"/>
                    <a:pt x="43" y="31"/>
                  </a:cubicBezTo>
                  <a:cubicBezTo>
                    <a:pt x="43" y="37"/>
                    <a:pt x="46" y="39"/>
                    <a:pt x="38" y="40"/>
                  </a:cubicBezTo>
                  <a:cubicBezTo>
                    <a:pt x="32" y="40"/>
                    <a:pt x="28" y="39"/>
                    <a:pt x="24" y="45"/>
                  </a:cubicBezTo>
                  <a:cubicBezTo>
                    <a:pt x="20" y="50"/>
                    <a:pt x="21" y="55"/>
                    <a:pt x="14" y="57"/>
                  </a:cubicBezTo>
                  <a:cubicBezTo>
                    <a:pt x="12" y="57"/>
                    <a:pt x="0" y="56"/>
                    <a:pt x="2" y="61"/>
                  </a:cubicBezTo>
                  <a:cubicBezTo>
                    <a:pt x="4" y="63"/>
                    <a:pt x="8" y="62"/>
                    <a:pt x="10" y="61"/>
                  </a:cubicBezTo>
                  <a:cubicBezTo>
                    <a:pt x="13" y="61"/>
                    <a:pt x="13" y="60"/>
                    <a:pt x="17" y="61"/>
                  </a:cubicBezTo>
                  <a:cubicBezTo>
                    <a:pt x="22" y="61"/>
                    <a:pt x="25" y="62"/>
                    <a:pt x="29" y="58"/>
                  </a:cubicBezTo>
                  <a:cubicBezTo>
                    <a:pt x="33" y="53"/>
                    <a:pt x="32" y="51"/>
                    <a:pt x="39" y="50"/>
                  </a:cubicBezTo>
                  <a:cubicBezTo>
                    <a:pt x="44" y="49"/>
                    <a:pt x="47" y="49"/>
                    <a:pt x="50" y="45"/>
                  </a:cubicBezTo>
                  <a:cubicBezTo>
                    <a:pt x="51" y="44"/>
                    <a:pt x="51" y="41"/>
                    <a:pt x="52" y="40"/>
                  </a:cubicBezTo>
                  <a:cubicBezTo>
                    <a:pt x="53" y="39"/>
                    <a:pt x="56" y="39"/>
                    <a:pt x="57" y="38"/>
                  </a:cubicBezTo>
                  <a:cubicBezTo>
                    <a:pt x="61" y="33"/>
                    <a:pt x="55" y="31"/>
                    <a:pt x="55" y="27"/>
                  </a:cubicBezTo>
                  <a:close/>
                  <a:moveTo>
                    <a:pt x="53" y="8"/>
                  </a:moveTo>
                  <a:cubicBezTo>
                    <a:pt x="54" y="9"/>
                    <a:pt x="54" y="9"/>
                    <a:pt x="55" y="9"/>
                  </a:cubicBezTo>
                  <a:lnTo>
                    <a:pt x="53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0" name="Google Shape;1700;p45"/>
            <p:cNvSpPr/>
            <p:nvPr/>
          </p:nvSpPr>
          <p:spPr>
            <a:xfrm>
              <a:off x="4918763" y="2639863"/>
              <a:ext cx="71438" cy="41275"/>
            </a:xfrm>
            <a:custGeom>
              <a:avLst/>
              <a:gdLst/>
              <a:ahLst/>
              <a:cxnLst/>
              <a:rect l="l" t="t" r="r" b="b"/>
              <a:pathLst>
                <a:path w="23" h="13" extrusionOk="0">
                  <a:moveTo>
                    <a:pt x="9" y="9"/>
                  </a:moveTo>
                  <a:cubicBezTo>
                    <a:pt x="11" y="7"/>
                    <a:pt x="14" y="5"/>
                    <a:pt x="16" y="3"/>
                  </a:cubicBezTo>
                  <a:cubicBezTo>
                    <a:pt x="18" y="2"/>
                    <a:pt x="21" y="0"/>
                    <a:pt x="23" y="0"/>
                  </a:cubicBezTo>
                  <a:cubicBezTo>
                    <a:pt x="18" y="1"/>
                    <a:pt x="13" y="2"/>
                    <a:pt x="8" y="4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9"/>
                    <a:pt x="0" y="12"/>
                    <a:pt x="2" y="13"/>
                  </a:cubicBezTo>
                  <a:cubicBezTo>
                    <a:pt x="3" y="13"/>
                    <a:pt x="5" y="12"/>
                    <a:pt x="6" y="11"/>
                  </a:cubicBezTo>
                  <a:cubicBezTo>
                    <a:pt x="7" y="11"/>
                    <a:pt x="8" y="10"/>
                    <a:pt x="9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1" name="Google Shape;1701;p45"/>
            <p:cNvSpPr/>
            <p:nvPr/>
          </p:nvSpPr>
          <p:spPr>
            <a:xfrm>
              <a:off x="4869550" y="2616051"/>
              <a:ext cx="39688" cy="42863"/>
            </a:xfrm>
            <a:custGeom>
              <a:avLst/>
              <a:gdLst/>
              <a:ahLst/>
              <a:cxnLst/>
              <a:rect l="l" t="t" r="r" b="b"/>
              <a:pathLst>
                <a:path w="13" h="14" extrusionOk="0">
                  <a:moveTo>
                    <a:pt x="6" y="11"/>
                  </a:moveTo>
                  <a:cubicBezTo>
                    <a:pt x="8" y="8"/>
                    <a:pt x="9" y="3"/>
                    <a:pt x="13" y="0"/>
                  </a:cubicBezTo>
                  <a:cubicBezTo>
                    <a:pt x="11" y="2"/>
                    <a:pt x="9" y="3"/>
                    <a:pt x="8" y="4"/>
                  </a:cubicBezTo>
                  <a:cubicBezTo>
                    <a:pt x="5" y="6"/>
                    <a:pt x="2" y="8"/>
                    <a:pt x="1" y="11"/>
                  </a:cubicBezTo>
                  <a:cubicBezTo>
                    <a:pt x="0" y="13"/>
                    <a:pt x="0" y="14"/>
                    <a:pt x="2" y="14"/>
                  </a:cubicBezTo>
                  <a:cubicBezTo>
                    <a:pt x="3" y="14"/>
                    <a:pt x="4" y="12"/>
                    <a:pt x="5" y="12"/>
                  </a:cubicBezTo>
                  <a:lnTo>
                    <a:pt x="6" y="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2" name="Google Shape;1702;p45"/>
            <p:cNvSpPr/>
            <p:nvPr/>
          </p:nvSpPr>
          <p:spPr>
            <a:xfrm>
              <a:off x="4964800" y="2682726"/>
              <a:ext cx="80963" cy="44450"/>
            </a:xfrm>
            <a:custGeom>
              <a:avLst/>
              <a:gdLst/>
              <a:ahLst/>
              <a:cxnLst/>
              <a:rect l="l" t="t" r="r" b="b"/>
              <a:pathLst>
                <a:path w="26" h="14" extrusionOk="0">
                  <a:moveTo>
                    <a:pt x="11" y="10"/>
                  </a:moveTo>
                  <a:cubicBezTo>
                    <a:pt x="16" y="7"/>
                    <a:pt x="21" y="4"/>
                    <a:pt x="26" y="0"/>
                  </a:cubicBezTo>
                  <a:cubicBezTo>
                    <a:pt x="20" y="3"/>
                    <a:pt x="13" y="5"/>
                    <a:pt x="7" y="8"/>
                  </a:cubicBezTo>
                  <a:cubicBezTo>
                    <a:pt x="5" y="8"/>
                    <a:pt x="3" y="9"/>
                    <a:pt x="2" y="10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4"/>
                    <a:pt x="3" y="14"/>
                  </a:cubicBezTo>
                  <a:cubicBezTo>
                    <a:pt x="5" y="13"/>
                    <a:pt x="8" y="11"/>
                    <a:pt x="11" y="1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3" name="Google Shape;1703;p45"/>
            <p:cNvSpPr/>
            <p:nvPr/>
          </p:nvSpPr>
          <p:spPr>
            <a:xfrm>
              <a:off x="4994963" y="2717651"/>
              <a:ext cx="84138" cy="39688"/>
            </a:xfrm>
            <a:custGeom>
              <a:avLst/>
              <a:gdLst/>
              <a:ahLst/>
              <a:cxnLst/>
              <a:rect l="l" t="t" r="r" b="b"/>
              <a:pathLst>
                <a:path w="27" h="13" extrusionOk="0">
                  <a:moveTo>
                    <a:pt x="3" y="13"/>
                  </a:moveTo>
                  <a:cubicBezTo>
                    <a:pt x="4" y="13"/>
                    <a:pt x="6" y="12"/>
                    <a:pt x="6" y="12"/>
                  </a:cubicBezTo>
                  <a:cubicBezTo>
                    <a:pt x="9" y="11"/>
                    <a:pt x="11" y="9"/>
                    <a:pt x="14" y="7"/>
                  </a:cubicBezTo>
                  <a:cubicBezTo>
                    <a:pt x="18" y="4"/>
                    <a:pt x="22" y="2"/>
                    <a:pt x="27" y="0"/>
                  </a:cubicBezTo>
                  <a:cubicBezTo>
                    <a:pt x="24" y="1"/>
                    <a:pt x="21" y="2"/>
                    <a:pt x="18" y="2"/>
                  </a:cubicBezTo>
                  <a:cubicBezTo>
                    <a:pt x="15" y="3"/>
                    <a:pt x="13" y="4"/>
                    <a:pt x="10" y="6"/>
                  </a:cubicBezTo>
                  <a:cubicBezTo>
                    <a:pt x="9" y="6"/>
                    <a:pt x="0" y="10"/>
                    <a:pt x="2" y="12"/>
                  </a:cubicBezTo>
                  <a:cubicBezTo>
                    <a:pt x="2" y="12"/>
                    <a:pt x="3" y="13"/>
                    <a:pt x="3" y="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4" name="Google Shape;1704;p45"/>
            <p:cNvSpPr/>
            <p:nvPr/>
          </p:nvSpPr>
          <p:spPr>
            <a:xfrm>
              <a:off x="5004488" y="2792263"/>
              <a:ext cx="87313" cy="17463"/>
            </a:xfrm>
            <a:custGeom>
              <a:avLst/>
              <a:gdLst/>
              <a:ahLst/>
              <a:cxnLst/>
              <a:rect l="l" t="t" r="r" b="b"/>
              <a:pathLst>
                <a:path w="28" h="6" extrusionOk="0">
                  <a:moveTo>
                    <a:pt x="12" y="1"/>
                  </a:moveTo>
                  <a:cubicBezTo>
                    <a:pt x="10" y="1"/>
                    <a:pt x="8" y="1"/>
                    <a:pt x="6" y="2"/>
                  </a:cubicBezTo>
                  <a:cubicBezTo>
                    <a:pt x="3" y="3"/>
                    <a:pt x="0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9" y="5"/>
                    <a:pt x="11" y="5"/>
                    <a:pt x="13" y="4"/>
                  </a:cubicBezTo>
                  <a:cubicBezTo>
                    <a:pt x="18" y="4"/>
                    <a:pt x="23" y="4"/>
                    <a:pt x="28" y="4"/>
                  </a:cubicBezTo>
                  <a:cubicBezTo>
                    <a:pt x="24" y="1"/>
                    <a:pt x="17" y="0"/>
                    <a:pt x="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5" name="Google Shape;1705;p45"/>
            <p:cNvSpPr/>
            <p:nvPr/>
          </p:nvSpPr>
          <p:spPr>
            <a:xfrm>
              <a:off x="4534588" y="2779563"/>
              <a:ext cx="22225" cy="25400"/>
            </a:xfrm>
            <a:custGeom>
              <a:avLst/>
              <a:gdLst/>
              <a:ahLst/>
              <a:cxnLst/>
              <a:rect l="l" t="t" r="r" b="b"/>
              <a:pathLst>
                <a:path w="7" h="8" extrusionOk="0">
                  <a:moveTo>
                    <a:pt x="1" y="5"/>
                  </a:moveTo>
                  <a:cubicBezTo>
                    <a:pt x="1" y="8"/>
                    <a:pt x="4" y="7"/>
                    <a:pt x="6" y="6"/>
                  </a:cubicBezTo>
                  <a:cubicBezTo>
                    <a:pt x="7" y="4"/>
                    <a:pt x="6" y="0"/>
                    <a:pt x="4" y="1"/>
                  </a:cubicBezTo>
                  <a:cubicBezTo>
                    <a:pt x="2" y="1"/>
                    <a:pt x="0" y="3"/>
                    <a:pt x="1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6" name="Google Shape;1706;p45"/>
            <p:cNvSpPr/>
            <p:nvPr/>
          </p:nvSpPr>
          <p:spPr>
            <a:xfrm>
              <a:off x="5001313" y="2812901"/>
              <a:ext cx="22225" cy="25400"/>
            </a:xfrm>
            <a:custGeom>
              <a:avLst/>
              <a:gdLst/>
              <a:ahLst/>
              <a:cxnLst/>
              <a:rect l="l" t="t" r="r" b="b"/>
              <a:pathLst>
                <a:path w="7" h="8" extrusionOk="0">
                  <a:moveTo>
                    <a:pt x="0" y="5"/>
                  </a:moveTo>
                  <a:cubicBezTo>
                    <a:pt x="1" y="8"/>
                    <a:pt x="4" y="8"/>
                    <a:pt x="6" y="6"/>
                  </a:cubicBezTo>
                  <a:cubicBezTo>
                    <a:pt x="7" y="4"/>
                    <a:pt x="6" y="0"/>
                    <a:pt x="3" y="1"/>
                  </a:cubicBezTo>
                  <a:cubicBezTo>
                    <a:pt x="2" y="1"/>
                    <a:pt x="0" y="4"/>
                    <a:pt x="0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7" name="Google Shape;1707;p45"/>
            <p:cNvSpPr/>
            <p:nvPr/>
          </p:nvSpPr>
          <p:spPr>
            <a:xfrm>
              <a:off x="4791763" y="2627163"/>
              <a:ext cx="19050" cy="19050"/>
            </a:xfrm>
            <a:custGeom>
              <a:avLst/>
              <a:gdLst/>
              <a:ahLst/>
              <a:cxnLst/>
              <a:rect l="l" t="t" r="r" b="b"/>
              <a:pathLst>
                <a:path w="6" h="6" extrusionOk="0">
                  <a:moveTo>
                    <a:pt x="0" y="4"/>
                  </a:moveTo>
                  <a:cubicBezTo>
                    <a:pt x="0" y="6"/>
                    <a:pt x="3" y="6"/>
                    <a:pt x="4" y="5"/>
                  </a:cubicBezTo>
                  <a:cubicBezTo>
                    <a:pt x="6" y="4"/>
                    <a:pt x="5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8" name="Google Shape;1708;p45"/>
            <p:cNvSpPr/>
            <p:nvPr/>
          </p:nvSpPr>
          <p:spPr>
            <a:xfrm>
              <a:off x="4974325" y="2655738"/>
              <a:ext cx="17463" cy="19050"/>
            </a:xfrm>
            <a:custGeom>
              <a:avLst/>
              <a:gdLst/>
              <a:ahLst/>
              <a:cxnLst/>
              <a:rect l="l" t="t" r="r" b="b"/>
              <a:pathLst>
                <a:path w="6" h="6" extrusionOk="0">
                  <a:moveTo>
                    <a:pt x="0" y="4"/>
                  </a:moveTo>
                  <a:cubicBezTo>
                    <a:pt x="0" y="6"/>
                    <a:pt x="3" y="6"/>
                    <a:pt x="4" y="5"/>
                  </a:cubicBezTo>
                  <a:cubicBezTo>
                    <a:pt x="6" y="4"/>
                    <a:pt x="5" y="0"/>
                    <a:pt x="2" y="1"/>
                  </a:cubicBezTo>
                  <a:cubicBezTo>
                    <a:pt x="1" y="1"/>
                    <a:pt x="0" y="3"/>
                    <a:pt x="0" y="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9" name="Google Shape;1709;p45"/>
            <p:cNvSpPr/>
            <p:nvPr/>
          </p:nvSpPr>
          <p:spPr>
            <a:xfrm>
              <a:off x="4844150" y="2630338"/>
              <a:ext cx="9525" cy="6350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0" y="1"/>
                  </a:moveTo>
                  <a:cubicBezTo>
                    <a:pt x="0" y="2"/>
                    <a:pt x="1" y="2"/>
                    <a:pt x="2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0" name="Google Shape;1710;p45"/>
            <p:cNvSpPr/>
            <p:nvPr/>
          </p:nvSpPr>
          <p:spPr>
            <a:xfrm>
              <a:off x="5020363" y="2708126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3" h="3" extrusionOk="0">
                  <a:moveTo>
                    <a:pt x="0" y="1"/>
                  </a:moveTo>
                  <a:cubicBezTo>
                    <a:pt x="0" y="2"/>
                    <a:pt x="1" y="3"/>
                    <a:pt x="2" y="2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1" name="Google Shape;1711;p45"/>
            <p:cNvSpPr/>
            <p:nvPr/>
          </p:nvSpPr>
          <p:spPr>
            <a:xfrm>
              <a:off x="5017188" y="2785913"/>
              <a:ext cx="12700" cy="9525"/>
            </a:xfrm>
            <a:custGeom>
              <a:avLst/>
              <a:gdLst/>
              <a:ahLst/>
              <a:cxnLst/>
              <a:rect l="l" t="t" r="r" b="b"/>
              <a:pathLst>
                <a:path w="4" h="3" extrusionOk="0">
                  <a:moveTo>
                    <a:pt x="1" y="1"/>
                  </a:moveTo>
                  <a:cubicBezTo>
                    <a:pt x="0" y="2"/>
                    <a:pt x="2" y="3"/>
                    <a:pt x="3" y="2"/>
                  </a:cubicBezTo>
                  <a:cubicBezTo>
                    <a:pt x="3" y="2"/>
                    <a:pt x="4" y="0"/>
                    <a:pt x="3" y="0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2" name="Google Shape;1712;p45"/>
            <p:cNvSpPr/>
            <p:nvPr/>
          </p:nvSpPr>
          <p:spPr>
            <a:xfrm>
              <a:off x="4466325" y="2844651"/>
              <a:ext cx="19050" cy="15875"/>
            </a:xfrm>
            <a:custGeom>
              <a:avLst/>
              <a:gdLst/>
              <a:ahLst/>
              <a:cxnLst/>
              <a:rect l="l" t="t" r="r" b="b"/>
              <a:pathLst>
                <a:path w="6" h="5" extrusionOk="0">
                  <a:moveTo>
                    <a:pt x="4" y="5"/>
                  </a:moveTo>
                  <a:cubicBezTo>
                    <a:pt x="6" y="5"/>
                    <a:pt x="6" y="2"/>
                    <a:pt x="5" y="1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3"/>
                    <a:pt x="2" y="5"/>
                    <a:pt x="4" y="5"/>
                  </a:cubicBezTo>
                  <a:close/>
                </a:path>
              </a:pathLst>
            </a:custGeom>
            <a:solidFill>
              <a:srgbClr val="E05F5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3" name="Google Shape;1713;p45"/>
            <p:cNvSpPr/>
            <p:nvPr/>
          </p:nvSpPr>
          <p:spPr>
            <a:xfrm>
              <a:off x="4621900" y="2701776"/>
              <a:ext cx="14288" cy="9525"/>
            </a:xfrm>
            <a:custGeom>
              <a:avLst/>
              <a:gdLst/>
              <a:ahLst/>
              <a:cxnLst/>
              <a:rect l="l" t="t" r="r" b="b"/>
              <a:pathLst>
                <a:path w="5" h="3" extrusionOk="0">
                  <a:moveTo>
                    <a:pt x="1" y="1"/>
                  </a:move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5" y="0"/>
                    <a:pt x="3" y="0"/>
                  </a:cubicBezTo>
                  <a:cubicBezTo>
                    <a:pt x="3" y="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4" name="Google Shape;1714;p45"/>
            <p:cNvSpPr/>
            <p:nvPr/>
          </p:nvSpPr>
          <p:spPr>
            <a:xfrm>
              <a:off x="4534588" y="2868463"/>
              <a:ext cx="15875" cy="12700"/>
            </a:xfrm>
            <a:custGeom>
              <a:avLst/>
              <a:gdLst/>
              <a:ahLst/>
              <a:cxnLst/>
              <a:rect l="l" t="t" r="r" b="b"/>
              <a:pathLst>
                <a:path w="5" h="4" extrusionOk="0">
                  <a:moveTo>
                    <a:pt x="0" y="2"/>
                  </a:moveTo>
                  <a:cubicBezTo>
                    <a:pt x="0" y="3"/>
                    <a:pt x="2" y="4"/>
                    <a:pt x="3" y="3"/>
                  </a:cubicBezTo>
                  <a:cubicBezTo>
                    <a:pt x="4" y="3"/>
                    <a:pt x="5" y="1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5" name="Google Shape;1715;p45"/>
            <p:cNvSpPr/>
            <p:nvPr/>
          </p:nvSpPr>
          <p:spPr>
            <a:xfrm>
              <a:off x="4563163" y="2739875"/>
              <a:ext cx="9525" cy="4763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0" y="1"/>
                  </a:moveTo>
                  <a:cubicBezTo>
                    <a:pt x="0" y="2"/>
                    <a:pt x="1" y="2"/>
                    <a:pt x="2" y="2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6" name="Google Shape;1716;p45"/>
            <p:cNvSpPr/>
            <p:nvPr/>
          </p:nvSpPr>
          <p:spPr>
            <a:xfrm>
              <a:off x="4537763" y="2739875"/>
              <a:ext cx="9525" cy="4763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1" y="0"/>
                  </a:moveTo>
                  <a:cubicBezTo>
                    <a:pt x="0" y="1"/>
                    <a:pt x="1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7" name="Google Shape;1717;p45"/>
            <p:cNvSpPr/>
            <p:nvPr/>
          </p:nvSpPr>
          <p:spPr>
            <a:xfrm>
              <a:off x="4531413" y="2776388"/>
              <a:ext cx="9525" cy="6350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1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3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8" name="Google Shape;1718;p45"/>
            <p:cNvSpPr/>
            <p:nvPr/>
          </p:nvSpPr>
          <p:spPr>
            <a:xfrm>
              <a:off x="4448863" y="2857351"/>
              <a:ext cx="7938" cy="6350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05F5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9" name="Google Shape;1719;p45"/>
            <p:cNvSpPr/>
            <p:nvPr/>
          </p:nvSpPr>
          <p:spPr>
            <a:xfrm>
              <a:off x="4547288" y="2881163"/>
              <a:ext cx="9525" cy="6350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1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20" name="Google Shape;1720;p45"/>
          <p:cNvGrpSpPr/>
          <p:nvPr/>
        </p:nvGrpSpPr>
        <p:grpSpPr>
          <a:xfrm>
            <a:off x="529897" y="3502351"/>
            <a:ext cx="2215359" cy="2139603"/>
            <a:chOff x="680146" y="3536727"/>
            <a:chExt cx="1886375" cy="1821869"/>
          </a:xfrm>
        </p:grpSpPr>
        <p:grpSp>
          <p:nvGrpSpPr>
            <p:cNvPr id="1721" name="Google Shape;1721;p45"/>
            <p:cNvGrpSpPr/>
            <p:nvPr/>
          </p:nvGrpSpPr>
          <p:grpSpPr>
            <a:xfrm rot="-9693903">
              <a:off x="780204" y="4208694"/>
              <a:ext cx="1686274" cy="906530"/>
              <a:chOff x="4326040" y="-170601"/>
              <a:chExt cx="4901165" cy="1685005"/>
            </a:xfrm>
          </p:grpSpPr>
          <p:sp>
            <p:nvSpPr>
              <p:cNvPr id="1722" name="Google Shape;1722;p45"/>
              <p:cNvSpPr/>
              <p:nvPr/>
            </p:nvSpPr>
            <p:spPr>
              <a:xfrm rot="-9535006">
                <a:off x="4693636" y="738150"/>
                <a:ext cx="1822768" cy="297081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159" extrusionOk="0">
                    <a:moveTo>
                      <a:pt x="1251" y="159"/>
                    </a:moveTo>
                    <a:lnTo>
                      <a:pt x="667" y="130"/>
                    </a:lnTo>
                    <a:lnTo>
                      <a:pt x="634" y="69"/>
                    </a:lnTo>
                    <a:lnTo>
                      <a:pt x="36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4" y="154"/>
                    </a:lnTo>
                    <a:lnTo>
                      <a:pt x="1251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3" name="Google Shape;1723;p45"/>
              <p:cNvSpPr/>
              <p:nvPr/>
            </p:nvSpPr>
            <p:spPr>
              <a:xfrm rot="-2958185">
                <a:off x="6725988" y="410170"/>
                <a:ext cx="831879" cy="398893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2" y="173"/>
                    </a:moveTo>
                    <a:lnTo>
                      <a:pt x="396" y="76"/>
                    </a:lnTo>
                    <a:lnTo>
                      <a:pt x="557" y="99"/>
                    </a:lnTo>
                    <a:lnTo>
                      <a:pt x="709" y="0"/>
                    </a:lnTo>
                    <a:lnTo>
                      <a:pt x="550" y="88"/>
                    </a:lnTo>
                    <a:lnTo>
                      <a:pt x="379" y="57"/>
                    </a:lnTo>
                    <a:lnTo>
                      <a:pt x="0" y="171"/>
                    </a:lnTo>
                    <a:lnTo>
                      <a:pt x="92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4" name="Google Shape;1724;p45"/>
              <p:cNvSpPr/>
              <p:nvPr/>
            </p:nvSpPr>
            <p:spPr>
              <a:xfrm rot="-9671174">
                <a:off x="5636272" y="588407"/>
                <a:ext cx="1850137" cy="289939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7" y="131"/>
                    </a:lnTo>
                    <a:lnTo>
                      <a:pt x="631" y="69"/>
                    </a:lnTo>
                    <a:lnTo>
                      <a:pt x="33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1" y="155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5" name="Google Shape;1725;p45"/>
              <p:cNvSpPr/>
              <p:nvPr/>
            </p:nvSpPr>
            <p:spPr>
              <a:xfrm rot="8439312">
                <a:off x="7329045" y="358978"/>
                <a:ext cx="1968595" cy="341196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156" extrusionOk="0">
                    <a:moveTo>
                      <a:pt x="1559" y="69"/>
                    </a:moveTo>
                    <a:lnTo>
                      <a:pt x="833" y="0"/>
                    </a:lnTo>
                    <a:lnTo>
                      <a:pt x="465" y="128"/>
                    </a:lnTo>
                    <a:lnTo>
                      <a:pt x="0" y="121"/>
                    </a:lnTo>
                    <a:lnTo>
                      <a:pt x="501" y="156"/>
                    </a:lnTo>
                    <a:lnTo>
                      <a:pt x="840" y="45"/>
                    </a:lnTo>
                    <a:lnTo>
                      <a:pt x="1545" y="99"/>
                    </a:lnTo>
                    <a:lnTo>
                      <a:pt x="1559" y="6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6" name="Google Shape;1726;p45"/>
              <p:cNvSpPr/>
              <p:nvPr/>
            </p:nvSpPr>
            <p:spPr>
              <a:xfrm rot="-9671174">
                <a:off x="5266162" y="345761"/>
                <a:ext cx="1050878" cy="317291"/>
              </a:xfrm>
              <a:custGeom>
                <a:avLst/>
                <a:gdLst/>
                <a:ahLst/>
                <a:cxnLst/>
                <a:rect l="l" t="t" r="r" b="b"/>
                <a:pathLst>
                  <a:path w="710" h="174" extrusionOk="0">
                    <a:moveTo>
                      <a:pt x="93" y="174"/>
                    </a:moveTo>
                    <a:lnTo>
                      <a:pt x="394" y="76"/>
                    </a:lnTo>
                    <a:lnTo>
                      <a:pt x="558" y="100"/>
                    </a:lnTo>
                    <a:lnTo>
                      <a:pt x="710" y="0"/>
                    </a:lnTo>
                    <a:lnTo>
                      <a:pt x="551" y="86"/>
                    </a:lnTo>
                    <a:lnTo>
                      <a:pt x="380" y="57"/>
                    </a:lnTo>
                    <a:lnTo>
                      <a:pt x="0" y="171"/>
                    </a:lnTo>
                    <a:lnTo>
                      <a:pt x="93" y="17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7" name="Google Shape;1727;p45"/>
              <p:cNvSpPr/>
              <p:nvPr/>
            </p:nvSpPr>
            <p:spPr>
              <a:xfrm rot="10585255">
                <a:off x="4345844" y="1204451"/>
                <a:ext cx="1122395" cy="276508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3" y="173"/>
                    </a:moveTo>
                    <a:lnTo>
                      <a:pt x="396" y="76"/>
                    </a:lnTo>
                    <a:lnTo>
                      <a:pt x="558" y="97"/>
                    </a:lnTo>
                    <a:lnTo>
                      <a:pt x="709" y="0"/>
                    </a:lnTo>
                    <a:lnTo>
                      <a:pt x="550" y="85"/>
                    </a:lnTo>
                    <a:lnTo>
                      <a:pt x="382" y="57"/>
                    </a:lnTo>
                    <a:lnTo>
                      <a:pt x="0" y="171"/>
                    </a:lnTo>
                    <a:lnTo>
                      <a:pt x="93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8" name="Google Shape;1728;p45"/>
              <p:cNvSpPr/>
              <p:nvPr/>
            </p:nvSpPr>
            <p:spPr>
              <a:xfrm rot="10585255">
                <a:off x="4755954" y="1132898"/>
                <a:ext cx="1978835" cy="254132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6" y="128"/>
                    </a:lnTo>
                    <a:lnTo>
                      <a:pt x="633" y="69"/>
                    </a:lnTo>
                    <a:lnTo>
                      <a:pt x="35" y="0"/>
                    </a:lnTo>
                    <a:lnTo>
                      <a:pt x="0" y="28"/>
                    </a:lnTo>
                    <a:lnTo>
                      <a:pt x="612" y="93"/>
                    </a:lnTo>
                    <a:lnTo>
                      <a:pt x="633" y="154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29" name="Google Shape;1729;p45"/>
            <p:cNvSpPr/>
            <p:nvPr/>
          </p:nvSpPr>
          <p:spPr>
            <a:xfrm>
              <a:off x="680146" y="3569906"/>
              <a:ext cx="1166566" cy="907770"/>
            </a:xfrm>
            <a:custGeom>
              <a:avLst/>
              <a:gdLst/>
              <a:ahLst/>
              <a:cxnLst/>
              <a:rect l="l" t="t" r="r" b="b"/>
              <a:pathLst>
                <a:path w="451" h="351" extrusionOk="0">
                  <a:moveTo>
                    <a:pt x="369" y="188"/>
                  </a:moveTo>
                  <a:cubicBezTo>
                    <a:pt x="379" y="156"/>
                    <a:pt x="379" y="156"/>
                    <a:pt x="379" y="156"/>
                  </a:cubicBezTo>
                  <a:cubicBezTo>
                    <a:pt x="334" y="150"/>
                    <a:pt x="334" y="150"/>
                    <a:pt x="334" y="15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7" y="315"/>
                    <a:pt x="67" y="315"/>
                    <a:pt x="67" y="315"/>
                  </a:cubicBezTo>
                  <a:cubicBezTo>
                    <a:pt x="406" y="351"/>
                    <a:pt x="406" y="351"/>
                    <a:pt x="406" y="351"/>
                  </a:cubicBezTo>
                  <a:cubicBezTo>
                    <a:pt x="406" y="351"/>
                    <a:pt x="428" y="270"/>
                    <a:pt x="451" y="188"/>
                  </a:cubicBezTo>
                  <a:lnTo>
                    <a:pt x="369" y="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0" name="Google Shape;1730;p45"/>
            <p:cNvSpPr/>
            <p:nvPr/>
          </p:nvSpPr>
          <p:spPr>
            <a:xfrm flipH="1">
              <a:off x="777574" y="3717202"/>
              <a:ext cx="516665" cy="688886"/>
            </a:xfrm>
            <a:custGeom>
              <a:avLst/>
              <a:gdLst/>
              <a:ahLst/>
              <a:cxnLst/>
              <a:rect l="l" t="t" r="r" b="b"/>
              <a:pathLst>
                <a:path w="208" h="277" extrusionOk="0">
                  <a:moveTo>
                    <a:pt x="25" y="0"/>
                  </a:moveTo>
                  <a:cubicBezTo>
                    <a:pt x="208" y="50"/>
                    <a:pt x="208" y="50"/>
                    <a:pt x="208" y="50"/>
                  </a:cubicBezTo>
                  <a:cubicBezTo>
                    <a:pt x="25" y="277"/>
                    <a:pt x="25" y="277"/>
                    <a:pt x="25" y="277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7"/>
                    <a:pt x="40" y="146"/>
                    <a:pt x="40" y="139"/>
                  </a:cubicBezTo>
                  <a:cubicBezTo>
                    <a:pt x="40" y="131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1" name="Google Shape;1731;p45"/>
            <p:cNvSpPr/>
            <p:nvPr/>
          </p:nvSpPr>
          <p:spPr>
            <a:xfrm>
              <a:off x="788972" y="3536727"/>
              <a:ext cx="1000671" cy="193764"/>
            </a:xfrm>
            <a:custGeom>
              <a:avLst/>
              <a:gdLst/>
              <a:ahLst/>
              <a:cxnLst/>
              <a:rect l="l" t="t" r="r" b="b"/>
              <a:pathLst>
                <a:path w="754" h="146" extrusionOk="0">
                  <a:moveTo>
                    <a:pt x="754" y="68"/>
                  </a:moveTo>
                  <a:lnTo>
                    <a:pt x="308" y="146"/>
                  </a:lnTo>
                  <a:lnTo>
                    <a:pt x="0" y="93"/>
                  </a:lnTo>
                  <a:lnTo>
                    <a:pt x="437" y="0"/>
                  </a:lnTo>
                  <a:lnTo>
                    <a:pt x="754" y="6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2" name="Google Shape;1732;p45"/>
            <p:cNvSpPr/>
            <p:nvPr/>
          </p:nvSpPr>
          <p:spPr>
            <a:xfrm>
              <a:off x="1211006" y="3603084"/>
              <a:ext cx="516262" cy="114135"/>
            </a:xfrm>
            <a:custGeom>
              <a:avLst/>
              <a:gdLst/>
              <a:ahLst/>
              <a:cxnLst/>
              <a:rect l="l" t="t" r="r" b="b"/>
              <a:pathLst>
                <a:path w="200" h="44" extrusionOk="0">
                  <a:moveTo>
                    <a:pt x="1" y="44"/>
                  </a:moveTo>
                  <a:cubicBezTo>
                    <a:pt x="1" y="43"/>
                    <a:pt x="1" y="43"/>
                    <a:pt x="1" y="4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5" y="44"/>
                    <a:pt x="8" y="43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4" y="42"/>
                    <a:pt x="15" y="41"/>
                    <a:pt x="17" y="39"/>
                  </a:cubicBezTo>
                  <a:cubicBezTo>
                    <a:pt x="18" y="37"/>
                    <a:pt x="19" y="36"/>
                    <a:pt x="21" y="35"/>
                  </a:cubicBezTo>
                  <a:cubicBezTo>
                    <a:pt x="22" y="35"/>
                    <a:pt x="24" y="36"/>
                    <a:pt x="25" y="37"/>
                  </a:cubicBezTo>
                  <a:cubicBezTo>
                    <a:pt x="27" y="38"/>
                    <a:pt x="30" y="39"/>
                    <a:pt x="32" y="39"/>
                  </a:cubicBezTo>
                  <a:cubicBezTo>
                    <a:pt x="34" y="38"/>
                    <a:pt x="35" y="37"/>
                    <a:pt x="37" y="35"/>
                  </a:cubicBezTo>
                  <a:cubicBezTo>
                    <a:pt x="38" y="34"/>
                    <a:pt x="40" y="32"/>
                    <a:pt x="41" y="32"/>
                  </a:cubicBezTo>
                  <a:cubicBezTo>
                    <a:pt x="42" y="32"/>
                    <a:pt x="44" y="32"/>
                    <a:pt x="45" y="33"/>
                  </a:cubicBezTo>
                  <a:cubicBezTo>
                    <a:pt x="47" y="34"/>
                    <a:pt x="50" y="35"/>
                    <a:pt x="52" y="35"/>
                  </a:cubicBezTo>
                  <a:cubicBezTo>
                    <a:pt x="54" y="35"/>
                    <a:pt x="55" y="33"/>
                    <a:pt x="57" y="31"/>
                  </a:cubicBezTo>
                  <a:cubicBezTo>
                    <a:pt x="58" y="30"/>
                    <a:pt x="60" y="28"/>
                    <a:pt x="61" y="28"/>
                  </a:cubicBezTo>
                  <a:cubicBezTo>
                    <a:pt x="62" y="28"/>
                    <a:pt x="64" y="29"/>
                    <a:pt x="65" y="30"/>
                  </a:cubicBezTo>
                  <a:cubicBezTo>
                    <a:pt x="67" y="31"/>
                    <a:pt x="70" y="32"/>
                    <a:pt x="72" y="31"/>
                  </a:cubicBezTo>
                  <a:cubicBezTo>
                    <a:pt x="74" y="31"/>
                    <a:pt x="75" y="29"/>
                    <a:pt x="77" y="28"/>
                  </a:cubicBezTo>
                  <a:cubicBezTo>
                    <a:pt x="78" y="26"/>
                    <a:pt x="79" y="25"/>
                    <a:pt x="81" y="25"/>
                  </a:cubicBezTo>
                  <a:cubicBezTo>
                    <a:pt x="82" y="24"/>
                    <a:pt x="84" y="25"/>
                    <a:pt x="85" y="26"/>
                  </a:cubicBezTo>
                  <a:cubicBezTo>
                    <a:pt x="87" y="27"/>
                    <a:pt x="89" y="28"/>
                    <a:pt x="92" y="28"/>
                  </a:cubicBezTo>
                  <a:cubicBezTo>
                    <a:pt x="94" y="27"/>
                    <a:pt x="95" y="26"/>
                    <a:pt x="97" y="24"/>
                  </a:cubicBezTo>
                  <a:cubicBezTo>
                    <a:pt x="98" y="23"/>
                    <a:pt x="99" y="21"/>
                    <a:pt x="101" y="21"/>
                  </a:cubicBezTo>
                  <a:cubicBezTo>
                    <a:pt x="102" y="21"/>
                    <a:pt x="104" y="22"/>
                    <a:pt x="105" y="22"/>
                  </a:cubicBezTo>
                  <a:cubicBezTo>
                    <a:pt x="107" y="24"/>
                    <a:pt x="109" y="25"/>
                    <a:pt x="111" y="24"/>
                  </a:cubicBezTo>
                  <a:cubicBezTo>
                    <a:pt x="114" y="24"/>
                    <a:pt x="115" y="22"/>
                    <a:pt x="117" y="20"/>
                  </a:cubicBezTo>
                  <a:cubicBezTo>
                    <a:pt x="118" y="19"/>
                    <a:pt x="119" y="18"/>
                    <a:pt x="120" y="17"/>
                  </a:cubicBezTo>
                  <a:cubicBezTo>
                    <a:pt x="122" y="17"/>
                    <a:pt x="123" y="18"/>
                    <a:pt x="125" y="19"/>
                  </a:cubicBezTo>
                  <a:cubicBezTo>
                    <a:pt x="127" y="20"/>
                    <a:pt x="129" y="21"/>
                    <a:pt x="131" y="21"/>
                  </a:cubicBezTo>
                  <a:cubicBezTo>
                    <a:pt x="133" y="20"/>
                    <a:pt x="135" y="18"/>
                    <a:pt x="137" y="17"/>
                  </a:cubicBezTo>
                  <a:cubicBezTo>
                    <a:pt x="138" y="15"/>
                    <a:pt x="139" y="14"/>
                    <a:pt x="140" y="14"/>
                  </a:cubicBezTo>
                  <a:cubicBezTo>
                    <a:pt x="142" y="14"/>
                    <a:pt x="143" y="14"/>
                    <a:pt x="145" y="15"/>
                  </a:cubicBezTo>
                  <a:cubicBezTo>
                    <a:pt x="147" y="16"/>
                    <a:pt x="149" y="17"/>
                    <a:pt x="151" y="17"/>
                  </a:cubicBezTo>
                  <a:cubicBezTo>
                    <a:pt x="153" y="17"/>
                    <a:pt x="155" y="15"/>
                    <a:pt x="157" y="13"/>
                  </a:cubicBezTo>
                  <a:cubicBezTo>
                    <a:pt x="158" y="12"/>
                    <a:pt x="159" y="10"/>
                    <a:pt x="160" y="10"/>
                  </a:cubicBezTo>
                  <a:cubicBezTo>
                    <a:pt x="162" y="10"/>
                    <a:pt x="163" y="11"/>
                    <a:pt x="165" y="12"/>
                  </a:cubicBezTo>
                  <a:cubicBezTo>
                    <a:pt x="167" y="13"/>
                    <a:pt x="169" y="14"/>
                    <a:pt x="171" y="13"/>
                  </a:cubicBezTo>
                  <a:cubicBezTo>
                    <a:pt x="173" y="13"/>
                    <a:pt x="175" y="11"/>
                    <a:pt x="177" y="9"/>
                  </a:cubicBezTo>
                  <a:cubicBezTo>
                    <a:pt x="178" y="8"/>
                    <a:pt x="179" y="7"/>
                    <a:pt x="180" y="7"/>
                  </a:cubicBezTo>
                  <a:cubicBezTo>
                    <a:pt x="182" y="6"/>
                    <a:pt x="184" y="7"/>
                    <a:pt x="185" y="8"/>
                  </a:cubicBezTo>
                  <a:cubicBezTo>
                    <a:pt x="187" y="9"/>
                    <a:pt x="189" y="10"/>
                    <a:pt x="191" y="10"/>
                  </a:cubicBezTo>
                  <a:cubicBezTo>
                    <a:pt x="195" y="9"/>
                    <a:pt x="196" y="7"/>
                    <a:pt x="197" y="5"/>
                  </a:cubicBezTo>
                  <a:cubicBezTo>
                    <a:pt x="198" y="4"/>
                    <a:pt x="198" y="3"/>
                    <a:pt x="200" y="3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7" y="1"/>
                    <a:pt x="196" y="3"/>
                    <a:pt x="195" y="4"/>
                  </a:cubicBezTo>
                  <a:cubicBezTo>
                    <a:pt x="194" y="6"/>
                    <a:pt x="193" y="7"/>
                    <a:pt x="190" y="7"/>
                  </a:cubicBezTo>
                  <a:cubicBezTo>
                    <a:pt x="190" y="7"/>
                    <a:pt x="188" y="7"/>
                    <a:pt x="187" y="6"/>
                  </a:cubicBezTo>
                  <a:cubicBezTo>
                    <a:pt x="185" y="5"/>
                    <a:pt x="182" y="4"/>
                    <a:pt x="180" y="4"/>
                  </a:cubicBezTo>
                  <a:cubicBezTo>
                    <a:pt x="178" y="4"/>
                    <a:pt x="176" y="6"/>
                    <a:pt x="175" y="8"/>
                  </a:cubicBezTo>
                  <a:cubicBezTo>
                    <a:pt x="173" y="9"/>
                    <a:pt x="172" y="11"/>
                    <a:pt x="171" y="11"/>
                  </a:cubicBezTo>
                  <a:cubicBezTo>
                    <a:pt x="170" y="11"/>
                    <a:pt x="168" y="10"/>
                    <a:pt x="166" y="9"/>
                  </a:cubicBezTo>
                  <a:cubicBezTo>
                    <a:pt x="164" y="8"/>
                    <a:pt x="162" y="7"/>
                    <a:pt x="160" y="8"/>
                  </a:cubicBezTo>
                  <a:cubicBezTo>
                    <a:pt x="158" y="8"/>
                    <a:pt x="156" y="10"/>
                    <a:pt x="155" y="11"/>
                  </a:cubicBezTo>
                  <a:cubicBezTo>
                    <a:pt x="153" y="13"/>
                    <a:pt x="152" y="14"/>
                    <a:pt x="151" y="15"/>
                  </a:cubicBezTo>
                  <a:cubicBezTo>
                    <a:pt x="150" y="15"/>
                    <a:pt x="148" y="14"/>
                    <a:pt x="146" y="13"/>
                  </a:cubicBezTo>
                  <a:cubicBezTo>
                    <a:pt x="144" y="12"/>
                    <a:pt x="142" y="11"/>
                    <a:pt x="140" y="11"/>
                  </a:cubicBezTo>
                  <a:cubicBezTo>
                    <a:pt x="138" y="12"/>
                    <a:pt x="136" y="13"/>
                    <a:pt x="135" y="15"/>
                  </a:cubicBezTo>
                  <a:cubicBezTo>
                    <a:pt x="133" y="16"/>
                    <a:pt x="132" y="18"/>
                    <a:pt x="131" y="18"/>
                  </a:cubicBezTo>
                  <a:cubicBezTo>
                    <a:pt x="130" y="18"/>
                    <a:pt x="128" y="17"/>
                    <a:pt x="126" y="17"/>
                  </a:cubicBezTo>
                  <a:cubicBezTo>
                    <a:pt x="124" y="16"/>
                    <a:pt x="122" y="14"/>
                    <a:pt x="120" y="15"/>
                  </a:cubicBezTo>
                  <a:cubicBezTo>
                    <a:pt x="118" y="15"/>
                    <a:pt x="116" y="17"/>
                    <a:pt x="115" y="19"/>
                  </a:cubicBezTo>
                  <a:cubicBezTo>
                    <a:pt x="114" y="20"/>
                    <a:pt x="112" y="21"/>
                    <a:pt x="111" y="22"/>
                  </a:cubicBezTo>
                  <a:cubicBezTo>
                    <a:pt x="110" y="22"/>
                    <a:pt x="108" y="21"/>
                    <a:pt x="106" y="20"/>
                  </a:cubicBezTo>
                  <a:cubicBezTo>
                    <a:pt x="104" y="19"/>
                    <a:pt x="102" y="18"/>
                    <a:pt x="100" y="18"/>
                  </a:cubicBezTo>
                  <a:cubicBezTo>
                    <a:pt x="98" y="19"/>
                    <a:pt x="96" y="21"/>
                    <a:pt x="95" y="22"/>
                  </a:cubicBezTo>
                  <a:cubicBezTo>
                    <a:pt x="94" y="24"/>
                    <a:pt x="92" y="25"/>
                    <a:pt x="91" y="25"/>
                  </a:cubicBezTo>
                  <a:cubicBezTo>
                    <a:pt x="90" y="26"/>
                    <a:pt x="88" y="25"/>
                    <a:pt x="86" y="24"/>
                  </a:cubicBezTo>
                  <a:cubicBezTo>
                    <a:pt x="84" y="23"/>
                    <a:pt x="82" y="22"/>
                    <a:pt x="80" y="22"/>
                  </a:cubicBezTo>
                  <a:cubicBezTo>
                    <a:pt x="78" y="22"/>
                    <a:pt x="77" y="24"/>
                    <a:pt x="75" y="26"/>
                  </a:cubicBezTo>
                  <a:cubicBezTo>
                    <a:pt x="74" y="27"/>
                    <a:pt x="72" y="29"/>
                    <a:pt x="71" y="29"/>
                  </a:cubicBezTo>
                  <a:cubicBezTo>
                    <a:pt x="70" y="29"/>
                    <a:pt x="68" y="28"/>
                    <a:pt x="66" y="27"/>
                  </a:cubicBezTo>
                  <a:cubicBezTo>
                    <a:pt x="64" y="26"/>
                    <a:pt x="62" y="25"/>
                    <a:pt x="60" y="26"/>
                  </a:cubicBezTo>
                  <a:cubicBezTo>
                    <a:pt x="58" y="26"/>
                    <a:pt x="57" y="28"/>
                    <a:pt x="55" y="30"/>
                  </a:cubicBezTo>
                  <a:cubicBezTo>
                    <a:pt x="54" y="31"/>
                    <a:pt x="52" y="32"/>
                    <a:pt x="51" y="33"/>
                  </a:cubicBezTo>
                  <a:cubicBezTo>
                    <a:pt x="50" y="33"/>
                    <a:pt x="48" y="32"/>
                    <a:pt x="47" y="31"/>
                  </a:cubicBezTo>
                  <a:cubicBezTo>
                    <a:pt x="45" y="30"/>
                    <a:pt x="42" y="29"/>
                    <a:pt x="40" y="29"/>
                  </a:cubicBezTo>
                  <a:cubicBezTo>
                    <a:pt x="38" y="30"/>
                    <a:pt x="37" y="32"/>
                    <a:pt x="35" y="33"/>
                  </a:cubicBezTo>
                  <a:cubicBezTo>
                    <a:pt x="34" y="35"/>
                    <a:pt x="33" y="36"/>
                    <a:pt x="31" y="36"/>
                  </a:cubicBezTo>
                  <a:cubicBezTo>
                    <a:pt x="30" y="36"/>
                    <a:pt x="28" y="35"/>
                    <a:pt x="26" y="35"/>
                  </a:cubicBezTo>
                  <a:cubicBezTo>
                    <a:pt x="24" y="34"/>
                    <a:pt x="22" y="33"/>
                    <a:pt x="21" y="33"/>
                  </a:cubicBezTo>
                  <a:cubicBezTo>
                    <a:pt x="18" y="33"/>
                    <a:pt x="16" y="35"/>
                    <a:pt x="15" y="37"/>
                  </a:cubicBezTo>
                  <a:cubicBezTo>
                    <a:pt x="14" y="38"/>
                    <a:pt x="12" y="40"/>
                    <a:pt x="12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4" y="41"/>
                    <a:pt x="2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1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733" name="Google Shape;1733;p45"/>
            <p:cNvGrpSpPr/>
            <p:nvPr/>
          </p:nvGrpSpPr>
          <p:grpSpPr>
            <a:xfrm>
              <a:off x="693418" y="3755707"/>
              <a:ext cx="613144" cy="386200"/>
              <a:chOff x="826718" y="3540619"/>
              <a:chExt cx="613144" cy="386200"/>
            </a:xfrm>
          </p:grpSpPr>
          <p:sp>
            <p:nvSpPr>
              <p:cNvPr id="1734" name="Google Shape;1734;p45"/>
              <p:cNvSpPr/>
              <p:nvPr/>
            </p:nvSpPr>
            <p:spPr>
              <a:xfrm>
                <a:off x="886440" y="3698550"/>
                <a:ext cx="226943" cy="59722"/>
              </a:xfrm>
              <a:custGeom>
                <a:avLst/>
                <a:gdLst/>
                <a:ahLst/>
                <a:cxnLst/>
                <a:rect l="l" t="t" r="r" b="b"/>
                <a:pathLst>
                  <a:path w="171" h="45" extrusionOk="0">
                    <a:moveTo>
                      <a:pt x="0" y="28"/>
                    </a:moveTo>
                    <a:lnTo>
                      <a:pt x="25" y="31"/>
                    </a:lnTo>
                    <a:lnTo>
                      <a:pt x="41" y="12"/>
                    </a:lnTo>
                    <a:lnTo>
                      <a:pt x="171" y="45"/>
                    </a:lnTo>
                    <a:lnTo>
                      <a:pt x="37" y="0"/>
                    </a:lnTo>
                    <a:lnTo>
                      <a:pt x="25" y="22"/>
                    </a:lnTo>
                    <a:lnTo>
                      <a:pt x="4" y="1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5" name="Google Shape;1735;p45"/>
              <p:cNvSpPr/>
              <p:nvPr/>
            </p:nvSpPr>
            <p:spPr>
              <a:xfrm>
                <a:off x="919618" y="3540619"/>
                <a:ext cx="481756" cy="143332"/>
              </a:xfrm>
              <a:custGeom>
                <a:avLst/>
                <a:gdLst/>
                <a:ahLst/>
                <a:cxnLst/>
                <a:rect l="l" t="t" r="r" b="b"/>
                <a:pathLst>
                  <a:path w="363" h="108" extrusionOk="0">
                    <a:moveTo>
                      <a:pt x="0" y="30"/>
                    </a:moveTo>
                    <a:lnTo>
                      <a:pt x="18" y="84"/>
                    </a:lnTo>
                    <a:lnTo>
                      <a:pt x="137" y="108"/>
                    </a:lnTo>
                    <a:lnTo>
                      <a:pt x="181" y="55"/>
                    </a:lnTo>
                    <a:lnTo>
                      <a:pt x="316" y="61"/>
                    </a:lnTo>
                    <a:lnTo>
                      <a:pt x="363" y="0"/>
                    </a:lnTo>
                    <a:lnTo>
                      <a:pt x="306" y="49"/>
                    </a:lnTo>
                    <a:lnTo>
                      <a:pt x="172" y="41"/>
                    </a:lnTo>
                    <a:lnTo>
                      <a:pt x="129" y="94"/>
                    </a:lnTo>
                    <a:lnTo>
                      <a:pt x="27" y="72"/>
                    </a:lnTo>
                    <a:lnTo>
                      <a:pt x="6" y="2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6" name="Google Shape;1736;p45"/>
              <p:cNvSpPr/>
              <p:nvPr/>
            </p:nvSpPr>
            <p:spPr>
              <a:xfrm>
                <a:off x="1196993" y="3602995"/>
                <a:ext cx="242869" cy="323825"/>
              </a:xfrm>
              <a:custGeom>
                <a:avLst/>
                <a:gdLst/>
                <a:ahLst/>
                <a:cxnLst/>
                <a:rect l="l" t="t" r="r" b="b"/>
                <a:pathLst>
                  <a:path w="183" h="244" extrusionOk="0">
                    <a:moveTo>
                      <a:pt x="9" y="0"/>
                    </a:moveTo>
                    <a:lnTo>
                      <a:pt x="124" y="88"/>
                    </a:lnTo>
                    <a:lnTo>
                      <a:pt x="122" y="178"/>
                    </a:lnTo>
                    <a:lnTo>
                      <a:pt x="183" y="244"/>
                    </a:lnTo>
                    <a:lnTo>
                      <a:pt x="107" y="179"/>
                    </a:lnTo>
                    <a:lnTo>
                      <a:pt x="107" y="10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7" name="Google Shape;1737;p45"/>
              <p:cNvSpPr/>
              <p:nvPr/>
            </p:nvSpPr>
            <p:spPr>
              <a:xfrm>
                <a:off x="826718" y="3695895"/>
                <a:ext cx="229597" cy="147314"/>
              </a:xfrm>
              <a:custGeom>
                <a:avLst/>
                <a:gdLst/>
                <a:ahLst/>
                <a:cxnLst/>
                <a:rect l="l" t="t" r="r" b="b"/>
                <a:pathLst>
                  <a:path w="173" h="111" extrusionOk="0">
                    <a:moveTo>
                      <a:pt x="21" y="0"/>
                    </a:moveTo>
                    <a:lnTo>
                      <a:pt x="97" y="63"/>
                    </a:lnTo>
                    <a:lnTo>
                      <a:pt x="133" y="45"/>
                    </a:lnTo>
                    <a:lnTo>
                      <a:pt x="173" y="111"/>
                    </a:lnTo>
                    <a:lnTo>
                      <a:pt x="131" y="53"/>
                    </a:lnTo>
                    <a:lnTo>
                      <a:pt x="94" y="76"/>
                    </a:lnTo>
                    <a:lnTo>
                      <a:pt x="0" y="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38" name="Google Shape;1738;p45"/>
            <p:cNvGrpSpPr/>
            <p:nvPr/>
          </p:nvGrpSpPr>
          <p:grpSpPr>
            <a:xfrm>
              <a:off x="903552" y="4026908"/>
              <a:ext cx="172530" cy="234906"/>
              <a:chOff x="2179302" y="3556545"/>
              <a:chExt cx="172530" cy="234906"/>
            </a:xfrm>
          </p:grpSpPr>
          <p:sp>
            <p:nvSpPr>
              <p:cNvPr id="1739" name="Google Shape;1739;p45"/>
              <p:cNvSpPr/>
              <p:nvPr/>
            </p:nvSpPr>
            <p:spPr>
              <a:xfrm>
                <a:off x="2181957" y="3556545"/>
                <a:ext cx="165894" cy="230924"/>
              </a:xfrm>
              <a:custGeom>
                <a:avLst/>
                <a:gdLst/>
                <a:ahLst/>
                <a:cxnLst/>
                <a:rect l="l" t="t" r="r" b="b"/>
                <a:pathLst>
                  <a:path w="125" h="174" extrusionOk="0">
                    <a:moveTo>
                      <a:pt x="105" y="88"/>
                    </a:moveTo>
                    <a:lnTo>
                      <a:pt x="125" y="152"/>
                    </a:lnTo>
                    <a:lnTo>
                      <a:pt x="29" y="174"/>
                    </a:lnTo>
                    <a:lnTo>
                      <a:pt x="0" y="99"/>
                    </a:lnTo>
                    <a:lnTo>
                      <a:pt x="12" y="16"/>
                    </a:lnTo>
                    <a:lnTo>
                      <a:pt x="52" y="8"/>
                    </a:lnTo>
                    <a:lnTo>
                      <a:pt x="95" y="0"/>
                    </a:lnTo>
                    <a:lnTo>
                      <a:pt x="95" y="57"/>
                    </a:lnTo>
                    <a:lnTo>
                      <a:pt x="105" y="8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0" name="Google Shape;1740;p45"/>
              <p:cNvSpPr/>
              <p:nvPr/>
            </p:nvSpPr>
            <p:spPr>
              <a:xfrm>
                <a:off x="2250968" y="3556545"/>
                <a:ext cx="70339" cy="124752"/>
              </a:xfrm>
              <a:custGeom>
                <a:avLst/>
                <a:gdLst/>
                <a:ahLst/>
                <a:cxnLst/>
                <a:rect l="l" t="t" r="r" b="b"/>
                <a:pathLst>
                  <a:path w="53" h="94" extrusionOk="0">
                    <a:moveTo>
                      <a:pt x="43" y="57"/>
                    </a:moveTo>
                    <a:lnTo>
                      <a:pt x="53" y="88"/>
                    </a:lnTo>
                    <a:lnTo>
                      <a:pt x="39" y="94"/>
                    </a:lnTo>
                    <a:lnTo>
                      <a:pt x="2" y="66"/>
                    </a:lnTo>
                    <a:lnTo>
                      <a:pt x="0" y="8"/>
                    </a:lnTo>
                    <a:lnTo>
                      <a:pt x="43" y="0"/>
                    </a:lnTo>
                    <a:lnTo>
                      <a:pt x="43" y="57"/>
                    </a:lnTo>
                    <a:close/>
                  </a:path>
                </a:pathLst>
              </a:cu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1" name="Google Shape;1741;p45"/>
              <p:cNvSpPr/>
              <p:nvPr/>
            </p:nvSpPr>
            <p:spPr>
              <a:xfrm>
                <a:off x="2179302" y="3572471"/>
                <a:ext cx="172530" cy="218980"/>
              </a:xfrm>
              <a:custGeom>
                <a:avLst/>
                <a:gdLst/>
                <a:ahLst/>
                <a:cxnLst/>
                <a:rect l="l" t="t" r="r" b="b"/>
                <a:pathLst>
                  <a:path w="67" h="85" extrusionOk="0">
                    <a:moveTo>
                      <a:pt x="66" y="73"/>
                    </a:moveTo>
                    <a:cubicBezTo>
                      <a:pt x="16" y="85"/>
                      <a:pt x="16" y="85"/>
                      <a:pt x="16" y="85"/>
                    </a:cubicBezTo>
                    <a:cubicBezTo>
                      <a:pt x="15" y="85"/>
                      <a:pt x="15" y="85"/>
                      <a:pt x="15" y="8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7" y="0"/>
                      <a:pt x="8" y="1"/>
                    </a:cubicBezTo>
                    <a:cubicBezTo>
                      <a:pt x="8" y="1"/>
                      <a:pt x="9" y="1"/>
                      <a:pt x="9" y="2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64" y="71"/>
                      <a:pt x="64" y="71"/>
                      <a:pt x="64" y="71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2"/>
                      <a:pt x="49" y="22"/>
                      <a:pt x="50" y="21"/>
                    </a:cubicBezTo>
                    <a:cubicBezTo>
                      <a:pt x="51" y="21"/>
                      <a:pt x="51" y="22"/>
                      <a:pt x="52" y="22"/>
                    </a:cubicBezTo>
                    <a:cubicBezTo>
                      <a:pt x="67" y="72"/>
                      <a:pt x="67" y="72"/>
                      <a:pt x="67" y="72"/>
                    </a:cubicBezTo>
                    <a:cubicBezTo>
                      <a:pt x="67" y="72"/>
                      <a:pt x="67" y="72"/>
                      <a:pt x="66" y="73"/>
                    </a:cubicBezTo>
                    <a:cubicBezTo>
                      <a:pt x="66" y="73"/>
                      <a:pt x="66" y="73"/>
                      <a:pt x="66" y="7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2" name="Google Shape;1742;p45"/>
              <p:cNvSpPr/>
              <p:nvPr/>
            </p:nvSpPr>
            <p:spPr>
              <a:xfrm>
                <a:off x="2244333" y="3567162"/>
                <a:ext cx="43796" cy="209690"/>
              </a:xfrm>
              <a:custGeom>
                <a:avLst/>
                <a:gdLst/>
                <a:ahLst/>
                <a:cxnLst/>
                <a:rect l="l" t="t" r="r" b="b"/>
                <a:pathLst>
                  <a:path w="33" h="158" extrusionOk="0">
                    <a:moveTo>
                      <a:pt x="29" y="158"/>
                    </a:moveTo>
                    <a:lnTo>
                      <a:pt x="0" y="76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5" y="76"/>
                    </a:lnTo>
                    <a:lnTo>
                      <a:pt x="33" y="156"/>
                    </a:lnTo>
                    <a:lnTo>
                      <a:pt x="29" y="158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3" name="Google Shape;1743;p45"/>
              <p:cNvSpPr/>
              <p:nvPr/>
            </p:nvSpPr>
            <p:spPr>
              <a:xfrm>
                <a:off x="2192574" y="3678643"/>
                <a:ext cx="136697" cy="38488"/>
              </a:xfrm>
              <a:custGeom>
                <a:avLst/>
                <a:gdLst/>
                <a:ahLst/>
                <a:cxnLst/>
                <a:rect l="l" t="t" r="r" b="b"/>
                <a:pathLst>
                  <a:path w="103" h="29" extrusionOk="0">
                    <a:moveTo>
                      <a:pt x="2" y="29"/>
                    </a:moveTo>
                    <a:lnTo>
                      <a:pt x="0" y="23"/>
                    </a:lnTo>
                    <a:lnTo>
                      <a:pt x="101" y="0"/>
                    </a:lnTo>
                    <a:lnTo>
                      <a:pt x="103" y="4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44" name="Google Shape;1744;p45"/>
            <p:cNvGrpSpPr/>
            <p:nvPr/>
          </p:nvGrpSpPr>
          <p:grpSpPr>
            <a:xfrm>
              <a:off x="1256420" y="4176176"/>
              <a:ext cx="371650" cy="181466"/>
              <a:chOff x="3767070" y="3587913"/>
              <a:chExt cx="371650" cy="181466"/>
            </a:xfrm>
          </p:grpSpPr>
          <p:sp>
            <p:nvSpPr>
              <p:cNvPr id="1745" name="Google Shape;1745;p45"/>
              <p:cNvSpPr/>
              <p:nvPr/>
            </p:nvSpPr>
            <p:spPr>
              <a:xfrm>
                <a:off x="3776210" y="3587913"/>
                <a:ext cx="362510" cy="181466"/>
              </a:xfrm>
              <a:custGeom>
                <a:avLst/>
                <a:gdLst/>
                <a:ahLst/>
                <a:cxnLst/>
                <a:rect l="l" t="t" r="r" b="b"/>
                <a:pathLst>
                  <a:path w="119" h="48" extrusionOk="0">
                    <a:moveTo>
                      <a:pt x="0" y="35"/>
                    </a:moveTo>
                    <a:lnTo>
                      <a:pt x="7" y="19"/>
                    </a:lnTo>
                    <a:lnTo>
                      <a:pt x="7" y="10"/>
                    </a:lnTo>
                    <a:lnTo>
                      <a:pt x="33" y="9"/>
                    </a:lnTo>
                    <a:lnTo>
                      <a:pt x="49" y="0"/>
                    </a:lnTo>
                    <a:lnTo>
                      <a:pt x="95" y="9"/>
                    </a:lnTo>
                    <a:lnTo>
                      <a:pt x="98" y="19"/>
                    </a:lnTo>
                    <a:lnTo>
                      <a:pt x="119" y="30"/>
                    </a:lnTo>
                    <a:lnTo>
                      <a:pt x="27" y="48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6" name="Google Shape;1746;p45"/>
              <p:cNvSpPr/>
              <p:nvPr/>
            </p:nvSpPr>
            <p:spPr>
              <a:xfrm>
                <a:off x="3815810" y="3701329"/>
                <a:ext cx="94436" cy="68050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3" y="0"/>
                    </a:moveTo>
                    <a:cubicBezTo>
                      <a:pt x="19" y="0"/>
                      <a:pt x="15" y="1"/>
                      <a:pt x="12" y="1"/>
                    </a:cubicBezTo>
                    <a:cubicBezTo>
                      <a:pt x="10" y="1"/>
                      <a:pt x="8" y="2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8"/>
                      <a:pt x="1" y="11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4" y="14"/>
                      <a:pt x="6" y="14"/>
                      <a:pt x="8" y="13"/>
                    </a:cubicBezTo>
                    <a:cubicBezTo>
                      <a:pt x="10" y="13"/>
                      <a:pt x="12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1"/>
                      <a:pt x="21" y="11"/>
                      <a:pt x="22" y="10"/>
                    </a:cubicBezTo>
                    <a:cubicBezTo>
                      <a:pt x="22" y="10"/>
                      <a:pt x="23" y="10"/>
                      <a:pt x="23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5"/>
                      <a:pt x="23" y="2"/>
                      <a:pt x="23" y="0"/>
                    </a:cubicBez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0" y="10"/>
                    </a:cubicBezTo>
                    <a:cubicBezTo>
                      <a:pt x="16" y="11"/>
                      <a:pt x="12" y="11"/>
                      <a:pt x="9" y="12"/>
                    </a:cubicBezTo>
                    <a:cubicBezTo>
                      <a:pt x="7" y="13"/>
                      <a:pt x="5" y="13"/>
                      <a:pt x="2" y="13"/>
                    </a:cubicBezTo>
                    <a:cubicBezTo>
                      <a:pt x="2" y="11"/>
                      <a:pt x="2" y="8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1" y="5"/>
                      <a:pt x="1" y="5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4" y="3"/>
                      <a:pt x="6" y="3"/>
                      <a:pt x="7" y="3"/>
                    </a:cubicBezTo>
                    <a:cubicBezTo>
                      <a:pt x="10" y="2"/>
                      <a:pt x="14" y="2"/>
                      <a:pt x="17" y="1"/>
                    </a:cubicBezTo>
                    <a:cubicBezTo>
                      <a:pt x="19" y="1"/>
                      <a:pt x="20" y="1"/>
                      <a:pt x="22" y="1"/>
                    </a:cubicBezTo>
                    <a:cubicBezTo>
                      <a:pt x="22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7" name="Google Shape;1747;p45"/>
              <p:cNvSpPr/>
              <p:nvPr/>
            </p:nvSpPr>
            <p:spPr>
              <a:xfrm>
                <a:off x="4010773" y="3659744"/>
                <a:ext cx="91389" cy="71831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2" y="0"/>
                    </a:moveTo>
                    <a:cubicBezTo>
                      <a:pt x="19" y="0"/>
                      <a:pt x="15" y="0"/>
                      <a:pt x="12" y="1"/>
                    </a:cubicBezTo>
                    <a:cubicBezTo>
                      <a:pt x="10" y="1"/>
                      <a:pt x="8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3" y="3"/>
                      <a:pt x="2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8"/>
                      <a:pt x="1" y="11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4" y="14"/>
                      <a:pt x="6" y="13"/>
                      <a:pt x="8" y="13"/>
                    </a:cubicBezTo>
                    <a:cubicBezTo>
                      <a:pt x="10" y="13"/>
                      <a:pt x="12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0"/>
                      <a:pt x="21" y="10"/>
                      <a:pt x="22" y="10"/>
                    </a:cubicBezTo>
                    <a:cubicBezTo>
                      <a:pt x="22" y="10"/>
                      <a:pt x="23" y="10"/>
                      <a:pt x="23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5"/>
                      <a:pt x="23" y="2"/>
                      <a:pt x="23" y="0"/>
                    </a:cubicBezTo>
                    <a:lnTo>
                      <a:pt x="22" y="0"/>
                    </a:ln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10"/>
                      <a:pt x="20" y="10"/>
                      <a:pt x="20" y="10"/>
                    </a:cubicBezTo>
                    <a:cubicBezTo>
                      <a:pt x="16" y="11"/>
                      <a:pt x="12" y="11"/>
                      <a:pt x="8" y="12"/>
                    </a:cubicBezTo>
                    <a:cubicBezTo>
                      <a:pt x="6" y="12"/>
                      <a:pt x="4" y="13"/>
                      <a:pt x="2" y="13"/>
                    </a:cubicBezTo>
                    <a:cubicBezTo>
                      <a:pt x="2" y="11"/>
                      <a:pt x="1" y="8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4" y="3"/>
                      <a:pt x="5" y="3"/>
                      <a:pt x="7" y="3"/>
                    </a:cubicBezTo>
                    <a:cubicBezTo>
                      <a:pt x="10" y="2"/>
                      <a:pt x="14" y="1"/>
                      <a:pt x="17" y="1"/>
                    </a:cubicBezTo>
                    <a:cubicBezTo>
                      <a:pt x="18" y="1"/>
                      <a:pt x="20" y="1"/>
                      <a:pt x="22" y="0"/>
                    </a:cubicBezTo>
                    <a:cubicBezTo>
                      <a:pt x="22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8" name="Google Shape;1748;p45"/>
              <p:cNvSpPr/>
              <p:nvPr/>
            </p:nvSpPr>
            <p:spPr>
              <a:xfrm>
                <a:off x="3916339" y="3682428"/>
                <a:ext cx="94436" cy="68050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2" y="0"/>
                    </a:moveTo>
                    <a:cubicBezTo>
                      <a:pt x="18" y="0"/>
                      <a:pt x="15" y="1"/>
                      <a:pt x="11" y="1"/>
                    </a:cubicBezTo>
                    <a:cubicBezTo>
                      <a:pt x="9" y="1"/>
                      <a:pt x="8" y="2"/>
                      <a:pt x="6" y="2"/>
                    </a:cubicBezTo>
                    <a:cubicBezTo>
                      <a:pt x="5" y="2"/>
                      <a:pt x="4" y="2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8"/>
                      <a:pt x="1" y="11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3" y="14"/>
                      <a:pt x="5" y="14"/>
                      <a:pt x="7" y="13"/>
                    </a:cubicBezTo>
                    <a:cubicBezTo>
                      <a:pt x="9" y="13"/>
                      <a:pt x="11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1" y="11"/>
                      <a:pt x="21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2" y="7"/>
                    </a:cubicBezTo>
                    <a:cubicBezTo>
                      <a:pt x="22" y="5"/>
                      <a:pt x="22" y="3"/>
                      <a:pt x="22" y="0"/>
                    </a:cubicBez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19" y="10"/>
                    </a:cubicBezTo>
                    <a:cubicBezTo>
                      <a:pt x="16" y="11"/>
                      <a:pt x="12" y="12"/>
                      <a:pt x="8" y="12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1" y="11"/>
                      <a:pt x="1" y="8"/>
                      <a:pt x="0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5"/>
                      <a:pt x="0" y="5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3" y="3"/>
                      <a:pt x="5" y="3"/>
                      <a:pt x="7" y="3"/>
                    </a:cubicBezTo>
                    <a:cubicBezTo>
                      <a:pt x="10" y="2"/>
                      <a:pt x="13" y="2"/>
                      <a:pt x="16" y="1"/>
                    </a:cubicBezTo>
                    <a:cubicBezTo>
                      <a:pt x="18" y="1"/>
                      <a:pt x="20" y="1"/>
                      <a:pt x="21" y="1"/>
                    </a:cubicBezTo>
                    <a:cubicBezTo>
                      <a:pt x="21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9" name="Google Shape;1749;p45"/>
              <p:cNvSpPr/>
              <p:nvPr/>
            </p:nvSpPr>
            <p:spPr>
              <a:xfrm>
                <a:off x="3767070" y="3640840"/>
                <a:ext cx="94436" cy="71831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3" y="0"/>
                    </a:moveTo>
                    <a:cubicBezTo>
                      <a:pt x="19" y="1"/>
                      <a:pt x="15" y="1"/>
                      <a:pt x="12" y="1"/>
                    </a:cubicBezTo>
                    <a:cubicBezTo>
                      <a:pt x="10" y="2"/>
                      <a:pt x="8" y="2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8"/>
                      <a:pt x="1" y="11"/>
                      <a:pt x="1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4" y="14"/>
                      <a:pt x="6" y="14"/>
                      <a:pt x="8" y="13"/>
                    </a:cubicBezTo>
                    <a:cubicBezTo>
                      <a:pt x="10" y="13"/>
                      <a:pt x="12" y="13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1"/>
                      <a:pt x="21" y="11"/>
                      <a:pt x="22" y="11"/>
                    </a:cubicBezTo>
                    <a:cubicBezTo>
                      <a:pt x="22" y="11"/>
                      <a:pt x="22" y="11"/>
                      <a:pt x="23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9"/>
                      <a:pt x="23" y="8"/>
                      <a:pt x="23" y="8"/>
                    </a:cubicBezTo>
                    <a:cubicBezTo>
                      <a:pt x="23" y="6"/>
                      <a:pt x="23" y="3"/>
                      <a:pt x="23" y="1"/>
                    </a:cubicBezTo>
                    <a:lnTo>
                      <a:pt x="23" y="0"/>
                    </a:lnTo>
                    <a:close/>
                    <a:moveTo>
                      <a:pt x="22" y="7"/>
                    </a:moveTo>
                    <a:cubicBezTo>
                      <a:pt x="22" y="8"/>
                      <a:pt x="22" y="9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0" y="10"/>
                      <a:pt x="20" y="10"/>
                    </a:cubicBezTo>
                    <a:cubicBezTo>
                      <a:pt x="16" y="11"/>
                      <a:pt x="12" y="12"/>
                      <a:pt x="8" y="12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2" y="11"/>
                      <a:pt x="1" y="8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1" y="5"/>
                      <a:pt x="1" y="5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4" y="3"/>
                      <a:pt x="6" y="3"/>
                      <a:pt x="7" y="3"/>
                    </a:cubicBezTo>
                    <a:cubicBezTo>
                      <a:pt x="10" y="2"/>
                      <a:pt x="14" y="2"/>
                      <a:pt x="17" y="2"/>
                    </a:cubicBezTo>
                    <a:cubicBezTo>
                      <a:pt x="19" y="1"/>
                      <a:pt x="20" y="1"/>
                      <a:pt x="22" y="1"/>
                    </a:cubicBezTo>
                    <a:cubicBezTo>
                      <a:pt x="22" y="3"/>
                      <a:pt x="22" y="5"/>
                      <a:pt x="22" y="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0" name="Google Shape;1750;p45"/>
              <p:cNvSpPr/>
              <p:nvPr/>
            </p:nvSpPr>
            <p:spPr>
              <a:xfrm>
                <a:off x="3962033" y="3610596"/>
                <a:ext cx="91389" cy="64270"/>
              </a:xfrm>
              <a:custGeom>
                <a:avLst/>
                <a:gdLst/>
                <a:ahLst/>
                <a:cxnLst/>
                <a:rect l="l" t="t" r="r" b="b"/>
                <a:pathLst>
                  <a:path w="23" h="13" extrusionOk="0">
                    <a:moveTo>
                      <a:pt x="23" y="0"/>
                    </a:moveTo>
                    <a:cubicBezTo>
                      <a:pt x="19" y="0"/>
                      <a:pt x="15" y="0"/>
                      <a:pt x="12" y="1"/>
                    </a:cubicBezTo>
                    <a:cubicBezTo>
                      <a:pt x="10" y="1"/>
                      <a:pt x="8" y="1"/>
                      <a:pt x="7" y="1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1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7"/>
                      <a:pt x="1" y="10"/>
                      <a:pt x="1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4" y="13"/>
                      <a:pt x="6" y="13"/>
                      <a:pt x="8" y="13"/>
                    </a:cubicBezTo>
                    <a:cubicBezTo>
                      <a:pt x="10" y="12"/>
                      <a:pt x="12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0"/>
                      <a:pt x="21" y="10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5"/>
                      <a:pt x="23" y="2"/>
                      <a:pt x="23" y="0"/>
                    </a:cubicBez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10"/>
                      <a:pt x="20" y="10"/>
                      <a:pt x="20" y="10"/>
                    </a:cubicBezTo>
                    <a:cubicBezTo>
                      <a:pt x="16" y="10"/>
                      <a:pt x="12" y="11"/>
                      <a:pt x="8" y="12"/>
                    </a:cubicBezTo>
                    <a:cubicBezTo>
                      <a:pt x="6" y="12"/>
                      <a:pt x="4" y="12"/>
                      <a:pt x="2" y="12"/>
                    </a:cubicBezTo>
                    <a:cubicBezTo>
                      <a:pt x="2" y="10"/>
                      <a:pt x="1" y="8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4"/>
                      <a:pt x="1" y="4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4" y="3"/>
                      <a:pt x="6" y="2"/>
                      <a:pt x="7" y="2"/>
                    </a:cubicBezTo>
                    <a:cubicBezTo>
                      <a:pt x="11" y="2"/>
                      <a:pt x="14" y="1"/>
                      <a:pt x="17" y="1"/>
                    </a:cubicBezTo>
                    <a:cubicBezTo>
                      <a:pt x="19" y="1"/>
                      <a:pt x="20" y="1"/>
                      <a:pt x="22" y="0"/>
                    </a:cubicBezTo>
                    <a:cubicBezTo>
                      <a:pt x="22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1" name="Google Shape;1751;p45"/>
              <p:cNvSpPr/>
              <p:nvPr/>
            </p:nvSpPr>
            <p:spPr>
              <a:xfrm>
                <a:off x="3870644" y="3625718"/>
                <a:ext cx="88344" cy="71831"/>
              </a:xfrm>
              <a:custGeom>
                <a:avLst/>
                <a:gdLst/>
                <a:ahLst/>
                <a:cxnLst/>
                <a:rect l="l" t="t" r="r" b="b"/>
                <a:pathLst>
                  <a:path w="22" h="14" extrusionOk="0">
                    <a:moveTo>
                      <a:pt x="22" y="0"/>
                    </a:moveTo>
                    <a:cubicBezTo>
                      <a:pt x="18" y="0"/>
                      <a:pt x="15" y="1"/>
                      <a:pt x="11" y="1"/>
                    </a:cubicBezTo>
                    <a:cubicBezTo>
                      <a:pt x="9" y="1"/>
                      <a:pt x="8" y="2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8"/>
                      <a:pt x="0" y="10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3" y="14"/>
                      <a:pt x="5" y="13"/>
                      <a:pt x="7" y="13"/>
                    </a:cubicBezTo>
                    <a:cubicBezTo>
                      <a:pt x="9" y="13"/>
                      <a:pt x="11" y="12"/>
                      <a:pt x="13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1" y="11"/>
                      <a:pt x="21" y="11"/>
                    </a:cubicBezTo>
                    <a:cubicBezTo>
                      <a:pt x="21" y="11"/>
                      <a:pt x="22" y="11"/>
                      <a:pt x="22" y="10"/>
                    </a:cubicBezTo>
                    <a:cubicBezTo>
                      <a:pt x="22" y="10"/>
                      <a:pt x="22" y="10"/>
                      <a:pt x="22" y="9"/>
                    </a:cubicBezTo>
                    <a:cubicBezTo>
                      <a:pt x="22" y="9"/>
                      <a:pt x="22" y="8"/>
                      <a:pt x="22" y="8"/>
                    </a:cubicBezTo>
                    <a:cubicBezTo>
                      <a:pt x="22" y="5"/>
                      <a:pt x="22" y="3"/>
                      <a:pt x="22" y="1"/>
                    </a:cubicBezTo>
                    <a:lnTo>
                      <a:pt x="22" y="0"/>
                    </a:lnTo>
                    <a:close/>
                    <a:moveTo>
                      <a:pt x="22" y="7"/>
                    </a:moveTo>
                    <a:cubicBezTo>
                      <a:pt x="22" y="8"/>
                      <a:pt x="22" y="9"/>
                      <a:pt x="22" y="9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19" y="10"/>
                    </a:cubicBezTo>
                    <a:cubicBezTo>
                      <a:pt x="15" y="11"/>
                      <a:pt x="12" y="12"/>
                      <a:pt x="8" y="12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1" y="11"/>
                      <a:pt x="1" y="8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3" y="3"/>
                      <a:pt x="5" y="3"/>
                      <a:pt x="7" y="3"/>
                    </a:cubicBezTo>
                    <a:cubicBezTo>
                      <a:pt x="10" y="2"/>
                      <a:pt x="13" y="2"/>
                      <a:pt x="16" y="1"/>
                    </a:cubicBezTo>
                    <a:cubicBezTo>
                      <a:pt x="18" y="1"/>
                      <a:pt x="20" y="1"/>
                      <a:pt x="22" y="1"/>
                    </a:cubicBezTo>
                    <a:cubicBezTo>
                      <a:pt x="22" y="3"/>
                      <a:pt x="22" y="5"/>
                      <a:pt x="22" y="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52" name="Google Shape;1752;p45"/>
            <p:cNvGrpSpPr/>
            <p:nvPr/>
          </p:nvGrpSpPr>
          <p:grpSpPr>
            <a:xfrm>
              <a:off x="1306547" y="3772132"/>
              <a:ext cx="140619" cy="239314"/>
              <a:chOff x="4336497" y="3450820"/>
              <a:chExt cx="140619" cy="239314"/>
            </a:xfrm>
          </p:grpSpPr>
          <p:sp>
            <p:nvSpPr>
              <p:cNvPr id="1753" name="Google Shape;1753;p45"/>
              <p:cNvSpPr/>
              <p:nvPr/>
            </p:nvSpPr>
            <p:spPr>
              <a:xfrm>
                <a:off x="4338506" y="3453312"/>
                <a:ext cx="138609" cy="234328"/>
              </a:xfrm>
              <a:custGeom>
                <a:avLst/>
                <a:gdLst/>
                <a:ahLst/>
                <a:cxnLst/>
                <a:rect l="l" t="t" r="r" b="b"/>
                <a:pathLst>
                  <a:path w="69" h="94" extrusionOk="0">
                    <a:moveTo>
                      <a:pt x="62" y="54"/>
                    </a:moveTo>
                    <a:lnTo>
                      <a:pt x="65" y="94"/>
                    </a:lnTo>
                    <a:lnTo>
                      <a:pt x="7" y="93"/>
                    </a:lnTo>
                    <a:lnTo>
                      <a:pt x="0" y="47"/>
                    </a:lnTo>
                    <a:lnTo>
                      <a:pt x="19" y="0"/>
                    </a:lnTo>
                    <a:lnTo>
                      <a:pt x="42" y="2"/>
                    </a:lnTo>
                    <a:lnTo>
                      <a:pt x="69" y="2"/>
                    </a:lnTo>
                    <a:lnTo>
                      <a:pt x="61" y="35"/>
                    </a:lnTo>
                    <a:lnTo>
                      <a:pt x="62" y="5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4" name="Google Shape;1754;p45"/>
              <p:cNvSpPr/>
              <p:nvPr/>
            </p:nvSpPr>
            <p:spPr>
              <a:xfrm>
                <a:off x="4410824" y="3458298"/>
                <a:ext cx="66292" cy="129628"/>
              </a:xfrm>
              <a:custGeom>
                <a:avLst/>
                <a:gdLst/>
                <a:ahLst/>
                <a:cxnLst/>
                <a:rect l="l" t="t" r="r" b="b"/>
                <a:pathLst>
                  <a:path w="33" h="52" extrusionOk="0">
                    <a:moveTo>
                      <a:pt x="25" y="33"/>
                    </a:moveTo>
                    <a:lnTo>
                      <a:pt x="26" y="52"/>
                    </a:lnTo>
                    <a:lnTo>
                      <a:pt x="17" y="52"/>
                    </a:lnTo>
                    <a:lnTo>
                      <a:pt x="0" y="33"/>
                    </a:lnTo>
                    <a:lnTo>
                      <a:pt x="6" y="0"/>
                    </a:lnTo>
                    <a:lnTo>
                      <a:pt x="33" y="0"/>
                    </a:lnTo>
                    <a:lnTo>
                      <a:pt x="25" y="3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5" name="Google Shape;1755;p45"/>
              <p:cNvSpPr/>
              <p:nvPr/>
            </p:nvSpPr>
            <p:spPr>
              <a:xfrm>
                <a:off x="4336497" y="3450820"/>
                <a:ext cx="134592" cy="239314"/>
              </a:xfrm>
              <a:custGeom>
                <a:avLst/>
                <a:gdLst/>
                <a:ahLst/>
                <a:cxnLst/>
                <a:rect l="l" t="t" r="r" b="b"/>
                <a:pathLst>
                  <a:path w="51" h="73" extrusionOk="0">
                    <a:moveTo>
                      <a:pt x="50" y="73"/>
                    </a:moveTo>
                    <a:cubicBezTo>
                      <a:pt x="6" y="73"/>
                      <a:pt x="6" y="73"/>
                      <a:pt x="6" y="73"/>
                    </a:cubicBezTo>
                    <a:cubicBezTo>
                      <a:pt x="5" y="73"/>
                      <a:pt x="5" y="72"/>
                      <a:pt x="5" y="7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1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6" y="26"/>
                      <a:pt x="47" y="26"/>
                    </a:cubicBezTo>
                    <a:cubicBezTo>
                      <a:pt x="47" y="26"/>
                      <a:pt x="48" y="26"/>
                      <a:pt x="48" y="27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2"/>
                      <a:pt x="51" y="72"/>
                      <a:pt x="51" y="72"/>
                    </a:cubicBezTo>
                    <a:lnTo>
                      <a:pt x="50" y="73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6" name="Google Shape;1756;p45"/>
              <p:cNvSpPr/>
              <p:nvPr/>
            </p:nvSpPr>
            <p:spPr>
              <a:xfrm>
                <a:off x="4396761" y="3453312"/>
                <a:ext cx="30133" cy="234328"/>
              </a:xfrm>
              <a:custGeom>
                <a:avLst/>
                <a:gdLst/>
                <a:ahLst/>
                <a:cxnLst/>
                <a:rect l="l" t="t" r="r" b="b"/>
                <a:pathLst>
                  <a:path w="15" h="94" extrusionOk="0">
                    <a:moveTo>
                      <a:pt x="6" y="94"/>
                    </a:moveTo>
                    <a:lnTo>
                      <a:pt x="0" y="44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3" y="45"/>
                    </a:lnTo>
                    <a:lnTo>
                      <a:pt x="8" y="94"/>
                    </a:lnTo>
                    <a:lnTo>
                      <a:pt x="6" y="94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7" name="Google Shape;1757;p45"/>
              <p:cNvSpPr/>
              <p:nvPr/>
            </p:nvSpPr>
            <p:spPr>
              <a:xfrm>
                <a:off x="4344532" y="3595405"/>
                <a:ext cx="122700" cy="75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758" name="Google Shape;1758;p45"/>
          <p:cNvGrpSpPr/>
          <p:nvPr/>
        </p:nvGrpSpPr>
        <p:grpSpPr>
          <a:xfrm>
            <a:off x="2834460" y="2256471"/>
            <a:ext cx="3272041" cy="3188759"/>
            <a:chOff x="2834460" y="2256471"/>
            <a:chExt cx="3272041" cy="3188759"/>
          </a:xfrm>
        </p:grpSpPr>
        <p:grpSp>
          <p:nvGrpSpPr>
            <p:cNvPr id="1759" name="Google Shape;1759;p45"/>
            <p:cNvGrpSpPr/>
            <p:nvPr/>
          </p:nvGrpSpPr>
          <p:grpSpPr>
            <a:xfrm>
              <a:off x="4654269" y="2567048"/>
              <a:ext cx="1452231" cy="2689423"/>
              <a:chOff x="4654253" y="2567178"/>
              <a:chExt cx="1452231" cy="2576322"/>
            </a:xfrm>
          </p:grpSpPr>
          <p:sp>
            <p:nvSpPr>
              <p:cNvPr id="1760" name="Google Shape;1760;p45"/>
              <p:cNvSpPr/>
              <p:nvPr/>
            </p:nvSpPr>
            <p:spPr>
              <a:xfrm>
                <a:off x="4825100" y="3752400"/>
                <a:ext cx="1281300" cy="13911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ssistant"/>
                  <a:ea typeface="Assistant"/>
                  <a:cs typeface="Assistant"/>
                  <a:sym typeface="Assistant"/>
                </a:endParaRPr>
              </a:p>
            </p:txBody>
          </p:sp>
          <p:grpSp>
            <p:nvGrpSpPr>
              <p:cNvPr id="1761" name="Google Shape;1761;p45"/>
              <p:cNvGrpSpPr/>
              <p:nvPr/>
            </p:nvGrpSpPr>
            <p:grpSpPr>
              <a:xfrm>
                <a:off x="4654253" y="2567178"/>
                <a:ext cx="1452231" cy="1566650"/>
                <a:chOff x="5182703" y="2567178"/>
                <a:chExt cx="1452231" cy="1566650"/>
              </a:xfrm>
            </p:grpSpPr>
            <p:sp>
              <p:nvSpPr>
                <p:cNvPr id="1762" name="Google Shape;1762;p45"/>
                <p:cNvSpPr/>
                <p:nvPr/>
              </p:nvSpPr>
              <p:spPr>
                <a:xfrm>
                  <a:off x="5927856" y="2567178"/>
                  <a:ext cx="92391" cy="4659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" h="232" extrusionOk="0">
                      <a:moveTo>
                        <a:pt x="46" y="232"/>
                      </a:moveTo>
                      <a:lnTo>
                        <a:pt x="0" y="232"/>
                      </a:lnTo>
                      <a:lnTo>
                        <a:pt x="15" y="0"/>
                      </a:lnTo>
                      <a:lnTo>
                        <a:pt x="32" y="0"/>
                      </a:lnTo>
                      <a:lnTo>
                        <a:pt x="46" y="232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3" name="Google Shape;1763;p45"/>
                <p:cNvSpPr/>
                <p:nvPr/>
              </p:nvSpPr>
              <p:spPr>
                <a:xfrm>
                  <a:off x="5919822" y="2974909"/>
                  <a:ext cx="100500" cy="783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4" name="Google Shape;1764;p45"/>
                <p:cNvSpPr/>
                <p:nvPr/>
              </p:nvSpPr>
              <p:spPr>
                <a:xfrm>
                  <a:off x="5847516" y="3007045"/>
                  <a:ext cx="257088" cy="642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" h="17" extrusionOk="0">
                      <a:moveTo>
                        <a:pt x="67" y="17"/>
                      </a:move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5"/>
                        <a:pt x="5" y="0"/>
                        <a:pt x="13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61" y="0"/>
                        <a:pt x="67" y="5"/>
                        <a:pt x="67" y="13"/>
                      </a:cubicBezTo>
                      <a:lnTo>
                        <a:pt x="67" y="17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5" name="Google Shape;1765;p45"/>
                <p:cNvSpPr/>
                <p:nvPr/>
              </p:nvSpPr>
              <p:spPr>
                <a:xfrm>
                  <a:off x="6134732" y="2844354"/>
                  <a:ext cx="38162" cy="192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" h="96" extrusionOk="0">
                      <a:moveTo>
                        <a:pt x="19" y="96"/>
                      </a:moveTo>
                      <a:lnTo>
                        <a:pt x="0" y="96"/>
                      </a:ln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19" y="9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6" name="Google Shape;1766;p45"/>
                <p:cNvSpPr/>
                <p:nvPr/>
              </p:nvSpPr>
              <p:spPr>
                <a:xfrm>
                  <a:off x="6134732" y="3015079"/>
                  <a:ext cx="38400" cy="300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7" name="Google Shape;1767;p45"/>
                <p:cNvSpPr/>
                <p:nvPr/>
              </p:nvSpPr>
              <p:spPr>
                <a:xfrm>
                  <a:off x="6100587" y="3025121"/>
                  <a:ext cx="108459" cy="281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" h="7" extrusionOk="0">
                      <a:moveTo>
                        <a:pt x="28" y="7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"/>
                        <a:pt x="3" y="0"/>
                        <a:pt x="6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6" y="0"/>
                        <a:pt x="28" y="2"/>
                        <a:pt x="28" y="5"/>
                      </a:cubicBezTo>
                      <a:lnTo>
                        <a:pt x="28" y="7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8" name="Google Shape;1768;p45"/>
                <p:cNvSpPr/>
                <p:nvPr/>
              </p:nvSpPr>
              <p:spPr>
                <a:xfrm>
                  <a:off x="6243191" y="2844354"/>
                  <a:ext cx="38162" cy="192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" h="96" extrusionOk="0">
                      <a:moveTo>
                        <a:pt x="19" y="96"/>
                      </a:moveTo>
                      <a:lnTo>
                        <a:pt x="0" y="96"/>
                      </a:lnTo>
                      <a:lnTo>
                        <a:pt x="7" y="0"/>
                      </a:lnTo>
                      <a:lnTo>
                        <a:pt x="13" y="0"/>
                      </a:lnTo>
                      <a:lnTo>
                        <a:pt x="19" y="9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9" name="Google Shape;1769;p45"/>
                <p:cNvSpPr/>
                <p:nvPr/>
              </p:nvSpPr>
              <p:spPr>
                <a:xfrm>
                  <a:off x="6243191" y="3015079"/>
                  <a:ext cx="38400" cy="300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0" name="Google Shape;1770;p45"/>
                <p:cNvSpPr/>
                <p:nvPr/>
              </p:nvSpPr>
              <p:spPr>
                <a:xfrm>
                  <a:off x="6209046" y="3025121"/>
                  <a:ext cx="106451" cy="281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" h="7" extrusionOk="0">
                      <a:moveTo>
                        <a:pt x="28" y="7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"/>
                        <a:pt x="3" y="0"/>
                        <a:pt x="6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6" y="0"/>
                        <a:pt x="28" y="2"/>
                        <a:pt x="28" y="5"/>
                      </a:cubicBezTo>
                      <a:lnTo>
                        <a:pt x="28" y="7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1" name="Google Shape;1771;p45"/>
                <p:cNvSpPr/>
                <p:nvPr/>
              </p:nvSpPr>
              <p:spPr>
                <a:xfrm>
                  <a:off x="5355434" y="3045207"/>
                  <a:ext cx="1279500" cy="72300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2" name="Google Shape;1772;p45"/>
                <p:cNvSpPr/>
                <p:nvPr/>
              </p:nvSpPr>
              <p:spPr>
                <a:xfrm>
                  <a:off x="5385561" y="3087386"/>
                  <a:ext cx="1206900" cy="638700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3" name="Google Shape;1773;p45"/>
                <p:cNvSpPr/>
                <p:nvPr/>
              </p:nvSpPr>
              <p:spPr>
                <a:xfrm>
                  <a:off x="5451842" y="3418792"/>
                  <a:ext cx="1068600" cy="384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4" name="Google Shape;1774;p45"/>
                <p:cNvSpPr/>
                <p:nvPr/>
              </p:nvSpPr>
              <p:spPr>
                <a:xfrm>
                  <a:off x="5451842" y="3159693"/>
                  <a:ext cx="1064700" cy="273300"/>
                </a:xfrm>
                <a:prstGeom prst="rect">
                  <a:avLst/>
                </a:pr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5" name="Google Shape;1775;p45"/>
                <p:cNvSpPr/>
                <p:nvPr/>
              </p:nvSpPr>
              <p:spPr>
                <a:xfrm>
                  <a:off x="5469918" y="3217940"/>
                  <a:ext cx="1006200" cy="4200"/>
                </a:xfrm>
                <a:prstGeom prst="rect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6" name="Google Shape;1776;p45"/>
                <p:cNvSpPr/>
                <p:nvPr/>
              </p:nvSpPr>
              <p:spPr>
                <a:xfrm>
                  <a:off x="5469918" y="3288239"/>
                  <a:ext cx="1006200" cy="6000"/>
                </a:xfrm>
                <a:prstGeom prst="rect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7" name="Google Shape;1777;p45"/>
                <p:cNvSpPr/>
                <p:nvPr/>
              </p:nvSpPr>
              <p:spPr>
                <a:xfrm>
                  <a:off x="5469918" y="3356528"/>
                  <a:ext cx="1006200" cy="8100"/>
                </a:xfrm>
                <a:prstGeom prst="rect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8" name="Google Shape;1778;p45"/>
                <p:cNvSpPr/>
                <p:nvPr/>
              </p:nvSpPr>
              <p:spPr>
                <a:xfrm>
                  <a:off x="5469918" y="3209906"/>
                  <a:ext cx="1010276" cy="188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3" h="94" extrusionOk="0">
                      <a:moveTo>
                        <a:pt x="203" y="94"/>
                      </a:moveTo>
                      <a:lnTo>
                        <a:pt x="203" y="94"/>
                      </a:lnTo>
                      <a:lnTo>
                        <a:pt x="203" y="94"/>
                      </a:lnTo>
                      <a:lnTo>
                        <a:pt x="192" y="62"/>
                      </a:lnTo>
                      <a:lnTo>
                        <a:pt x="184" y="79"/>
                      </a:lnTo>
                      <a:lnTo>
                        <a:pt x="184" y="79"/>
                      </a:lnTo>
                      <a:lnTo>
                        <a:pt x="182" y="79"/>
                      </a:lnTo>
                      <a:lnTo>
                        <a:pt x="178" y="67"/>
                      </a:lnTo>
                      <a:lnTo>
                        <a:pt x="170" y="81"/>
                      </a:lnTo>
                      <a:lnTo>
                        <a:pt x="169" y="81"/>
                      </a:lnTo>
                      <a:lnTo>
                        <a:pt x="169" y="81"/>
                      </a:lnTo>
                      <a:lnTo>
                        <a:pt x="155" y="62"/>
                      </a:lnTo>
                      <a:lnTo>
                        <a:pt x="144" y="83"/>
                      </a:lnTo>
                      <a:lnTo>
                        <a:pt x="144" y="83"/>
                      </a:lnTo>
                      <a:lnTo>
                        <a:pt x="142" y="83"/>
                      </a:lnTo>
                      <a:lnTo>
                        <a:pt x="128" y="54"/>
                      </a:lnTo>
                      <a:lnTo>
                        <a:pt x="115" y="73"/>
                      </a:lnTo>
                      <a:lnTo>
                        <a:pt x="115" y="75"/>
                      </a:lnTo>
                      <a:lnTo>
                        <a:pt x="113" y="73"/>
                      </a:lnTo>
                      <a:lnTo>
                        <a:pt x="105" y="65"/>
                      </a:lnTo>
                      <a:lnTo>
                        <a:pt x="98" y="75"/>
                      </a:lnTo>
                      <a:lnTo>
                        <a:pt x="98" y="75"/>
                      </a:lnTo>
                      <a:lnTo>
                        <a:pt x="2" y="75"/>
                      </a:lnTo>
                      <a:lnTo>
                        <a:pt x="0" y="75"/>
                      </a:lnTo>
                      <a:lnTo>
                        <a:pt x="2" y="73"/>
                      </a:lnTo>
                      <a:lnTo>
                        <a:pt x="98" y="73"/>
                      </a:lnTo>
                      <a:lnTo>
                        <a:pt x="105" y="63"/>
                      </a:lnTo>
                      <a:lnTo>
                        <a:pt x="105" y="63"/>
                      </a:lnTo>
                      <a:lnTo>
                        <a:pt x="107" y="63"/>
                      </a:lnTo>
                      <a:lnTo>
                        <a:pt x="113" y="71"/>
                      </a:lnTo>
                      <a:lnTo>
                        <a:pt x="128" y="52"/>
                      </a:lnTo>
                      <a:lnTo>
                        <a:pt x="128" y="52"/>
                      </a:lnTo>
                      <a:lnTo>
                        <a:pt x="130" y="52"/>
                      </a:lnTo>
                      <a:lnTo>
                        <a:pt x="144" y="79"/>
                      </a:lnTo>
                      <a:lnTo>
                        <a:pt x="155" y="58"/>
                      </a:lnTo>
                      <a:lnTo>
                        <a:pt x="155" y="58"/>
                      </a:lnTo>
                      <a:lnTo>
                        <a:pt x="157" y="58"/>
                      </a:lnTo>
                      <a:lnTo>
                        <a:pt x="169" y="79"/>
                      </a:lnTo>
                      <a:lnTo>
                        <a:pt x="178" y="63"/>
                      </a:lnTo>
                      <a:lnTo>
                        <a:pt x="178" y="63"/>
                      </a:lnTo>
                      <a:lnTo>
                        <a:pt x="178" y="63"/>
                      </a:lnTo>
                      <a:lnTo>
                        <a:pt x="184" y="75"/>
                      </a:lnTo>
                      <a:lnTo>
                        <a:pt x="192" y="60"/>
                      </a:lnTo>
                      <a:lnTo>
                        <a:pt x="192" y="60"/>
                      </a:lnTo>
                      <a:lnTo>
                        <a:pt x="193" y="60"/>
                      </a:lnTo>
                      <a:lnTo>
                        <a:pt x="203" y="90"/>
                      </a:lnTo>
                      <a:lnTo>
                        <a:pt x="222" y="54"/>
                      </a:lnTo>
                      <a:lnTo>
                        <a:pt x="224" y="54"/>
                      </a:lnTo>
                      <a:lnTo>
                        <a:pt x="224" y="54"/>
                      </a:lnTo>
                      <a:lnTo>
                        <a:pt x="243" y="88"/>
                      </a:lnTo>
                      <a:lnTo>
                        <a:pt x="255" y="58"/>
                      </a:lnTo>
                      <a:lnTo>
                        <a:pt x="257" y="56"/>
                      </a:lnTo>
                      <a:lnTo>
                        <a:pt x="257" y="58"/>
                      </a:lnTo>
                      <a:lnTo>
                        <a:pt x="268" y="81"/>
                      </a:lnTo>
                      <a:lnTo>
                        <a:pt x="278" y="60"/>
                      </a:lnTo>
                      <a:lnTo>
                        <a:pt x="278" y="60"/>
                      </a:lnTo>
                      <a:lnTo>
                        <a:pt x="280" y="62"/>
                      </a:lnTo>
                      <a:lnTo>
                        <a:pt x="283" y="71"/>
                      </a:lnTo>
                      <a:lnTo>
                        <a:pt x="291" y="56"/>
                      </a:lnTo>
                      <a:lnTo>
                        <a:pt x="291" y="56"/>
                      </a:lnTo>
                      <a:lnTo>
                        <a:pt x="293" y="56"/>
                      </a:lnTo>
                      <a:lnTo>
                        <a:pt x="299" y="77"/>
                      </a:lnTo>
                      <a:lnTo>
                        <a:pt x="310" y="46"/>
                      </a:lnTo>
                      <a:lnTo>
                        <a:pt x="312" y="46"/>
                      </a:lnTo>
                      <a:lnTo>
                        <a:pt x="312" y="46"/>
                      </a:lnTo>
                      <a:lnTo>
                        <a:pt x="322" y="88"/>
                      </a:lnTo>
                      <a:lnTo>
                        <a:pt x="343" y="17"/>
                      </a:lnTo>
                      <a:lnTo>
                        <a:pt x="343" y="16"/>
                      </a:lnTo>
                      <a:lnTo>
                        <a:pt x="345" y="17"/>
                      </a:lnTo>
                      <a:lnTo>
                        <a:pt x="356" y="79"/>
                      </a:lnTo>
                      <a:lnTo>
                        <a:pt x="369" y="31"/>
                      </a:lnTo>
                      <a:lnTo>
                        <a:pt x="371" y="29"/>
                      </a:lnTo>
                      <a:lnTo>
                        <a:pt x="371" y="31"/>
                      </a:lnTo>
                      <a:lnTo>
                        <a:pt x="383" y="73"/>
                      </a:lnTo>
                      <a:lnTo>
                        <a:pt x="390" y="44"/>
                      </a:lnTo>
                      <a:lnTo>
                        <a:pt x="392" y="44"/>
                      </a:lnTo>
                      <a:lnTo>
                        <a:pt x="392" y="44"/>
                      </a:lnTo>
                      <a:lnTo>
                        <a:pt x="402" y="81"/>
                      </a:lnTo>
                      <a:lnTo>
                        <a:pt x="413" y="2"/>
                      </a:lnTo>
                      <a:lnTo>
                        <a:pt x="413" y="0"/>
                      </a:lnTo>
                      <a:lnTo>
                        <a:pt x="415" y="2"/>
                      </a:lnTo>
                      <a:lnTo>
                        <a:pt x="434" y="63"/>
                      </a:lnTo>
                      <a:lnTo>
                        <a:pt x="440" y="46"/>
                      </a:lnTo>
                      <a:lnTo>
                        <a:pt x="442" y="46"/>
                      </a:lnTo>
                      <a:lnTo>
                        <a:pt x="442" y="46"/>
                      </a:lnTo>
                      <a:lnTo>
                        <a:pt x="454" y="73"/>
                      </a:lnTo>
                      <a:lnTo>
                        <a:pt x="463" y="60"/>
                      </a:lnTo>
                      <a:lnTo>
                        <a:pt x="463" y="60"/>
                      </a:lnTo>
                      <a:lnTo>
                        <a:pt x="463" y="60"/>
                      </a:lnTo>
                      <a:lnTo>
                        <a:pt x="475" y="81"/>
                      </a:lnTo>
                      <a:lnTo>
                        <a:pt x="484" y="67"/>
                      </a:lnTo>
                      <a:lnTo>
                        <a:pt x="484" y="67"/>
                      </a:lnTo>
                      <a:lnTo>
                        <a:pt x="501" y="67"/>
                      </a:lnTo>
                      <a:lnTo>
                        <a:pt x="503" y="67"/>
                      </a:lnTo>
                      <a:lnTo>
                        <a:pt x="501" y="69"/>
                      </a:lnTo>
                      <a:lnTo>
                        <a:pt x="486" y="69"/>
                      </a:lnTo>
                      <a:lnTo>
                        <a:pt x="475" y="85"/>
                      </a:lnTo>
                      <a:lnTo>
                        <a:pt x="475" y="85"/>
                      </a:lnTo>
                      <a:lnTo>
                        <a:pt x="473" y="83"/>
                      </a:lnTo>
                      <a:lnTo>
                        <a:pt x="463" y="62"/>
                      </a:lnTo>
                      <a:lnTo>
                        <a:pt x="454" y="77"/>
                      </a:lnTo>
                      <a:lnTo>
                        <a:pt x="454" y="77"/>
                      </a:lnTo>
                      <a:lnTo>
                        <a:pt x="452" y="77"/>
                      </a:lnTo>
                      <a:lnTo>
                        <a:pt x="442" y="48"/>
                      </a:lnTo>
                      <a:lnTo>
                        <a:pt x="434" y="67"/>
                      </a:lnTo>
                      <a:lnTo>
                        <a:pt x="434" y="67"/>
                      </a:lnTo>
                      <a:lnTo>
                        <a:pt x="433" y="67"/>
                      </a:lnTo>
                      <a:lnTo>
                        <a:pt x="413" y="6"/>
                      </a:lnTo>
                      <a:lnTo>
                        <a:pt x="402" y="86"/>
                      </a:lnTo>
                      <a:lnTo>
                        <a:pt x="402" y="86"/>
                      </a:lnTo>
                      <a:lnTo>
                        <a:pt x="400" y="86"/>
                      </a:lnTo>
                      <a:lnTo>
                        <a:pt x="392" y="48"/>
                      </a:lnTo>
                      <a:lnTo>
                        <a:pt x="383" y="77"/>
                      </a:lnTo>
                      <a:lnTo>
                        <a:pt x="383" y="79"/>
                      </a:lnTo>
                      <a:lnTo>
                        <a:pt x="381" y="77"/>
                      </a:lnTo>
                      <a:lnTo>
                        <a:pt x="371" y="35"/>
                      </a:lnTo>
                      <a:lnTo>
                        <a:pt x="356" y="83"/>
                      </a:lnTo>
                      <a:lnTo>
                        <a:pt x="356" y="83"/>
                      </a:lnTo>
                      <a:lnTo>
                        <a:pt x="354" y="83"/>
                      </a:lnTo>
                      <a:lnTo>
                        <a:pt x="343" y="21"/>
                      </a:lnTo>
                      <a:lnTo>
                        <a:pt x="324" y="92"/>
                      </a:lnTo>
                      <a:lnTo>
                        <a:pt x="322" y="94"/>
                      </a:lnTo>
                      <a:lnTo>
                        <a:pt x="322" y="94"/>
                      </a:lnTo>
                      <a:lnTo>
                        <a:pt x="322" y="92"/>
                      </a:lnTo>
                      <a:lnTo>
                        <a:pt x="310" y="50"/>
                      </a:lnTo>
                      <a:lnTo>
                        <a:pt x="301" y="81"/>
                      </a:lnTo>
                      <a:lnTo>
                        <a:pt x="299" y="81"/>
                      </a:lnTo>
                      <a:lnTo>
                        <a:pt x="299" y="81"/>
                      </a:lnTo>
                      <a:lnTo>
                        <a:pt x="291" y="60"/>
                      </a:lnTo>
                      <a:lnTo>
                        <a:pt x="283" y="75"/>
                      </a:lnTo>
                      <a:lnTo>
                        <a:pt x="283" y="75"/>
                      </a:lnTo>
                      <a:lnTo>
                        <a:pt x="281" y="73"/>
                      </a:lnTo>
                      <a:lnTo>
                        <a:pt x="278" y="63"/>
                      </a:lnTo>
                      <a:lnTo>
                        <a:pt x="268" y="83"/>
                      </a:lnTo>
                      <a:lnTo>
                        <a:pt x="268" y="83"/>
                      </a:lnTo>
                      <a:lnTo>
                        <a:pt x="268" y="83"/>
                      </a:lnTo>
                      <a:lnTo>
                        <a:pt x="266" y="83"/>
                      </a:lnTo>
                      <a:lnTo>
                        <a:pt x="257" y="60"/>
                      </a:lnTo>
                      <a:lnTo>
                        <a:pt x="245" y="90"/>
                      </a:lnTo>
                      <a:lnTo>
                        <a:pt x="243" y="90"/>
                      </a:lnTo>
                      <a:lnTo>
                        <a:pt x="243" y="90"/>
                      </a:lnTo>
                      <a:lnTo>
                        <a:pt x="224" y="58"/>
                      </a:lnTo>
                      <a:lnTo>
                        <a:pt x="205" y="94"/>
                      </a:lnTo>
                      <a:lnTo>
                        <a:pt x="203" y="94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9" name="Google Shape;1779;p45"/>
                <p:cNvSpPr/>
                <p:nvPr/>
              </p:nvSpPr>
              <p:spPr>
                <a:xfrm>
                  <a:off x="5469918" y="3201872"/>
                  <a:ext cx="1006259" cy="188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1" h="94" extrusionOk="0">
                      <a:moveTo>
                        <a:pt x="90" y="94"/>
                      </a:moveTo>
                      <a:lnTo>
                        <a:pt x="88" y="94"/>
                      </a:lnTo>
                      <a:lnTo>
                        <a:pt x="69" y="31"/>
                      </a:lnTo>
                      <a:lnTo>
                        <a:pt x="63" y="50"/>
                      </a:lnTo>
                      <a:lnTo>
                        <a:pt x="61" y="50"/>
                      </a:lnTo>
                      <a:lnTo>
                        <a:pt x="61" y="50"/>
                      </a:lnTo>
                      <a:lnTo>
                        <a:pt x="50" y="21"/>
                      </a:lnTo>
                      <a:lnTo>
                        <a:pt x="42" y="37"/>
                      </a:lnTo>
                      <a:lnTo>
                        <a:pt x="40" y="37"/>
                      </a:lnTo>
                      <a:lnTo>
                        <a:pt x="40" y="37"/>
                      </a:lnTo>
                      <a:lnTo>
                        <a:pt x="29" y="14"/>
                      </a:lnTo>
                      <a:lnTo>
                        <a:pt x="19" y="27"/>
                      </a:lnTo>
                      <a:lnTo>
                        <a:pt x="19" y="29"/>
                      </a:lnTo>
                      <a:lnTo>
                        <a:pt x="2" y="29"/>
                      </a:lnTo>
                      <a:lnTo>
                        <a:pt x="0" y="27"/>
                      </a:lnTo>
                      <a:lnTo>
                        <a:pt x="2" y="27"/>
                      </a:lnTo>
                      <a:lnTo>
                        <a:pt x="19" y="27"/>
                      </a:lnTo>
                      <a:lnTo>
                        <a:pt x="29" y="12"/>
                      </a:lnTo>
                      <a:lnTo>
                        <a:pt x="29" y="12"/>
                      </a:lnTo>
                      <a:lnTo>
                        <a:pt x="31" y="12"/>
                      </a:lnTo>
                      <a:lnTo>
                        <a:pt x="40" y="33"/>
                      </a:lnTo>
                      <a:lnTo>
                        <a:pt x="50" y="20"/>
                      </a:lnTo>
                      <a:lnTo>
                        <a:pt x="52" y="18"/>
                      </a:lnTo>
                      <a:lnTo>
                        <a:pt x="52" y="20"/>
                      </a:lnTo>
                      <a:lnTo>
                        <a:pt x="61" y="46"/>
                      </a:lnTo>
                      <a:lnTo>
                        <a:pt x="69" y="29"/>
                      </a:lnTo>
                      <a:lnTo>
                        <a:pt x="71" y="27"/>
                      </a:lnTo>
                      <a:lnTo>
                        <a:pt x="71" y="29"/>
                      </a:lnTo>
                      <a:lnTo>
                        <a:pt x="90" y="89"/>
                      </a:lnTo>
                      <a:lnTo>
                        <a:pt x="102" y="10"/>
                      </a:lnTo>
                      <a:lnTo>
                        <a:pt x="102" y="8"/>
                      </a:lnTo>
                      <a:lnTo>
                        <a:pt x="103" y="10"/>
                      </a:lnTo>
                      <a:lnTo>
                        <a:pt x="111" y="46"/>
                      </a:lnTo>
                      <a:lnTo>
                        <a:pt x="121" y="18"/>
                      </a:lnTo>
                      <a:lnTo>
                        <a:pt x="121" y="18"/>
                      </a:lnTo>
                      <a:lnTo>
                        <a:pt x="123" y="18"/>
                      </a:lnTo>
                      <a:lnTo>
                        <a:pt x="132" y="62"/>
                      </a:lnTo>
                      <a:lnTo>
                        <a:pt x="146" y="14"/>
                      </a:lnTo>
                      <a:lnTo>
                        <a:pt x="147" y="12"/>
                      </a:lnTo>
                      <a:lnTo>
                        <a:pt x="147" y="14"/>
                      </a:lnTo>
                      <a:lnTo>
                        <a:pt x="161" y="75"/>
                      </a:lnTo>
                      <a:lnTo>
                        <a:pt x="180" y="2"/>
                      </a:lnTo>
                      <a:lnTo>
                        <a:pt x="180" y="2"/>
                      </a:lnTo>
                      <a:lnTo>
                        <a:pt x="182" y="2"/>
                      </a:lnTo>
                      <a:lnTo>
                        <a:pt x="192" y="46"/>
                      </a:lnTo>
                      <a:lnTo>
                        <a:pt x="203" y="14"/>
                      </a:lnTo>
                      <a:lnTo>
                        <a:pt x="205" y="14"/>
                      </a:lnTo>
                      <a:lnTo>
                        <a:pt x="205" y="14"/>
                      </a:lnTo>
                      <a:lnTo>
                        <a:pt x="213" y="37"/>
                      </a:lnTo>
                      <a:lnTo>
                        <a:pt x="218" y="21"/>
                      </a:lnTo>
                      <a:lnTo>
                        <a:pt x="220" y="21"/>
                      </a:lnTo>
                      <a:lnTo>
                        <a:pt x="220" y="21"/>
                      </a:lnTo>
                      <a:lnTo>
                        <a:pt x="224" y="33"/>
                      </a:lnTo>
                      <a:lnTo>
                        <a:pt x="234" y="12"/>
                      </a:lnTo>
                      <a:lnTo>
                        <a:pt x="236" y="12"/>
                      </a:lnTo>
                      <a:lnTo>
                        <a:pt x="236" y="12"/>
                      </a:lnTo>
                      <a:lnTo>
                        <a:pt x="247" y="35"/>
                      </a:lnTo>
                      <a:lnTo>
                        <a:pt x="258" y="4"/>
                      </a:lnTo>
                      <a:lnTo>
                        <a:pt x="258" y="4"/>
                      </a:lnTo>
                      <a:lnTo>
                        <a:pt x="260" y="4"/>
                      </a:lnTo>
                      <a:lnTo>
                        <a:pt x="280" y="39"/>
                      </a:lnTo>
                      <a:lnTo>
                        <a:pt x="299" y="2"/>
                      </a:lnTo>
                      <a:lnTo>
                        <a:pt x="299" y="0"/>
                      </a:lnTo>
                      <a:lnTo>
                        <a:pt x="301" y="2"/>
                      </a:lnTo>
                      <a:lnTo>
                        <a:pt x="310" y="33"/>
                      </a:lnTo>
                      <a:lnTo>
                        <a:pt x="318" y="18"/>
                      </a:lnTo>
                      <a:lnTo>
                        <a:pt x="320" y="18"/>
                      </a:lnTo>
                      <a:lnTo>
                        <a:pt x="320" y="18"/>
                      </a:lnTo>
                      <a:lnTo>
                        <a:pt x="325" y="29"/>
                      </a:lnTo>
                      <a:lnTo>
                        <a:pt x="333" y="14"/>
                      </a:lnTo>
                      <a:lnTo>
                        <a:pt x="333" y="14"/>
                      </a:lnTo>
                      <a:lnTo>
                        <a:pt x="335" y="14"/>
                      </a:lnTo>
                      <a:lnTo>
                        <a:pt x="346" y="35"/>
                      </a:lnTo>
                      <a:lnTo>
                        <a:pt x="358" y="14"/>
                      </a:lnTo>
                      <a:lnTo>
                        <a:pt x="360" y="12"/>
                      </a:lnTo>
                      <a:lnTo>
                        <a:pt x="360" y="14"/>
                      </a:lnTo>
                      <a:lnTo>
                        <a:pt x="373" y="41"/>
                      </a:lnTo>
                      <a:lnTo>
                        <a:pt x="387" y="21"/>
                      </a:lnTo>
                      <a:lnTo>
                        <a:pt x="389" y="21"/>
                      </a:lnTo>
                      <a:lnTo>
                        <a:pt x="389" y="21"/>
                      </a:lnTo>
                      <a:lnTo>
                        <a:pt x="396" y="29"/>
                      </a:lnTo>
                      <a:lnTo>
                        <a:pt x="404" y="21"/>
                      </a:lnTo>
                      <a:lnTo>
                        <a:pt x="404" y="20"/>
                      </a:lnTo>
                      <a:lnTo>
                        <a:pt x="500" y="20"/>
                      </a:lnTo>
                      <a:lnTo>
                        <a:pt x="501" y="21"/>
                      </a:lnTo>
                      <a:lnTo>
                        <a:pt x="500" y="21"/>
                      </a:lnTo>
                      <a:lnTo>
                        <a:pt x="406" y="21"/>
                      </a:lnTo>
                      <a:lnTo>
                        <a:pt x="396" y="31"/>
                      </a:lnTo>
                      <a:lnTo>
                        <a:pt x="396" y="33"/>
                      </a:lnTo>
                      <a:lnTo>
                        <a:pt x="396" y="31"/>
                      </a:lnTo>
                      <a:lnTo>
                        <a:pt x="389" y="23"/>
                      </a:lnTo>
                      <a:lnTo>
                        <a:pt x="375" y="44"/>
                      </a:lnTo>
                      <a:lnTo>
                        <a:pt x="373" y="44"/>
                      </a:lnTo>
                      <a:lnTo>
                        <a:pt x="373" y="44"/>
                      </a:lnTo>
                      <a:lnTo>
                        <a:pt x="360" y="16"/>
                      </a:lnTo>
                      <a:lnTo>
                        <a:pt x="348" y="37"/>
                      </a:lnTo>
                      <a:lnTo>
                        <a:pt x="346" y="37"/>
                      </a:lnTo>
                      <a:lnTo>
                        <a:pt x="346" y="37"/>
                      </a:lnTo>
                      <a:lnTo>
                        <a:pt x="333" y="18"/>
                      </a:lnTo>
                      <a:lnTo>
                        <a:pt x="325" y="31"/>
                      </a:lnTo>
                      <a:lnTo>
                        <a:pt x="324" y="33"/>
                      </a:lnTo>
                      <a:lnTo>
                        <a:pt x="324" y="31"/>
                      </a:lnTo>
                      <a:lnTo>
                        <a:pt x="320" y="20"/>
                      </a:lnTo>
                      <a:lnTo>
                        <a:pt x="312" y="35"/>
                      </a:lnTo>
                      <a:lnTo>
                        <a:pt x="310" y="37"/>
                      </a:lnTo>
                      <a:lnTo>
                        <a:pt x="310" y="35"/>
                      </a:lnTo>
                      <a:lnTo>
                        <a:pt x="299" y="4"/>
                      </a:lnTo>
                      <a:lnTo>
                        <a:pt x="280" y="41"/>
                      </a:lnTo>
                      <a:lnTo>
                        <a:pt x="280" y="41"/>
                      </a:lnTo>
                      <a:lnTo>
                        <a:pt x="278" y="41"/>
                      </a:lnTo>
                      <a:lnTo>
                        <a:pt x="260" y="8"/>
                      </a:lnTo>
                      <a:lnTo>
                        <a:pt x="247" y="39"/>
                      </a:lnTo>
                      <a:lnTo>
                        <a:pt x="247" y="39"/>
                      </a:lnTo>
                      <a:lnTo>
                        <a:pt x="245" y="39"/>
                      </a:lnTo>
                      <a:lnTo>
                        <a:pt x="236" y="16"/>
                      </a:lnTo>
                      <a:lnTo>
                        <a:pt x="226" y="35"/>
                      </a:lnTo>
                      <a:lnTo>
                        <a:pt x="224" y="35"/>
                      </a:lnTo>
                      <a:lnTo>
                        <a:pt x="224" y="35"/>
                      </a:lnTo>
                      <a:lnTo>
                        <a:pt x="220" y="23"/>
                      </a:lnTo>
                      <a:lnTo>
                        <a:pt x="213" y="39"/>
                      </a:lnTo>
                      <a:lnTo>
                        <a:pt x="213" y="39"/>
                      </a:lnTo>
                      <a:lnTo>
                        <a:pt x="211" y="39"/>
                      </a:lnTo>
                      <a:lnTo>
                        <a:pt x="205" y="18"/>
                      </a:lnTo>
                      <a:lnTo>
                        <a:pt x="193" y="48"/>
                      </a:lnTo>
                      <a:lnTo>
                        <a:pt x="192" y="50"/>
                      </a:lnTo>
                      <a:lnTo>
                        <a:pt x="192" y="48"/>
                      </a:lnTo>
                      <a:lnTo>
                        <a:pt x="180" y="6"/>
                      </a:lnTo>
                      <a:lnTo>
                        <a:pt x="161" y="79"/>
                      </a:lnTo>
                      <a:lnTo>
                        <a:pt x="161" y="79"/>
                      </a:lnTo>
                      <a:lnTo>
                        <a:pt x="159" y="79"/>
                      </a:lnTo>
                      <a:lnTo>
                        <a:pt x="147" y="18"/>
                      </a:lnTo>
                      <a:lnTo>
                        <a:pt x="134" y="66"/>
                      </a:lnTo>
                      <a:lnTo>
                        <a:pt x="132" y="66"/>
                      </a:lnTo>
                      <a:lnTo>
                        <a:pt x="132" y="66"/>
                      </a:lnTo>
                      <a:lnTo>
                        <a:pt x="121" y="21"/>
                      </a:lnTo>
                      <a:lnTo>
                        <a:pt x="113" y="52"/>
                      </a:lnTo>
                      <a:lnTo>
                        <a:pt x="111" y="52"/>
                      </a:lnTo>
                      <a:lnTo>
                        <a:pt x="111" y="52"/>
                      </a:lnTo>
                      <a:lnTo>
                        <a:pt x="102" y="14"/>
                      </a:lnTo>
                      <a:lnTo>
                        <a:pt x="90" y="94"/>
                      </a:lnTo>
                      <a:lnTo>
                        <a:pt x="90" y="94"/>
                      </a:lnTo>
                      <a:lnTo>
                        <a:pt x="90" y="9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0" name="Google Shape;1780;p45"/>
                <p:cNvSpPr/>
                <p:nvPr/>
              </p:nvSpPr>
              <p:spPr>
                <a:xfrm>
                  <a:off x="5455859" y="3511184"/>
                  <a:ext cx="64200" cy="60300"/>
                </a:xfrm>
                <a:prstGeom prst="ellipse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1" name="Google Shape;1781;p45"/>
                <p:cNvSpPr/>
                <p:nvPr/>
              </p:nvSpPr>
              <p:spPr>
                <a:xfrm>
                  <a:off x="5612522" y="3511184"/>
                  <a:ext cx="62100" cy="60300"/>
                </a:xfrm>
                <a:prstGeom prst="ellipse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2" name="Google Shape;1782;p45"/>
                <p:cNvSpPr/>
                <p:nvPr/>
              </p:nvSpPr>
              <p:spPr>
                <a:xfrm>
                  <a:off x="5769185" y="3511184"/>
                  <a:ext cx="62100" cy="60300"/>
                </a:xfrm>
                <a:prstGeom prst="ellipse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3" name="Google Shape;1783;p45"/>
                <p:cNvSpPr/>
                <p:nvPr/>
              </p:nvSpPr>
              <p:spPr>
                <a:xfrm>
                  <a:off x="5516114" y="3591525"/>
                  <a:ext cx="96300" cy="100500"/>
                </a:xfrm>
                <a:prstGeom prst="ellipse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4" name="Google Shape;1784;p45"/>
                <p:cNvSpPr/>
                <p:nvPr/>
              </p:nvSpPr>
              <p:spPr>
                <a:xfrm>
                  <a:off x="5986103" y="3487082"/>
                  <a:ext cx="526200" cy="2007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5" name="Google Shape;1785;p45"/>
                <p:cNvSpPr/>
                <p:nvPr/>
              </p:nvSpPr>
              <p:spPr>
                <a:xfrm>
                  <a:off x="5182703" y="3521227"/>
                  <a:ext cx="1305526" cy="6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0" h="159" extrusionOk="0">
                      <a:moveTo>
                        <a:pt x="340" y="2"/>
                      </a:moveTo>
                      <a:cubicBezTo>
                        <a:pt x="340" y="2"/>
                        <a:pt x="285" y="0"/>
                        <a:pt x="248" y="80"/>
                      </a:cubicBezTo>
                      <a:cubicBezTo>
                        <a:pt x="210" y="159"/>
                        <a:pt x="126" y="123"/>
                        <a:pt x="127" y="76"/>
                      </a:cubicBezTo>
                      <a:cubicBezTo>
                        <a:pt x="2" y="76"/>
                        <a:pt x="2" y="76"/>
                        <a:pt x="2" y="76"/>
                      </a:cubicBezTo>
                      <a:cubicBezTo>
                        <a:pt x="0" y="123"/>
                        <a:pt x="85" y="159"/>
                        <a:pt x="122" y="80"/>
                      </a:cubicBezTo>
                      <a:cubicBezTo>
                        <a:pt x="159" y="0"/>
                        <a:pt x="214" y="2"/>
                        <a:pt x="214" y="2"/>
                      </a:cubicBezTo>
                      <a:lnTo>
                        <a:pt x="340" y="2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6" name="Google Shape;1786;p45"/>
                <p:cNvSpPr/>
                <p:nvPr/>
              </p:nvSpPr>
              <p:spPr>
                <a:xfrm>
                  <a:off x="5186720" y="3814472"/>
                  <a:ext cx="713018" cy="1968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" h="51" extrusionOk="0">
                      <a:moveTo>
                        <a:pt x="1" y="0"/>
                      </a:moveTo>
                      <a:cubicBezTo>
                        <a:pt x="1" y="0"/>
                        <a:pt x="0" y="48"/>
                        <a:pt x="62" y="50"/>
                      </a:cubicBezTo>
                      <a:cubicBezTo>
                        <a:pt x="186" y="50"/>
                        <a:pt x="185" y="50"/>
                        <a:pt x="185" y="50"/>
                      </a:cubicBezTo>
                      <a:cubicBezTo>
                        <a:pt x="185" y="50"/>
                        <a:pt x="134" y="51"/>
                        <a:pt x="126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7" name="Google Shape;1787;p45"/>
                <p:cNvSpPr/>
                <p:nvPr/>
              </p:nvSpPr>
              <p:spPr>
                <a:xfrm>
                  <a:off x="5743074" y="3541313"/>
                  <a:ext cx="273156" cy="2852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" h="74" extrusionOk="0">
                      <a:moveTo>
                        <a:pt x="70" y="7"/>
                      </a:moveTo>
                      <a:cubicBezTo>
                        <a:pt x="69" y="6"/>
                        <a:pt x="69" y="5"/>
                        <a:pt x="70" y="3"/>
                      </a:cubicBezTo>
                      <a:cubicBezTo>
                        <a:pt x="71" y="1"/>
                        <a:pt x="67" y="0"/>
                        <a:pt x="67" y="2"/>
                      </a:cubicBezTo>
                      <a:cubicBezTo>
                        <a:pt x="66" y="4"/>
                        <a:pt x="66" y="5"/>
                        <a:pt x="67" y="7"/>
                      </a:cubicBezTo>
                      <a:cubicBezTo>
                        <a:pt x="60" y="6"/>
                        <a:pt x="53" y="7"/>
                        <a:pt x="46" y="10"/>
                      </a:cubicBezTo>
                      <a:cubicBezTo>
                        <a:pt x="46" y="11"/>
                        <a:pt x="46" y="11"/>
                        <a:pt x="46" y="12"/>
                      </a:cubicBezTo>
                      <a:cubicBezTo>
                        <a:pt x="46" y="13"/>
                        <a:pt x="45" y="15"/>
                        <a:pt x="44" y="15"/>
                      </a:cubicBezTo>
                      <a:cubicBezTo>
                        <a:pt x="42" y="16"/>
                        <a:pt x="39" y="15"/>
                        <a:pt x="38" y="14"/>
                      </a:cubicBezTo>
                      <a:cubicBezTo>
                        <a:pt x="37" y="13"/>
                        <a:pt x="36" y="14"/>
                        <a:pt x="36" y="14"/>
                      </a:cubicBezTo>
                      <a:cubicBezTo>
                        <a:pt x="37" y="18"/>
                        <a:pt x="36" y="21"/>
                        <a:pt x="33" y="22"/>
                      </a:cubicBezTo>
                      <a:cubicBezTo>
                        <a:pt x="32" y="23"/>
                        <a:pt x="33" y="24"/>
                        <a:pt x="33" y="24"/>
                      </a:cubicBezTo>
                      <a:cubicBezTo>
                        <a:pt x="37" y="24"/>
                        <a:pt x="39" y="26"/>
                        <a:pt x="41" y="30"/>
                      </a:cubicBezTo>
                      <a:cubicBezTo>
                        <a:pt x="37" y="29"/>
                        <a:pt x="34" y="28"/>
                        <a:pt x="31" y="27"/>
                      </a:cubicBezTo>
                      <a:cubicBezTo>
                        <a:pt x="30" y="27"/>
                        <a:pt x="29" y="29"/>
                        <a:pt x="30" y="29"/>
                      </a:cubicBezTo>
                      <a:cubicBezTo>
                        <a:pt x="33" y="32"/>
                        <a:pt x="36" y="34"/>
                        <a:pt x="40" y="36"/>
                      </a:cubicBezTo>
                      <a:cubicBezTo>
                        <a:pt x="34" y="35"/>
                        <a:pt x="28" y="35"/>
                        <a:pt x="22" y="35"/>
                      </a:cubicBezTo>
                      <a:cubicBezTo>
                        <a:pt x="21" y="35"/>
                        <a:pt x="21" y="37"/>
                        <a:pt x="22" y="37"/>
                      </a:cubicBezTo>
                      <a:cubicBezTo>
                        <a:pt x="23" y="38"/>
                        <a:pt x="24" y="39"/>
                        <a:pt x="24" y="41"/>
                      </a:cubicBezTo>
                      <a:cubicBezTo>
                        <a:pt x="21" y="41"/>
                        <a:pt x="18" y="41"/>
                        <a:pt x="15" y="41"/>
                      </a:cubicBezTo>
                      <a:cubicBezTo>
                        <a:pt x="14" y="41"/>
                        <a:pt x="14" y="42"/>
                        <a:pt x="14" y="42"/>
                      </a:cubicBezTo>
                      <a:cubicBezTo>
                        <a:pt x="15" y="46"/>
                        <a:pt x="17" y="49"/>
                        <a:pt x="20" y="51"/>
                      </a:cubicBezTo>
                      <a:cubicBezTo>
                        <a:pt x="19" y="51"/>
                        <a:pt x="18" y="51"/>
                        <a:pt x="17" y="51"/>
                      </a:cubicBezTo>
                      <a:cubicBezTo>
                        <a:pt x="16" y="51"/>
                        <a:pt x="15" y="52"/>
                        <a:pt x="15" y="53"/>
                      </a:cubicBezTo>
                      <a:cubicBezTo>
                        <a:pt x="15" y="54"/>
                        <a:pt x="15" y="55"/>
                        <a:pt x="15" y="56"/>
                      </a:cubicBezTo>
                      <a:cubicBezTo>
                        <a:pt x="13" y="56"/>
                        <a:pt x="11" y="57"/>
                        <a:pt x="9" y="57"/>
                      </a:cubicBezTo>
                      <a:cubicBezTo>
                        <a:pt x="9" y="57"/>
                        <a:pt x="9" y="58"/>
                        <a:pt x="9" y="58"/>
                      </a:cubicBezTo>
                      <a:cubicBezTo>
                        <a:pt x="8" y="61"/>
                        <a:pt x="8" y="61"/>
                        <a:pt x="8" y="61"/>
                      </a:cubicBezTo>
                      <a:cubicBezTo>
                        <a:pt x="7" y="61"/>
                        <a:pt x="6" y="61"/>
                        <a:pt x="5" y="61"/>
                      </a:cubicBezTo>
                      <a:cubicBezTo>
                        <a:pt x="3" y="61"/>
                        <a:pt x="3" y="63"/>
                        <a:pt x="4" y="64"/>
                      </a:cubicBezTo>
                      <a:cubicBezTo>
                        <a:pt x="5" y="64"/>
                        <a:pt x="5" y="65"/>
                        <a:pt x="4" y="66"/>
                      </a:cubicBezTo>
                      <a:cubicBezTo>
                        <a:pt x="4" y="66"/>
                        <a:pt x="4" y="67"/>
                        <a:pt x="4" y="67"/>
                      </a:cubicBezTo>
                      <a:cubicBezTo>
                        <a:pt x="3" y="67"/>
                        <a:pt x="3" y="67"/>
                        <a:pt x="3" y="67"/>
                      </a:cubicBezTo>
                      <a:cubicBezTo>
                        <a:pt x="1" y="66"/>
                        <a:pt x="0" y="68"/>
                        <a:pt x="2" y="69"/>
                      </a:cubicBezTo>
                      <a:cubicBezTo>
                        <a:pt x="5" y="71"/>
                        <a:pt x="8" y="72"/>
                        <a:pt x="11" y="73"/>
                      </a:cubicBezTo>
                      <a:cubicBezTo>
                        <a:pt x="13" y="74"/>
                        <a:pt x="14" y="71"/>
                        <a:pt x="13" y="70"/>
                      </a:cubicBezTo>
                      <a:cubicBezTo>
                        <a:pt x="11" y="69"/>
                        <a:pt x="9" y="68"/>
                        <a:pt x="8" y="67"/>
                      </a:cubicBezTo>
                      <a:cubicBezTo>
                        <a:pt x="8" y="66"/>
                        <a:pt x="8" y="65"/>
                        <a:pt x="8" y="63"/>
                      </a:cubicBezTo>
                      <a:cubicBezTo>
                        <a:pt x="9" y="63"/>
                        <a:pt x="9" y="63"/>
                        <a:pt x="10" y="63"/>
                      </a:cubicBezTo>
                      <a:cubicBezTo>
                        <a:pt x="10" y="63"/>
                        <a:pt x="11" y="63"/>
                        <a:pt x="11" y="62"/>
                      </a:cubicBezTo>
                      <a:cubicBezTo>
                        <a:pt x="11" y="61"/>
                        <a:pt x="11" y="61"/>
                        <a:pt x="11" y="60"/>
                      </a:cubicBezTo>
                      <a:cubicBezTo>
                        <a:pt x="13" y="59"/>
                        <a:pt x="15" y="59"/>
                        <a:pt x="16" y="59"/>
                      </a:cubicBezTo>
                      <a:cubicBezTo>
                        <a:pt x="17" y="59"/>
                        <a:pt x="18" y="59"/>
                        <a:pt x="18" y="58"/>
                      </a:cubicBezTo>
                      <a:cubicBezTo>
                        <a:pt x="18" y="57"/>
                        <a:pt x="18" y="56"/>
                        <a:pt x="18" y="54"/>
                      </a:cubicBezTo>
                      <a:cubicBezTo>
                        <a:pt x="20" y="54"/>
                        <a:pt x="22" y="54"/>
                        <a:pt x="24" y="52"/>
                      </a:cubicBezTo>
                      <a:cubicBezTo>
                        <a:pt x="25" y="52"/>
                        <a:pt x="25" y="50"/>
                        <a:pt x="24" y="50"/>
                      </a:cubicBezTo>
                      <a:cubicBezTo>
                        <a:pt x="21" y="49"/>
                        <a:pt x="18" y="46"/>
                        <a:pt x="17" y="43"/>
                      </a:cubicBezTo>
                      <a:cubicBezTo>
                        <a:pt x="20" y="43"/>
                        <a:pt x="23" y="43"/>
                        <a:pt x="26" y="43"/>
                      </a:cubicBezTo>
                      <a:cubicBezTo>
                        <a:pt x="27" y="43"/>
                        <a:pt x="27" y="42"/>
                        <a:pt x="27" y="41"/>
                      </a:cubicBezTo>
                      <a:cubicBezTo>
                        <a:pt x="26" y="40"/>
                        <a:pt x="26" y="39"/>
                        <a:pt x="25" y="37"/>
                      </a:cubicBezTo>
                      <a:cubicBezTo>
                        <a:pt x="33" y="37"/>
                        <a:pt x="41" y="38"/>
                        <a:pt x="49" y="40"/>
                      </a:cubicBezTo>
                      <a:cubicBezTo>
                        <a:pt x="50" y="41"/>
                        <a:pt x="51" y="38"/>
                        <a:pt x="49" y="38"/>
                      </a:cubicBezTo>
                      <a:cubicBezTo>
                        <a:pt x="45" y="36"/>
                        <a:pt x="40" y="34"/>
                        <a:pt x="36" y="31"/>
                      </a:cubicBezTo>
                      <a:cubicBezTo>
                        <a:pt x="38" y="32"/>
                        <a:pt x="40" y="32"/>
                        <a:pt x="42" y="32"/>
                      </a:cubicBezTo>
                      <a:cubicBezTo>
                        <a:pt x="43" y="32"/>
                        <a:pt x="44" y="32"/>
                        <a:pt x="43" y="31"/>
                      </a:cubicBezTo>
                      <a:cubicBezTo>
                        <a:pt x="43" y="27"/>
                        <a:pt x="39" y="24"/>
                        <a:pt x="35" y="23"/>
                      </a:cubicBezTo>
                      <a:cubicBezTo>
                        <a:pt x="38" y="21"/>
                        <a:pt x="39" y="18"/>
                        <a:pt x="38" y="15"/>
                      </a:cubicBezTo>
                      <a:cubicBezTo>
                        <a:pt x="41" y="16"/>
                        <a:pt x="43" y="18"/>
                        <a:pt x="46" y="16"/>
                      </a:cubicBezTo>
                      <a:cubicBezTo>
                        <a:pt x="47" y="15"/>
                        <a:pt x="47" y="13"/>
                        <a:pt x="47" y="12"/>
                      </a:cubicBezTo>
                      <a:cubicBezTo>
                        <a:pt x="49" y="11"/>
                        <a:pt x="50" y="11"/>
                        <a:pt x="52" y="10"/>
                      </a:cubicBezTo>
                      <a:cubicBezTo>
                        <a:pt x="54" y="10"/>
                        <a:pt x="56" y="9"/>
                        <a:pt x="58" y="9"/>
                      </a:cubicBezTo>
                      <a:cubicBezTo>
                        <a:pt x="61" y="9"/>
                        <a:pt x="65" y="9"/>
                        <a:pt x="68" y="9"/>
                      </a:cubicBezTo>
                      <a:cubicBezTo>
                        <a:pt x="69" y="9"/>
                        <a:pt x="70" y="8"/>
                        <a:pt x="70" y="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8" name="Google Shape;1788;p45"/>
                <p:cNvSpPr/>
                <p:nvPr/>
              </p:nvSpPr>
              <p:spPr>
                <a:xfrm>
                  <a:off x="5809355" y="3553364"/>
                  <a:ext cx="467981" cy="3916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" h="102" extrusionOk="0">
                      <a:moveTo>
                        <a:pt x="118" y="0"/>
                      </a:move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5" y="0"/>
                        <a:pt x="104" y="2"/>
                        <a:pt x="105" y="4"/>
                      </a:cubicBezTo>
                      <a:cubicBezTo>
                        <a:pt x="105" y="3"/>
                        <a:pt x="105" y="3"/>
                        <a:pt x="105" y="4"/>
                      </a:cubicBezTo>
                      <a:cubicBezTo>
                        <a:pt x="104" y="4"/>
                        <a:pt x="104" y="4"/>
                        <a:pt x="104" y="4"/>
                      </a:cubicBezTo>
                      <a:cubicBezTo>
                        <a:pt x="103" y="5"/>
                        <a:pt x="102" y="5"/>
                        <a:pt x="101" y="5"/>
                      </a:cubicBezTo>
                      <a:cubicBezTo>
                        <a:pt x="98" y="6"/>
                        <a:pt x="96" y="6"/>
                        <a:pt x="93" y="7"/>
                      </a:cubicBezTo>
                      <a:cubicBezTo>
                        <a:pt x="88" y="8"/>
                        <a:pt x="83" y="9"/>
                        <a:pt x="77" y="10"/>
                      </a:cubicBezTo>
                      <a:cubicBezTo>
                        <a:pt x="76" y="11"/>
                        <a:pt x="75" y="12"/>
                        <a:pt x="76" y="14"/>
                      </a:cubicBezTo>
                      <a:cubicBezTo>
                        <a:pt x="77" y="14"/>
                        <a:pt x="76" y="15"/>
                        <a:pt x="75" y="15"/>
                      </a:cubicBezTo>
                      <a:cubicBezTo>
                        <a:pt x="72" y="15"/>
                        <a:pt x="72" y="18"/>
                        <a:pt x="74" y="19"/>
                      </a:cubicBezTo>
                      <a:cubicBezTo>
                        <a:pt x="74" y="20"/>
                        <a:pt x="74" y="20"/>
                        <a:pt x="74" y="20"/>
                      </a:cubicBezTo>
                      <a:cubicBezTo>
                        <a:pt x="72" y="21"/>
                        <a:pt x="69" y="21"/>
                        <a:pt x="65" y="21"/>
                      </a:cubicBezTo>
                      <a:cubicBezTo>
                        <a:pt x="64" y="20"/>
                        <a:pt x="63" y="22"/>
                        <a:pt x="64" y="23"/>
                      </a:cubicBezTo>
                      <a:cubicBezTo>
                        <a:pt x="64" y="24"/>
                        <a:pt x="64" y="25"/>
                        <a:pt x="64" y="26"/>
                      </a:cubicBezTo>
                      <a:cubicBezTo>
                        <a:pt x="59" y="25"/>
                        <a:pt x="54" y="24"/>
                        <a:pt x="49" y="23"/>
                      </a:cubicBezTo>
                      <a:cubicBezTo>
                        <a:pt x="48" y="23"/>
                        <a:pt x="47" y="25"/>
                        <a:pt x="48" y="26"/>
                      </a:cubicBezTo>
                      <a:cubicBezTo>
                        <a:pt x="51" y="30"/>
                        <a:pt x="54" y="34"/>
                        <a:pt x="58" y="37"/>
                      </a:cubicBezTo>
                      <a:cubicBezTo>
                        <a:pt x="54" y="36"/>
                        <a:pt x="50" y="35"/>
                        <a:pt x="46" y="34"/>
                      </a:cubicBezTo>
                      <a:cubicBezTo>
                        <a:pt x="44" y="34"/>
                        <a:pt x="43" y="36"/>
                        <a:pt x="44" y="37"/>
                      </a:cubicBezTo>
                      <a:cubicBezTo>
                        <a:pt x="46" y="39"/>
                        <a:pt x="48" y="40"/>
                        <a:pt x="51" y="40"/>
                      </a:cubicBezTo>
                      <a:cubicBezTo>
                        <a:pt x="52" y="41"/>
                        <a:pt x="53" y="41"/>
                        <a:pt x="54" y="41"/>
                      </a:cubicBezTo>
                      <a:cubicBezTo>
                        <a:pt x="55" y="41"/>
                        <a:pt x="56" y="43"/>
                        <a:pt x="56" y="43"/>
                      </a:cubicBezTo>
                      <a:cubicBezTo>
                        <a:pt x="54" y="43"/>
                        <a:pt x="53" y="43"/>
                        <a:pt x="52" y="43"/>
                      </a:cubicBezTo>
                      <a:cubicBezTo>
                        <a:pt x="51" y="42"/>
                        <a:pt x="50" y="43"/>
                        <a:pt x="50" y="44"/>
                      </a:cubicBezTo>
                      <a:cubicBezTo>
                        <a:pt x="48" y="49"/>
                        <a:pt x="46" y="54"/>
                        <a:pt x="42" y="58"/>
                      </a:cubicBezTo>
                      <a:cubicBezTo>
                        <a:pt x="42" y="59"/>
                        <a:pt x="42" y="60"/>
                        <a:pt x="43" y="60"/>
                      </a:cubicBezTo>
                      <a:cubicBezTo>
                        <a:pt x="45" y="61"/>
                        <a:pt x="48" y="62"/>
                        <a:pt x="47" y="64"/>
                      </a:cubicBezTo>
                      <a:cubicBezTo>
                        <a:pt x="47" y="66"/>
                        <a:pt x="44" y="67"/>
                        <a:pt x="43" y="67"/>
                      </a:cubicBezTo>
                      <a:cubicBezTo>
                        <a:pt x="38" y="69"/>
                        <a:pt x="33" y="70"/>
                        <a:pt x="29" y="71"/>
                      </a:cubicBezTo>
                      <a:cubicBezTo>
                        <a:pt x="27" y="71"/>
                        <a:pt x="27" y="73"/>
                        <a:pt x="28" y="74"/>
                      </a:cubicBezTo>
                      <a:cubicBezTo>
                        <a:pt x="31" y="75"/>
                        <a:pt x="33" y="76"/>
                        <a:pt x="36" y="78"/>
                      </a:cubicBezTo>
                      <a:cubicBezTo>
                        <a:pt x="29" y="77"/>
                        <a:pt x="22" y="77"/>
                        <a:pt x="16" y="79"/>
                      </a:cubicBezTo>
                      <a:cubicBezTo>
                        <a:pt x="15" y="80"/>
                        <a:pt x="15" y="82"/>
                        <a:pt x="16" y="82"/>
                      </a:cubicBezTo>
                      <a:cubicBezTo>
                        <a:pt x="19" y="84"/>
                        <a:pt x="21" y="85"/>
                        <a:pt x="24" y="87"/>
                      </a:cubicBezTo>
                      <a:cubicBezTo>
                        <a:pt x="19" y="86"/>
                        <a:pt x="15" y="86"/>
                        <a:pt x="11" y="86"/>
                      </a:cubicBezTo>
                      <a:cubicBezTo>
                        <a:pt x="9" y="86"/>
                        <a:pt x="9" y="89"/>
                        <a:pt x="10" y="89"/>
                      </a:cubicBezTo>
                      <a:cubicBezTo>
                        <a:pt x="14" y="91"/>
                        <a:pt x="18" y="92"/>
                        <a:pt x="21" y="94"/>
                      </a:cubicBezTo>
                      <a:cubicBezTo>
                        <a:pt x="21" y="94"/>
                        <a:pt x="20" y="94"/>
                        <a:pt x="20" y="94"/>
                      </a:cubicBezTo>
                      <a:cubicBezTo>
                        <a:pt x="19" y="94"/>
                        <a:pt x="18" y="94"/>
                        <a:pt x="17" y="94"/>
                      </a:cubicBezTo>
                      <a:cubicBezTo>
                        <a:pt x="17" y="94"/>
                        <a:pt x="17" y="94"/>
                        <a:pt x="17" y="94"/>
                      </a:cubicBezTo>
                      <a:cubicBezTo>
                        <a:pt x="17" y="94"/>
                        <a:pt x="17" y="94"/>
                        <a:pt x="17" y="94"/>
                      </a:cubicBezTo>
                      <a:cubicBezTo>
                        <a:pt x="16" y="94"/>
                        <a:pt x="16" y="94"/>
                        <a:pt x="16" y="94"/>
                      </a:cubicBezTo>
                      <a:cubicBezTo>
                        <a:pt x="14" y="94"/>
                        <a:pt x="15" y="97"/>
                        <a:pt x="16" y="97"/>
                      </a:cubicBezTo>
                      <a:cubicBezTo>
                        <a:pt x="17" y="97"/>
                        <a:pt x="18" y="97"/>
                        <a:pt x="19" y="97"/>
                      </a:cubicBezTo>
                      <a:cubicBezTo>
                        <a:pt x="20" y="98"/>
                        <a:pt x="21" y="98"/>
                        <a:pt x="21" y="99"/>
                      </a:cubicBezTo>
                      <a:cubicBezTo>
                        <a:pt x="15" y="99"/>
                        <a:pt x="9" y="97"/>
                        <a:pt x="3" y="94"/>
                      </a:cubicBezTo>
                      <a:cubicBezTo>
                        <a:pt x="1" y="94"/>
                        <a:pt x="0" y="96"/>
                        <a:pt x="2" y="97"/>
                      </a:cubicBezTo>
                      <a:cubicBezTo>
                        <a:pt x="9" y="101"/>
                        <a:pt x="17" y="102"/>
                        <a:pt x="24" y="102"/>
                      </a:cubicBezTo>
                      <a:cubicBezTo>
                        <a:pt x="26" y="102"/>
                        <a:pt x="26" y="101"/>
                        <a:pt x="26" y="100"/>
                      </a:cubicBezTo>
                      <a:cubicBezTo>
                        <a:pt x="26" y="99"/>
                        <a:pt x="25" y="99"/>
                        <a:pt x="25" y="98"/>
                      </a:cubicBezTo>
                      <a:cubicBezTo>
                        <a:pt x="26" y="98"/>
                        <a:pt x="27" y="98"/>
                        <a:pt x="28" y="98"/>
                      </a:cubicBezTo>
                      <a:cubicBezTo>
                        <a:pt x="29" y="99"/>
                        <a:pt x="30" y="96"/>
                        <a:pt x="29" y="96"/>
                      </a:cubicBezTo>
                      <a:cubicBezTo>
                        <a:pt x="26" y="93"/>
                        <a:pt x="23" y="91"/>
                        <a:pt x="19" y="90"/>
                      </a:cubicBezTo>
                      <a:cubicBezTo>
                        <a:pt x="24" y="90"/>
                        <a:pt x="29" y="91"/>
                        <a:pt x="34" y="92"/>
                      </a:cubicBezTo>
                      <a:cubicBezTo>
                        <a:pt x="36" y="92"/>
                        <a:pt x="37" y="89"/>
                        <a:pt x="35" y="89"/>
                      </a:cubicBezTo>
                      <a:cubicBezTo>
                        <a:pt x="31" y="86"/>
                        <a:pt x="26" y="84"/>
                        <a:pt x="22" y="81"/>
                      </a:cubicBezTo>
                      <a:cubicBezTo>
                        <a:pt x="30" y="80"/>
                        <a:pt x="39" y="81"/>
                        <a:pt x="48" y="84"/>
                      </a:cubicBezTo>
                      <a:cubicBezTo>
                        <a:pt x="49" y="85"/>
                        <a:pt x="50" y="82"/>
                        <a:pt x="49" y="81"/>
                      </a:cubicBezTo>
                      <a:cubicBezTo>
                        <a:pt x="43" y="79"/>
                        <a:pt x="38" y="76"/>
                        <a:pt x="32" y="73"/>
                      </a:cubicBezTo>
                      <a:cubicBezTo>
                        <a:pt x="35" y="72"/>
                        <a:pt x="38" y="71"/>
                        <a:pt x="40" y="71"/>
                      </a:cubicBezTo>
                      <a:cubicBezTo>
                        <a:pt x="43" y="70"/>
                        <a:pt x="46" y="70"/>
                        <a:pt x="48" y="68"/>
                      </a:cubicBezTo>
                      <a:cubicBezTo>
                        <a:pt x="52" y="65"/>
                        <a:pt x="50" y="61"/>
                        <a:pt x="46" y="58"/>
                      </a:cubicBezTo>
                      <a:cubicBezTo>
                        <a:pt x="49" y="55"/>
                        <a:pt x="51" y="51"/>
                        <a:pt x="52" y="46"/>
                      </a:cubicBezTo>
                      <a:cubicBezTo>
                        <a:pt x="54" y="47"/>
                        <a:pt x="57" y="48"/>
                        <a:pt x="58" y="46"/>
                      </a:cubicBezTo>
                      <a:cubicBezTo>
                        <a:pt x="60" y="45"/>
                        <a:pt x="59" y="43"/>
                        <a:pt x="59" y="41"/>
                      </a:cubicBezTo>
                      <a:cubicBezTo>
                        <a:pt x="63" y="42"/>
                        <a:pt x="68" y="43"/>
                        <a:pt x="72" y="44"/>
                      </a:cubicBezTo>
                      <a:cubicBezTo>
                        <a:pt x="74" y="44"/>
                        <a:pt x="75" y="41"/>
                        <a:pt x="73" y="40"/>
                      </a:cubicBezTo>
                      <a:cubicBezTo>
                        <a:pt x="66" y="37"/>
                        <a:pt x="59" y="33"/>
                        <a:pt x="54" y="27"/>
                      </a:cubicBezTo>
                      <a:cubicBezTo>
                        <a:pt x="55" y="28"/>
                        <a:pt x="56" y="28"/>
                        <a:pt x="57" y="28"/>
                      </a:cubicBezTo>
                      <a:cubicBezTo>
                        <a:pt x="58" y="28"/>
                        <a:pt x="60" y="28"/>
                        <a:pt x="61" y="29"/>
                      </a:cubicBezTo>
                      <a:cubicBezTo>
                        <a:pt x="62" y="29"/>
                        <a:pt x="64" y="29"/>
                        <a:pt x="65" y="29"/>
                      </a:cubicBezTo>
                      <a:cubicBezTo>
                        <a:pt x="67" y="29"/>
                        <a:pt x="68" y="27"/>
                        <a:pt x="68" y="24"/>
                      </a:cubicBezTo>
                      <a:cubicBezTo>
                        <a:pt x="71" y="24"/>
                        <a:pt x="74" y="24"/>
                        <a:pt x="78" y="23"/>
                      </a:cubicBezTo>
                      <a:cubicBezTo>
                        <a:pt x="78" y="22"/>
                        <a:pt x="79" y="21"/>
                        <a:pt x="79" y="21"/>
                      </a:cubicBezTo>
                      <a:cubicBezTo>
                        <a:pt x="79" y="20"/>
                        <a:pt x="78" y="19"/>
                        <a:pt x="78" y="18"/>
                      </a:cubicBezTo>
                      <a:cubicBezTo>
                        <a:pt x="79" y="17"/>
                        <a:pt x="80" y="16"/>
                        <a:pt x="80" y="14"/>
                      </a:cubicBezTo>
                      <a:cubicBezTo>
                        <a:pt x="87" y="13"/>
                        <a:pt x="94" y="11"/>
                        <a:pt x="100" y="10"/>
                      </a:cubicBezTo>
                      <a:cubicBezTo>
                        <a:pt x="103" y="10"/>
                        <a:pt x="106" y="9"/>
                        <a:pt x="108" y="7"/>
                      </a:cubicBezTo>
                      <a:cubicBezTo>
                        <a:pt x="109" y="6"/>
                        <a:pt x="110" y="6"/>
                        <a:pt x="110" y="5"/>
                      </a:cubicBezTo>
                      <a:cubicBezTo>
                        <a:pt x="113" y="5"/>
                        <a:pt x="116" y="5"/>
                        <a:pt x="119" y="5"/>
                      </a:cubicBezTo>
                      <a:cubicBezTo>
                        <a:pt x="122" y="5"/>
                        <a:pt x="122" y="0"/>
                        <a:pt x="118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1789" name="Google Shape;1789;p45"/>
            <p:cNvGrpSpPr/>
            <p:nvPr/>
          </p:nvGrpSpPr>
          <p:grpSpPr>
            <a:xfrm>
              <a:off x="2834460" y="2256471"/>
              <a:ext cx="2150388" cy="3188759"/>
              <a:chOff x="2834460" y="2256471"/>
              <a:chExt cx="2150388" cy="3188759"/>
            </a:xfrm>
          </p:grpSpPr>
          <p:grpSp>
            <p:nvGrpSpPr>
              <p:cNvPr id="1790" name="Google Shape;1790;p45"/>
              <p:cNvGrpSpPr/>
              <p:nvPr/>
            </p:nvGrpSpPr>
            <p:grpSpPr>
              <a:xfrm>
                <a:off x="3227468" y="2256471"/>
                <a:ext cx="1757380" cy="3188759"/>
                <a:chOff x="5383800" y="2457688"/>
                <a:chExt cx="1182863" cy="2146301"/>
              </a:xfrm>
            </p:grpSpPr>
            <p:grpSp>
              <p:nvGrpSpPr>
                <p:cNvPr id="1791" name="Google Shape;1791;p45"/>
                <p:cNvGrpSpPr/>
                <p:nvPr/>
              </p:nvGrpSpPr>
              <p:grpSpPr>
                <a:xfrm>
                  <a:off x="6296788" y="3119763"/>
                  <a:ext cx="269875" cy="163513"/>
                  <a:chOff x="6296788" y="3119763"/>
                  <a:chExt cx="269875" cy="163513"/>
                </a:xfrm>
              </p:grpSpPr>
              <p:sp>
                <p:nvSpPr>
                  <p:cNvPr id="1792" name="Google Shape;1792;p45"/>
                  <p:cNvSpPr/>
                  <p:nvPr/>
                </p:nvSpPr>
                <p:spPr>
                  <a:xfrm>
                    <a:off x="6296788" y="3164213"/>
                    <a:ext cx="236538" cy="1190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" h="39" extrusionOk="0">
                        <a:moveTo>
                          <a:pt x="25" y="13"/>
                        </a:moveTo>
                        <a:cubicBezTo>
                          <a:pt x="25" y="13"/>
                          <a:pt x="25" y="13"/>
                          <a:pt x="24" y="13"/>
                        </a:cubicBezTo>
                        <a:cubicBezTo>
                          <a:pt x="5" y="13"/>
                          <a:pt x="5" y="13"/>
                          <a:pt x="5" y="13"/>
                        </a:cubicBezTo>
                        <a:cubicBezTo>
                          <a:pt x="4" y="13"/>
                          <a:pt x="3" y="14"/>
                          <a:pt x="3" y="15"/>
                        </a:cubicBezTo>
                        <a:cubicBezTo>
                          <a:pt x="0" y="34"/>
                          <a:pt x="0" y="34"/>
                          <a:pt x="0" y="34"/>
                        </a:cubicBezTo>
                        <a:cubicBezTo>
                          <a:pt x="0" y="36"/>
                          <a:pt x="1" y="37"/>
                          <a:pt x="3" y="38"/>
                        </a:cubicBezTo>
                        <a:cubicBezTo>
                          <a:pt x="22" y="38"/>
                          <a:pt x="22" y="38"/>
                          <a:pt x="22" y="38"/>
                        </a:cubicBezTo>
                        <a:cubicBezTo>
                          <a:pt x="22" y="38"/>
                          <a:pt x="22" y="38"/>
                          <a:pt x="22" y="38"/>
                        </a:cubicBezTo>
                        <a:cubicBezTo>
                          <a:pt x="24" y="39"/>
                          <a:pt x="48" y="39"/>
                          <a:pt x="57" y="35"/>
                        </a:cubicBezTo>
                        <a:cubicBezTo>
                          <a:pt x="61" y="32"/>
                          <a:pt x="70" y="29"/>
                          <a:pt x="76" y="19"/>
                        </a:cubicBezTo>
                        <a:cubicBezTo>
                          <a:pt x="78" y="15"/>
                          <a:pt x="78" y="10"/>
                          <a:pt x="76" y="6"/>
                        </a:cubicBezTo>
                        <a:cubicBezTo>
                          <a:pt x="74" y="2"/>
                          <a:pt x="69" y="0"/>
                          <a:pt x="66" y="3"/>
                        </a:cubicBezTo>
                        <a:cubicBezTo>
                          <a:pt x="65" y="4"/>
                          <a:pt x="64" y="4"/>
                          <a:pt x="64" y="5"/>
                        </a:cubicBezTo>
                        <a:cubicBezTo>
                          <a:pt x="63" y="5"/>
                          <a:pt x="63" y="5"/>
                          <a:pt x="63" y="5"/>
                        </a:cubicBezTo>
                        <a:cubicBezTo>
                          <a:pt x="47" y="14"/>
                          <a:pt x="25" y="13"/>
                          <a:pt x="25" y="13"/>
                        </a:cubicBezTo>
                        <a:close/>
                      </a:path>
                    </a:pathLst>
                  </a:custGeom>
                  <a:solidFill>
                    <a:srgbClr val="C1877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93" name="Google Shape;1793;p45"/>
                  <p:cNvSpPr/>
                  <p:nvPr/>
                </p:nvSpPr>
                <p:spPr>
                  <a:xfrm>
                    <a:off x="6385688" y="3119763"/>
                    <a:ext cx="180975" cy="1571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" h="52" extrusionOk="0">
                        <a:moveTo>
                          <a:pt x="14" y="12"/>
                        </a:moveTo>
                        <a:cubicBezTo>
                          <a:pt x="6" y="22"/>
                          <a:pt x="6" y="22"/>
                          <a:pt x="0" y="35"/>
                        </a:cubicBezTo>
                        <a:cubicBezTo>
                          <a:pt x="7" y="35"/>
                          <a:pt x="7" y="35"/>
                          <a:pt x="7" y="35"/>
                        </a:cubicBezTo>
                        <a:cubicBezTo>
                          <a:pt x="11" y="44"/>
                          <a:pt x="11" y="44"/>
                          <a:pt x="11" y="44"/>
                        </a:cubicBezTo>
                        <a:cubicBezTo>
                          <a:pt x="14" y="50"/>
                          <a:pt x="23" y="52"/>
                          <a:pt x="30" y="49"/>
                        </a:cubicBezTo>
                        <a:cubicBezTo>
                          <a:pt x="41" y="45"/>
                          <a:pt x="41" y="45"/>
                          <a:pt x="41" y="45"/>
                        </a:cubicBezTo>
                        <a:cubicBezTo>
                          <a:pt x="47" y="41"/>
                          <a:pt x="47" y="41"/>
                          <a:pt x="47" y="41"/>
                        </a:cubicBezTo>
                        <a:cubicBezTo>
                          <a:pt x="60" y="31"/>
                          <a:pt x="49" y="31"/>
                          <a:pt x="46" y="33"/>
                        </a:cubicBezTo>
                        <a:cubicBezTo>
                          <a:pt x="57" y="26"/>
                          <a:pt x="57" y="26"/>
                          <a:pt x="57" y="26"/>
                        </a:cubicBezTo>
                        <a:cubicBezTo>
                          <a:pt x="59" y="22"/>
                          <a:pt x="58" y="20"/>
                          <a:pt x="56" y="20"/>
                        </a:cubicBezTo>
                        <a:cubicBezTo>
                          <a:pt x="55" y="19"/>
                          <a:pt x="55" y="18"/>
                          <a:pt x="55" y="18"/>
                        </a:cubicBezTo>
                        <a:cubicBezTo>
                          <a:pt x="56" y="16"/>
                          <a:pt x="56" y="15"/>
                          <a:pt x="55" y="13"/>
                        </a:cubicBezTo>
                        <a:cubicBezTo>
                          <a:pt x="54" y="12"/>
                          <a:pt x="52" y="12"/>
                          <a:pt x="51" y="12"/>
                        </a:cubicBezTo>
                        <a:cubicBezTo>
                          <a:pt x="51" y="12"/>
                          <a:pt x="51" y="12"/>
                          <a:pt x="52" y="12"/>
                        </a:cubicBezTo>
                        <a:cubicBezTo>
                          <a:pt x="52" y="11"/>
                          <a:pt x="52" y="11"/>
                          <a:pt x="52" y="11"/>
                        </a:cubicBezTo>
                        <a:cubicBezTo>
                          <a:pt x="56" y="7"/>
                          <a:pt x="51" y="3"/>
                          <a:pt x="46" y="6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4" y="19"/>
                          <a:pt x="22" y="19"/>
                          <a:pt x="22" y="17"/>
                        </a:cubicBezTo>
                        <a:cubicBezTo>
                          <a:pt x="22" y="16"/>
                          <a:pt x="23" y="13"/>
                          <a:pt x="27" y="9"/>
                        </a:cubicBezTo>
                        <a:cubicBezTo>
                          <a:pt x="33" y="1"/>
                          <a:pt x="25" y="0"/>
                          <a:pt x="14" y="12"/>
                        </a:cubicBezTo>
                        <a:close/>
                      </a:path>
                    </a:pathLst>
                  </a:custGeom>
                  <a:solidFill>
                    <a:srgbClr val="C18778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794" name="Google Shape;1794;p45"/>
                <p:cNvSpPr/>
                <p:nvPr/>
              </p:nvSpPr>
              <p:spPr>
                <a:xfrm>
                  <a:off x="5517150" y="4438888"/>
                  <a:ext cx="103188" cy="1063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" h="35" extrusionOk="0">
                      <a:moveTo>
                        <a:pt x="33" y="5"/>
                      </a:moveTo>
                      <a:cubicBezTo>
                        <a:pt x="32" y="5"/>
                        <a:pt x="32" y="5"/>
                        <a:pt x="31" y="5"/>
                      </a:cubicBezTo>
                      <a:cubicBezTo>
                        <a:pt x="30" y="5"/>
                        <a:pt x="29" y="5"/>
                        <a:pt x="28" y="5"/>
                      </a:cubicBezTo>
                      <a:cubicBezTo>
                        <a:pt x="24" y="4"/>
                        <a:pt x="20" y="4"/>
                        <a:pt x="16" y="4"/>
                      </a:cubicBezTo>
                      <a:cubicBezTo>
                        <a:pt x="14" y="3"/>
                        <a:pt x="12" y="3"/>
                        <a:pt x="10" y="3"/>
                      </a:cubicBezTo>
                      <a:cubicBezTo>
                        <a:pt x="8" y="3"/>
                        <a:pt x="6" y="3"/>
                        <a:pt x="4" y="3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2" y="3"/>
                        <a:pt x="2" y="4"/>
                        <a:pt x="3" y="4"/>
                      </a:cubicBezTo>
                      <a:cubicBezTo>
                        <a:pt x="1" y="11"/>
                        <a:pt x="0" y="19"/>
                        <a:pt x="0" y="27"/>
                      </a:cubicBezTo>
                      <a:cubicBezTo>
                        <a:pt x="0" y="28"/>
                        <a:pt x="0" y="29"/>
                        <a:pt x="0" y="30"/>
                      </a:cubicBezTo>
                      <a:cubicBezTo>
                        <a:pt x="0" y="31"/>
                        <a:pt x="0" y="32"/>
                        <a:pt x="1" y="32"/>
                      </a:cubicBezTo>
                      <a:cubicBezTo>
                        <a:pt x="2" y="34"/>
                        <a:pt x="4" y="34"/>
                        <a:pt x="5" y="34"/>
                      </a:cubicBezTo>
                      <a:cubicBezTo>
                        <a:pt x="10" y="35"/>
                        <a:pt x="14" y="35"/>
                        <a:pt x="18" y="35"/>
                      </a:cubicBezTo>
                      <a:cubicBezTo>
                        <a:pt x="23" y="35"/>
                        <a:pt x="28" y="34"/>
                        <a:pt x="33" y="34"/>
                      </a:cubicBezTo>
                      <a:cubicBezTo>
                        <a:pt x="33" y="33"/>
                        <a:pt x="33" y="33"/>
                        <a:pt x="33" y="33"/>
                      </a:cubicBezTo>
                      <a:cubicBezTo>
                        <a:pt x="33" y="25"/>
                        <a:pt x="34" y="17"/>
                        <a:pt x="34" y="9"/>
                      </a:cubicBezTo>
                      <a:cubicBezTo>
                        <a:pt x="34" y="8"/>
                        <a:pt x="34" y="6"/>
                        <a:pt x="33" y="5"/>
                      </a:cubicBezTo>
                      <a:close/>
                    </a:path>
                  </a:pathLst>
                </a:custGeom>
                <a:solidFill>
                  <a:srgbClr val="C1877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95" name="Google Shape;1795;p45"/>
                <p:cNvSpPr/>
                <p:nvPr/>
              </p:nvSpPr>
              <p:spPr>
                <a:xfrm>
                  <a:off x="5745750" y="4438888"/>
                  <a:ext cx="103188" cy="1063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" h="35" extrusionOk="0">
                      <a:moveTo>
                        <a:pt x="33" y="5"/>
                      </a:moveTo>
                      <a:cubicBezTo>
                        <a:pt x="32" y="5"/>
                        <a:pt x="32" y="5"/>
                        <a:pt x="31" y="5"/>
                      </a:cubicBezTo>
                      <a:cubicBezTo>
                        <a:pt x="30" y="5"/>
                        <a:pt x="29" y="5"/>
                        <a:pt x="28" y="5"/>
                      </a:cubicBezTo>
                      <a:cubicBezTo>
                        <a:pt x="24" y="4"/>
                        <a:pt x="20" y="4"/>
                        <a:pt x="16" y="4"/>
                      </a:cubicBezTo>
                      <a:cubicBezTo>
                        <a:pt x="14" y="3"/>
                        <a:pt x="12" y="3"/>
                        <a:pt x="10" y="3"/>
                      </a:cubicBezTo>
                      <a:cubicBezTo>
                        <a:pt x="8" y="3"/>
                        <a:pt x="6" y="3"/>
                        <a:pt x="4" y="3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2" y="3"/>
                        <a:pt x="2" y="4"/>
                        <a:pt x="3" y="4"/>
                      </a:cubicBezTo>
                      <a:cubicBezTo>
                        <a:pt x="1" y="11"/>
                        <a:pt x="0" y="19"/>
                        <a:pt x="0" y="27"/>
                      </a:cubicBezTo>
                      <a:cubicBezTo>
                        <a:pt x="0" y="28"/>
                        <a:pt x="0" y="29"/>
                        <a:pt x="0" y="30"/>
                      </a:cubicBezTo>
                      <a:cubicBezTo>
                        <a:pt x="0" y="31"/>
                        <a:pt x="0" y="32"/>
                        <a:pt x="1" y="32"/>
                      </a:cubicBezTo>
                      <a:cubicBezTo>
                        <a:pt x="2" y="34"/>
                        <a:pt x="4" y="34"/>
                        <a:pt x="5" y="34"/>
                      </a:cubicBezTo>
                      <a:cubicBezTo>
                        <a:pt x="10" y="35"/>
                        <a:pt x="14" y="35"/>
                        <a:pt x="18" y="35"/>
                      </a:cubicBezTo>
                      <a:cubicBezTo>
                        <a:pt x="23" y="35"/>
                        <a:pt x="28" y="34"/>
                        <a:pt x="33" y="34"/>
                      </a:cubicBezTo>
                      <a:cubicBezTo>
                        <a:pt x="33" y="33"/>
                        <a:pt x="33" y="33"/>
                        <a:pt x="33" y="33"/>
                      </a:cubicBezTo>
                      <a:cubicBezTo>
                        <a:pt x="33" y="25"/>
                        <a:pt x="34" y="17"/>
                        <a:pt x="34" y="9"/>
                      </a:cubicBezTo>
                      <a:cubicBezTo>
                        <a:pt x="34" y="8"/>
                        <a:pt x="34" y="6"/>
                        <a:pt x="33" y="5"/>
                      </a:cubicBezTo>
                      <a:close/>
                    </a:path>
                  </a:pathLst>
                </a:custGeom>
                <a:solidFill>
                  <a:srgbClr val="C1877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96" name="Google Shape;1796;p45"/>
                <p:cNvSpPr/>
                <p:nvPr/>
              </p:nvSpPr>
              <p:spPr>
                <a:xfrm>
                  <a:off x="5383800" y="4491276"/>
                  <a:ext cx="261938" cy="1127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" h="37" extrusionOk="0">
                      <a:moveTo>
                        <a:pt x="86" y="34"/>
                      </a:moveTo>
                      <a:cubicBezTo>
                        <a:pt x="85" y="35"/>
                        <a:pt x="84" y="36"/>
                        <a:pt x="83" y="36"/>
                      </a:cubicBezTo>
                      <a:cubicBezTo>
                        <a:pt x="82" y="37"/>
                        <a:pt x="82" y="37"/>
                        <a:pt x="81" y="37"/>
                      </a:cubicBezTo>
                      <a:cubicBezTo>
                        <a:pt x="4" y="37"/>
                        <a:pt x="4" y="37"/>
                        <a:pt x="4" y="37"/>
                      </a:cubicBezTo>
                      <a:cubicBezTo>
                        <a:pt x="4" y="36"/>
                        <a:pt x="3" y="36"/>
                        <a:pt x="3" y="35"/>
                      </a:cubicBezTo>
                      <a:cubicBezTo>
                        <a:pt x="0" y="30"/>
                        <a:pt x="4" y="25"/>
                        <a:pt x="7" y="22"/>
                      </a:cubicBezTo>
                      <a:cubicBezTo>
                        <a:pt x="11" y="18"/>
                        <a:pt x="15" y="16"/>
                        <a:pt x="19" y="14"/>
                      </a:cubicBezTo>
                      <a:cubicBezTo>
                        <a:pt x="27" y="10"/>
                        <a:pt x="36" y="7"/>
                        <a:pt x="43" y="1"/>
                      </a:cubicBezTo>
                      <a:cubicBezTo>
                        <a:pt x="43" y="0"/>
                        <a:pt x="44" y="0"/>
                        <a:pt x="44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5" y="0"/>
                        <a:pt x="45" y="0"/>
                        <a:pt x="46" y="1"/>
                      </a:cubicBezTo>
                      <a:cubicBezTo>
                        <a:pt x="46" y="1"/>
                        <a:pt x="46" y="1"/>
                        <a:pt x="46" y="1"/>
                      </a:cubicBezTo>
                      <a:cubicBezTo>
                        <a:pt x="49" y="3"/>
                        <a:pt x="52" y="4"/>
                        <a:pt x="55" y="5"/>
                      </a:cubicBezTo>
                      <a:cubicBezTo>
                        <a:pt x="59" y="6"/>
                        <a:pt x="62" y="7"/>
                        <a:pt x="66" y="7"/>
                      </a:cubicBezTo>
                      <a:cubicBezTo>
                        <a:pt x="68" y="7"/>
                        <a:pt x="69" y="7"/>
                        <a:pt x="70" y="7"/>
                      </a:cubicBezTo>
                      <a:cubicBezTo>
                        <a:pt x="73" y="7"/>
                        <a:pt x="75" y="6"/>
                        <a:pt x="77" y="5"/>
                      </a:cubicBezTo>
                      <a:cubicBezTo>
                        <a:pt x="79" y="5"/>
                        <a:pt x="81" y="4"/>
                        <a:pt x="83" y="3"/>
                      </a:cubicBezTo>
                      <a:cubicBezTo>
                        <a:pt x="83" y="4"/>
                        <a:pt x="83" y="4"/>
                        <a:pt x="83" y="4"/>
                      </a:cubicBezTo>
                      <a:cubicBezTo>
                        <a:pt x="83" y="4"/>
                        <a:pt x="83" y="5"/>
                        <a:pt x="83" y="5"/>
                      </a:cubicBezTo>
                      <a:cubicBezTo>
                        <a:pt x="84" y="11"/>
                        <a:pt x="85" y="17"/>
                        <a:pt x="85" y="23"/>
                      </a:cubicBezTo>
                      <a:cubicBezTo>
                        <a:pt x="86" y="25"/>
                        <a:pt x="86" y="27"/>
                        <a:pt x="86" y="29"/>
                      </a:cubicBezTo>
                      <a:cubicBezTo>
                        <a:pt x="86" y="29"/>
                        <a:pt x="86" y="30"/>
                        <a:pt x="86" y="31"/>
                      </a:cubicBezTo>
                      <a:cubicBezTo>
                        <a:pt x="86" y="32"/>
                        <a:pt x="86" y="33"/>
                        <a:pt x="86" y="34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97" name="Google Shape;1797;p45"/>
                <p:cNvSpPr/>
                <p:nvPr/>
              </p:nvSpPr>
              <p:spPr>
                <a:xfrm>
                  <a:off x="5390150" y="4542076"/>
                  <a:ext cx="60325" cy="619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" h="20" extrusionOk="0">
                      <a:moveTo>
                        <a:pt x="20" y="16"/>
                      </a:moveTo>
                      <a:cubicBezTo>
                        <a:pt x="20" y="13"/>
                        <a:pt x="19" y="10"/>
                        <a:pt x="18" y="7"/>
                      </a:cubicBezTo>
                      <a:cubicBezTo>
                        <a:pt x="17" y="6"/>
                        <a:pt x="17" y="5"/>
                        <a:pt x="16" y="4"/>
                      </a:cubicBezTo>
                      <a:cubicBezTo>
                        <a:pt x="15" y="3"/>
                        <a:pt x="15" y="2"/>
                        <a:pt x="15" y="2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0"/>
                        <a:pt x="12" y="0"/>
                        <a:pt x="11" y="0"/>
                      </a:cubicBezTo>
                      <a:cubicBezTo>
                        <a:pt x="11" y="1"/>
                        <a:pt x="11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4" y="3"/>
                        <a:pt x="0" y="9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1" y="20"/>
                        <a:pt x="1" y="20"/>
                      </a:cubicBezTo>
                      <a:cubicBezTo>
                        <a:pt x="7" y="20"/>
                        <a:pt x="13" y="20"/>
                        <a:pt x="18" y="20"/>
                      </a:cubicBezTo>
                      <a:cubicBezTo>
                        <a:pt x="19" y="20"/>
                        <a:pt x="20" y="19"/>
                        <a:pt x="20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0" y="17"/>
                        <a:pt x="20" y="17"/>
                        <a:pt x="20" y="16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98" name="Google Shape;1798;p45"/>
                <p:cNvSpPr/>
                <p:nvPr/>
              </p:nvSpPr>
              <p:spPr>
                <a:xfrm>
                  <a:off x="5401263" y="4584938"/>
                  <a:ext cx="244475" cy="15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" h="5" extrusionOk="0">
                      <a:moveTo>
                        <a:pt x="80" y="3"/>
                      </a:moveTo>
                      <a:cubicBezTo>
                        <a:pt x="79" y="4"/>
                        <a:pt x="78" y="5"/>
                        <a:pt x="77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80" y="1"/>
                        <a:pt x="80" y="2"/>
                        <a:pt x="80" y="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99" name="Google Shape;1799;p45"/>
                <p:cNvSpPr/>
                <p:nvPr/>
              </p:nvSpPr>
              <p:spPr>
                <a:xfrm>
                  <a:off x="5456825" y="4545251"/>
                  <a:ext cx="0" cy="3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000" h="2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4D6CE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0" name="Google Shape;1800;p45"/>
                <p:cNvSpPr/>
                <p:nvPr/>
              </p:nvSpPr>
              <p:spPr>
                <a:xfrm>
                  <a:off x="5426663" y="4540488"/>
                  <a:ext cx="20638" cy="41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" h="14" extrusionOk="0">
                      <a:moveTo>
                        <a:pt x="6" y="11"/>
                      </a:moveTo>
                      <a:cubicBezTo>
                        <a:pt x="6" y="9"/>
                        <a:pt x="5" y="8"/>
                        <a:pt x="5" y="7"/>
                      </a:cubicBezTo>
                      <a:cubicBezTo>
                        <a:pt x="4" y="6"/>
                        <a:pt x="4" y="5"/>
                        <a:pt x="3" y="4"/>
                      </a:cubicBezTo>
                      <a:cubicBezTo>
                        <a:pt x="3" y="3"/>
                        <a:pt x="3" y="2"/>
                        <a:pt x="2" y="1"/>
                      </a:cubicBezTo>
                      <a:cubicBezTo>
                        <a:pt x="2" y="0"/>
                        <a:pt x="0" y="0"/>
                        <a:pt x="1" y="1"/>
                      </a:cubicBezTo>
                      <a:cubicBezTo>
                        <a:pt x="1" y="2"/>
                        <a:pt x="1" y="3"/>
                        <a:pt x="2" y="5"/>
                      </a:cubicBezTo>
                      <a:cubicBezTo>
                        <a:pt x="2" y="6"/>
                        <a:pt x="3" y="7"/>
                        <a:pt x="3" y="8"/>
                      </a:cubicBezTo>
                      <a:cubicBezTo>
                        <a:pt x="4" y="9"/>
                        <a:pt x="4" y="10"/>
                        <a:pt x="4" y="11"/>
                      </a:cubicBezTo>
                      <a:cubicBezTo>
                        <a:pt x="5" y="12"/>
                        <a:pt x="5" y="14"/>
                        <a:pt x="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3"/>
                        <a:pt x="6" y="11"/>
                        <a:pt x="6" y="1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1" name="Google Shape;1801;p45"/>
                <p:cNvSpPr/>
                <p:nvPr/>
              </p:nvSpPr>
              <p:spPr>
                <a:xfrm>
                  <a:off x="5456825" y="4578588"/>
                  <a:ext cx="188913" cy="15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" h="5" extrusionOk="0">
                      <a:moveTo>
                        <a:pt x="62" y="4"/>
                      </a:moveTo>
                      <a:cubicBezTo>
                        <a:pt x="61" y="1"/>
                        <a:pt x="57" y="0"/>
                        <a:pt x="54" y="0"/>
                      </a:cubicBezTo>
                      <a:cubicBezTo>
                        <a:pt x="50" y="0"/>
                        <a:pt x="47" y="0"/>
                        <a:pt x="43" y="1"/>
                      </a:cubicBezTo>
                      <a:cubicBezTo>
                        <a:pt x="34" y="2"/>
                        <a:pt x="26" y="3"/>
                        <a:pt x="17" y="2"/>
                      </a:cubicBezTo>
                      <a:cubicBezTo>
                        <a:pt x="14" y="2"/>
                        <a:pt x="12" y="2"/>
                        <a:pt x="9" y="2"/>
                      </a:cubicBezTo>
                      <a:cubicBezTo>
                        <a:pt x="7" y="2"/>
                        <a:pt x="4" y="2"/>
                        <a:pt x="1" y="1"/>
                      </a:cubicBezTo>
                      <a:cubicBezTo>
                        <a:pt x="0" y="1"/>
                        <a:pt x="0" y="3"/>
                        <a:pt x="1" y="3"/>
                      </a:cubicBezTo>
                      <a:cubicBezTo>
                        <a:pt x="3" y="3"/>
                        <a:pt x="5" y="4"/>
                        <a:pt x="7" y="4"/>
                      </a:cubicBezTo>
                      <a:cubicBezTo>
                        <a:pt x="10" y="4"/>
                        <a:pt x="12" y="4"/>
                        <a:pt x="14" y="4"/>
                      </a:cubicBezTo>
                      <a:cubicBezTo>
                        <a:pt x="18" y="4"/>
                        <a:pt x="22" y="4"/>
                        <a:pt x="27" y="4"/>
                      </a:cubicBezTo>
                      <a:cubicBezTo>
                        <a:pt x="31" y="4"/>
                        <a:pt x="35" y="4"/>
                        <a:pt x="39" y="3"/>
                      </a:cubicBezTo>
                      <a:cubicBezTo>
                        <a:pt x="43" y="3"/>
                        <a:pt x="47" y="2"/>
                        <a:pt x="51" y="2"/>
                      </a:cubicBezTo>
                      <a:cubicBezTo>
                        <a:pt x="53" y="2"/>
                        <a:pt x="54" y="2"/>
                        <a:pt x="56" y="2"/>
                      </a:cubicBezTo>
                      <a:cubicBezTo>
                        <a:pt x="57" y="2"/>
                        <a:pt x="58" y="3"/>
                        <a:pt x="58" y="3"/>
                      </a:cubicBezTo>
                      <a:cubicBezTo>
                        <a:pt x="59" y="4"/>
                        <a:pt x="60" y="4"/>
                        <a:pt x="60" y="5"/>
                      </a:cubicBezTo>
                      <a:cubicBezTo>
                        <a:pt x="61" y="5"/>
                        <a:pt x="62" y="5"/>
                        <a:pt x="62" y="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2" name="Google Shape;1802;p45"/>
                <p:cNvSpPr/>
                <p:nvPr/>
              </p:nvSpPr>
              <p:spPr>
                <a:xfrm>
                  <a:off x="5736225" y="4484926"/>
                  <a:ext cx="249238" cy="1127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" h="37" extrusionOk="0">
                      <a:moveTo>
                        <a:pt x="0" y="34"/>
                      </a:moveTo>
                      <a:cubicBezTo>
                        <a:pt x="1" y="36"/>
                        <a:pt x="2" y="37"/>
                        <a:pt x="3" y="37"/>
                      </a:cubicBezTo>
                      <a:cubicBezTo>
                        <a:pt x="4" y="37"/>
                        <a:pt x="4" y="37"/>
                        <a:pt x="4" y="37"/>
                      </a:cubicBezTo>
                      <a:cubicBezTo>
                        <a:pt x="78" y="37"/>
                        <a:pt x="78" y="37"/>
                        <a:pt x="78" y="37"/>
                      </a:cubicBezTo>
                      <a:cubicBezTo>
                        <a:pt x="78" y="37"/>
                        <a:pt x="78" y="36"/>
                        <a:pt x="79" y="36"/>
                      </a:cubicBezTo>
                      <a:cubicBezTo>
                        <a:pt x="82" y="31"/>
                        <a:pt x="78" y="26"/>
                        <a:pt x="75" y="22"/>
                      </a:cubicBezTo>
                      <a:cubicBezTo>
                        <a:pt x="71" y="19"/>
                        <a:pt x="67" y="16"/>
                        <a:pt x="63" y="14"/>
                      </a:cubicBezTo>
                      <a:cubicBezTo>
                        <a:pt x="56" y="10"/>
                        <a:pt x="47" y="7"/>
                        <a:pt x="41" y="1"/>
                      </a:cubicBezTo>
                      <a:cubicBezTo>
                        <a:pt x="41" y="1"/>
                        <a:pt x="40" y="0"/>
                        <a:pt x="40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9" y="0"/>
                        <a:pt x="39" y="1"/>
                        <a:pt x="38" y="1"/>
                      </a:cubicBezTo>
                      <a:cubicBezTo>
                        <a:pt x="38" y="1"/>
                        <a:pt x="38" y="1"/>
                        <a:pt x="38" y="1"/>
                      </a:cubicBezTo>
                      <a:cubicBezTo>
                        <a:pt x="35" y="3"/>
                        <a:pt x="32" y="5"/>
                        <a:pt x="29" y="6"/>
                      </a:cubicBezTo>
                      <a:cubicBezTo>
                        <a:pt x="26" y="7"/>
                        <a:pt x="22" y="8"/>
                        <a:pt x="19" y="8"/>
                      </a:cubicBezTo>
                      <a:cubicBezTo>
                        <a:pt x="17" y="8"/>
                        <a:pt x="16" y="7"/>
                        <a:pt x="15" y="7"/>
                      </a:cubicBezTo>
                      <a:cubicBezTo>
                        <a:pt x="13" y="7"/>
                        <a:pt x="11" y="7"/>
                        <a:pt x="9" y="6"/>
                      </a:cubicBezTo>
                      <a:cubicBezTo>
                        <a:pt x="7" y="5"/>
                        <a:pt x="5" y="5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11"/>
                        <a:pt x="1" y="17"/>
                        <a:pt x="1" y="23"/>
                      </a:cubicBezTo>
                      <a:cubicBezTo>
                        <a:pt x="0" y="25"/>
                        <a:pt x="0" y="27"/>
                        <a:pt x="0" y="29"/>
                      </a:cubicBezTo>
                      <a:cubicBezTo>
                        <a:pt x="0" y="30"/>
                        <a:pt x="0" y="31"/>
                        <a:pt x="0" y="31"/>
                      </a:cubicBezTo>
                      <a:cubicBezTo>
                        <a:pt x="0" y="32"/>
                        <a:pt x="0" y="33"/>
                        <a:pt x="0" y="34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3" name="Google Shape;1803;p45"/>
                <p:cNvSpPr/>
                <p:nvPr/>
              </p:nvSpPr>
              <p:spPr>
                <a:xfrm>
                  <a:off x="5918788" y="4537313"/>
                  <a:ext cx="60325" cy="6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" h="21" extrusionOk="0">
                      <a:moveTo>
                        <a:pt x="0" y="17"/>
                      </a:moveTo>
                      <a:cubicBezTo>
                        <a:pt x="1" y="14"/>
                        <a:pt x="1" y="11"/>
                        <a:pt x="3" y="8"/>
                      </a:cubicBezTo>
                      <a:cubicBezTo>
                        <a:pt x="3" y="7"/>
                        <a:pt x="4" y="5"/>
                        <a:pt x="5" y="4"/>
                      </a:cubicBezTo>
                      <a:cubicBezTo>
                        <a:pt x="5" y="4"/>
                        <a:pt x="5" y="3"/>
                        <a:pt x="6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8" y="0"/>
                        <a:pt x="9" y="1"/>
                      </a:cubicBezTo>
                      <a:cubicBezTo>
                        <a:pt x="9" y="1"/>
                        <a:pt x="10" y="1"/>
                        <a:pt x="10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6" y="4"/>
                        <a:pt x="20" y="10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7"/>
                        <a:pt x="20" y="17"/>
                        <a:pt x="20" y="17"/>
                      </a:cubicBezTo>
                      <a:cubicBezTo>
                        <a:pt x="20" y="18"/>
                        <a:pt x="20" y="19"/>
                        <a:pt x="20" y="20"/>
                      </a:cubicBezTo>
                      <a:cubicBezTo>
                        <a:pt x="20" y="20"/>
                        <a:pt x="19" y="21"/>
                        <a:pt x="19" y="21"/>
                      </a:cubicBezTo>
                      <a:cubicBezTo>
                        <a:pt x="13" y="20"/>
                        <a:pt x="8" y="20"/>
                        <a:pt x="2" y="20"/>
                      </a:cubicBezTo>
                      <a:cubicBezTo>
                        <a:pt x="1" y="20"/>
                        <a:pt x="1" y="19"/>
                        <a:pt x="1" y="19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0" y="17"/>
                        <a:pt x="0" y="1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4" name="Google Shape;1804;p45"/>
                <p:cNvSpPr/>
                <p:nvPr/>
              </p:nvSpPr>
              <p:spPr>
                <a:xfrm>
                  <a:off x="5736225" y="4578588"/>
                  <a:ext cx="230188" cy="19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" h="6" extrusionOk="0">
                      <a:moveTo>
                        <a:pt x="0" y="3"/>
                      </a:moveTo>
                      <a:cubicBezTo>
                        <a:pt x="1" y="5"/>
                        <a:pt x="2" y="6"/>
                        <a:pt x="3" y="6"/>
                      </a:cubicBezTo>
                      <a:cubicBezTo>
                        <a:pt x="76" y="6"/>
                        <a:pt x="76" y="6"/>
                        <a:pt x="76" y="6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5" name="Google Shape;1805;p45"/>
                <p:cNvSpPr/>
                <p:nvPr/>
              </p:nvSpPr>
              <p:spPr>
                <a:xfrm>
                  <a:off x="5912438" y="4542076"/>
                  <a:ext cx="3175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" h="120000" extrusionOk="0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4D6CE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6" name="Google Shape;1806;p45"/>
                <p:cNvSpPr/>
                <p:nvPr/>
              </p:nvSpPr>
              <p:spPr>
                <a:xfrm>
                  <a:off x="5921963" y="4534138"/>
                  <a:ext cx="20638" cy="4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" h="15" extrusionOk="0">
                      <a:moveTo>
                        <a:pt x="1" y="11"/>
                      </a:moveTo>
                      <a:cubicBezTo>
                        <a:pt x="2" y="10"/>
                        <a:pt x="2" y="9"/>
                        <a:pt x="3" y="8"/>
                      </a:cubicBezTo>
                      <a:cubicBezTo>
                        <a:pt x="3" y="7"/>
                        <a:pt x="4" y="6"/>
                        <a:pt x="4" y="5"/>
                      </a:cubicBezTo>
                      <a:cubicBezTo>
                        <a:pt x="4" y="3"/>
                        <a:pt x="5" y="2"/>
                        <a:pt x="5" y="1"/>
                      </a:cubicBezTo>
                      <a:cubicBezTo>
                        <a:pt x="6" y="0"/>
                        <a:pt x="7" y="1"/>
                        <a:pt x="7" y="2"/>
                      </a:cubicBezTo>
                      <a:cubicBezTo>
                        <a:pt x="6" y="3"/>
                        <a:pt x="6" y="4"/>
                        <a:pt x="6" y="5"/>
                      </a:cubicBezTo>
                      <a:cubicBezTo>
                        <a:pt x="5" y="6"/>
                        <a:pt x="5" y="7"/>
                        <a:pt x="4" y="8"/>
                      </a:cubicBezTo>
                      <a:cubicBezTo>
                        <a:pt x="4" y="10"/>
                        <a:pt x="3" y="11"/>
                        <a:pt x="3" y="12"/>
                      </a:cubicBezTo>
                      <a:cubicBezTo>
                        <a:pt x="3" y="13"/>
                        <a:pt x="2" y="14"/>
                        <a:pt x="1" y="15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3"/>
                        <a:pt x="1" y="12"/>
                        <a:pt x="1" y="1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7" name="Google Shape;1807;p45"/>
                <p:cNvSpPr/>
                <p:nvPr/>
              </p:nvSpPr>
              <p:spPr>
                <a:xfrm>
                  <a:off x="5736225" y="4573826"/>
                  <a:ext cx="179388" cy="174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" h="6" extrusionOk="0">
                      <a:moveTo>
                        <a:pt x="0" y="4"/>
                      </a:moveTo>
                      <a:cubicBezTo>
                        <a:pt x="1" y="1"/>
                        <a:pt x="5" y="0"/>
                        <a:pt x="7" y="0"/>
                      </a:cubicBezTo>
                      <a:cubicBezTo>
                        <a:pt x="11" y="0"/>
                        <a:pt x="14" y="1"/>
                        <a:pt x="18" y="1"/>
                      </a:cubicBezTo>
                      <a:cubicBezTo>
                        <a:pt x="26" y="3"/>
                        <a:pt x="35" y="3"/>
                        <a:pt x="43" y="3"/>
                      </a:cubicBezTo>
                      <a:cubicBezTo>
                        <a:pt x="45" y="3"/>
                        <a:pt x="48" y="3"/>
                        <a:pt x="50" y="2"/>
                      </a:cubicBezTo>
                      <a:cubicBezTo>
                        <a:pt x="53" y="2"/>
                        <a:pt x="55" y="2"/>
                        <a:pt x="57" y="2"/>
                      </a:cubicBezTo>
                      <a:cubicBezTo>
                        <a:pt x="58" y="1"/>
                        <a:pt x="59" y="3"/>
                        <a:pt x="58" y="4"/>
                      </a:cubicBezTo>
                      <a:cubicBezTo>
                        <a:pt x="56" y="4"/>
                        <a:pt x="54" y="4"/>
                        <a:pt x="52" y="4"/>
                      </a:cubicBezTo>
                      <a:cubicBezTo>
                        <a:pt x="50" y="4"/>
                        <a:pt x="48" y="5"/>
                        <a:pt x="46" y="5"/>
                      </a:cubicBezTo>
                      <a:cubicBezTo>
                        <a:pt x="42" y="5"/>
                        <a:pt x="38" y="5"/>
                        <a:pt x="33" y="5"/>
                      </a:cubicBezTo>
                      <a:cubicBezTo>
                        <a:pt x="29" y="5"/>
                        <a:pt x="25" y="4"/>
                        <a:pt x="21" y="4"/>
                      </a:cubicBezTo>
                      <a:cubicBezTo>
                        <a:pt x="18" y="4"/>
                        <a:pt x="14" y="3"/>
                        <a:pt x="11" y="2"/>
                      </a:cubicBezTo>
                      <a:cubicBezTo>
                        <a:pt x="9" y="2"/>
                        <a:pt x="7" y="2"/>
                        <a:pt x="6" y="3"/>
                      </a:cubicBezTo>
                      <a:cubicBezTo>
                        <a:pt x="5" y="3"/>
                        <a:pt x="4" y="3"/>
                        <a:pt x="3" y="4"/>
                      </a:cubicBezTo>
                      <a:cubicBezTo>
                        <a:pt x="3" y="4"/>
                        <a:pt x="2" y="5"/>
                        <a:pt x="1" y="5"/>
                      </a:cubicBezTo>
                      <a:cubicBezTo>
                        <a:pt x="1" y="6"/>
                        <a:pt x="0" y="5"/>
                        <a:pt x="0" y="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8" name="Google Shape;1808;p45"/>
                <p:cNvSpPr/>
                <p:nvPr/>
              </p:nvSpPr>
              <p:spPr>
                <a:xfrm>
                  <a:off x="5480638" y="3365738"/>
                  <a:ext cx="349250" cy="11255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" h="370" extrusionOk="0">
                      <a:moveTo>
                        <a:pt x="5" y="195"/>
                      </a:moveTo>
                      <a:cubicBezTo>
                        <a:pt x="22" y="63"/>
                        <a:pt x="22" y="63"/>
                        <a:pt x="22" y="63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115" y="24"/>
                        <a:pt x="115" y="24"/>
                        <a:pt x="115" y="24"/>
                      </a:cubicBezTo>
                      <a:cubicBezTo>
                        <a:pt x="70" y="208"/>
                        <a:pt x="70" y="208"/>
                        <a:pt x="70" y="208"/>
                      </a:cubicBezTo>
                      <a:cubicBezTo>
                        <a:pt x="51" y="367"/>
                        <a:pt x="51" y="367"/>
                        <a:pt x="51" y="367"/>
                      </a:cubicBezTo>
                      <a:cubicBezTo>
                        <a:pt x="31" y="369"/>
                        <a:pt x="31" y="369"/>
                        <a:pt x="31" y="369"/>
                      </a:cubicBezTo>
                      <a:cubicBezTo>
                        <a:pt x="21" y="370"/>
                        <a:pt x="11" y="368"/>
                        <a:pt x="2" y="364"/>
                      </a:cubicBezTo>
                      <a:cubicBezTo>
                        <a:pt x="0" y="363"/>
                        <a:pt x="0" y="363"/>
                        <a:pt x="0" y="363"/>
                      </a:cubicBezTo>
                      <a:lnTo>
                        <a:pt x="5" y="195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9" name="Google Shape;1809;p45"/>
                <p:cNvSpPr/>
                <p:nvPr/>
              </p:nvSpPr>
              <p:spPr>
                <a:xfrm>
                  <a:off x="5736225" y="3402251"/>
                  <a:ext cx="258763" cy="1079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" h="355" extrusionOk="0">
                      <a:moveTo>
                        <a:pt x="13" y="153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84" y="0"/>
                        <a:pt x="84" y="0"/>
                        <a:pt x="84" y="0"/>
                      </a:cubicBezTo>
                      <a:cubicBezTo>
                        <a:pt x="84" y="0"/>
                        <a:pt x="85" y="105"/>
                        <a:pt x="85" y="160"/>
                      </a:cubicBezTo>
                      <a:cubicBezTo>
                        <a:pt x="85" y="179"/>
                        <a:pt x="83" y="197"/>
                        <a:pt x="79" y="216"/>
                      </a:cubicBezTo>
                      <a:cubicBezTo>
                        <a:pt x="48" y="351"/>
                        <a:pt x="48" y="351"/>
                        <a:pt x="48" y="351"/>
                      </a:cubicBezTo>
                      <a:cubicBezTo>
                        <a:pt x="33" y="355"/>
                        <a:pt x="33" y="355"/>
                        <a:pt x="33" y="355"/>
                      </a:cubicBezTo>
                      <a:cubicBezTo>
                        <a:pt x="3" y="351"/>
                        <a:pt x="3" y="351"/>
                        <a:pt x="3" y="351"/>
                      </a:cubicBezTo>
                      <a:cubicBezTo>
                        <a:pt x="11" y="231"/>
                        <a:pt x="11" y="231"/>
                        <a:pt x="11" y="231"/>
                      </a:cubicBezTo>
                      <a:cubicBezTo>
                        <a:pt x="13" y="212"/>
                        <a:pt x="15" y="172"/>
                        <a:pt x="13" y="15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0" name="Google Shape;1810;p45"/>
                <p:cNvSpPr/>
                <p:nvPr/>
              </p:nvSpPr>
              <p:spPr>
                <a:xfrm>
                  <a:off x="5550488" y="2783126"/>
                  <a:ext cx="434975" cy="8016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3" h="264" extrusionOk="0">
                      <a:moveTo>
                        <a:pt x="59" y="0"/>
                      </a:moveTo>
                      <a:cubicBezTo>
                        <a:pt x="57" y="1"/>
                        <a:pt x="34" y="13"/>
                        <a:pt x="34" y="13"/>
                      </a:cubicBezTo>
                      <a:cubicBezTo>
                        <a:pt x="36" y="78"/>
                        <a:pt x="36" y="78"/>
                        <a:pt x="36" y="78"/>
                      </a:cubicBezTo>
                      <a:cubicBezTo>
                        <a:pt x="0" y="263"/>
                        <a:pt x="0" y="263"/>
                        <a:pt x="0" y="263"/>
                      </a:cubicBezTo>
                      <a:cubicBezTo>
                        <a:pt x="143" y="264"/>
                        <a:pt x="143" y="264"/>
                        <a:pt x="143" y="264"/>
                      </a:cubicBezTo>
                      <a:cubicBezTo>
                        <a:pt x="112" y="76"/>
                        <a:pt x="112" y="76"/>
                        <a:pt x="112" y="76"/>
                      </a:cubicBezTo>
                      <a:cubicBezTo>
                        <a:pt x="122" y="12"/>
                        <a:pt x="122" y="12"/>
                        <a:pt x="122" y="12"/>
                      </a:cubicBezTo>
                      <a:cubicBezTo>
                        <a:pt x="97" y="2"/>
                        <a:pt x="97" y="2"/>
                        <a:pt x="97" y="2"/>
                      </a:cubicBez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1" name="Google Shape;1811;p45"/>
                <p:cNvSpPr/>
                <p:nvPr/>
              </p:nvSpPr>
              <p:spPr>
                <a:xfrm>
                  <a:off x="5726700" y="2651363"/>
                  <a:ext cx="119063" cy="201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" h="66" extrusionOk="0">
                      <a:moveTo>
                        <a:pt x="0" y="0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5" y="21"/>
                        <a:pt x="4" y="34"/>
                        <a:pt x="0" y="46"/>
                      </a:cubicBezTo>
                      <a:cubicBezTo>
                        <a:pt x="0" y="57"/>
                        <a:pt x="9" y="66"/>
                        <a:pt x="20" y="66"/>
                      </a:cubicBezTo>
                      <a:cubicBezTo>
                        <a:pt x="31" y="66"/>
                        <a:pt x="39" y="57"/>
                        <a:pt x="39" y="46"/>
                      </a:cubicBezTo>
                      <a:cubicBezTo>
                        <a:pt x="39" y="0"/>
                        <a:pt x="39" y="0"/>
                        <a:pt x="39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877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2" name="Google Shape;1812;p45"/>
                <p:cNvSpPr/>
                <p:nvPr/>
              </p:nvSpPr>
              <p:spPr>
                <a:xfrm>
                  <a:off x="5687013" y="2460863"/>
                  <a:ext cx="238125" cy="3000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" h="99" extrusionOk="0">
                      <a:moveTo>
                        <a:pt x="76" y="52"/>
                      </a:moveTo>
                      <a:cubicBezTo>
                        <a:pt x="77" y="63"/>
                        <a:pt x="77" y="63"/>
                        <a:pt x="77" y="63"/>
                      </a:cubicBezTo>
                      <a:cubicBezTo>
                        <a:pt x="78" y="73"/>
                        <a:pt x="76" y="81"/>
                        <a:pt x="74" y="84"/>
                      </a:cubicBezTo>
                      <a:cubicBezTo>
                        <a:pt x="72" y="86"/>
                        <a:pt x="70" y="90"/>
                        <a:pt x="69" y="92"/>
                      </a:cubicBezTo>
                      <a:cubicBezTo>
                        <a:pt x="65" y="99"/>
                        <a:pt x="60" y="99"/>
                        <a:pt x="57" y="99"/>
                      </a:cubicBezTo>
                      <a:cubicBezTo>
                        <a:pt x="47" y="98"/>
                        <a:pt x="35" y="94"/>
                        <a:pt x="31" y="81"/>
                      </a:cubicBezTo>
                      <a:cubicBezTo>
                        <a:pt x="15" y="77"/>
                        <a:pt x="15" y="77"/>
                        <a:pt x="15" y="77"/>
                      </a:cubicBezTo>
                      <a:cubicBezTo>
                        <a:pt x="9" y="72"/>
                        <a:pt x="0" y="35"/>
                        <a:pt x="2" y="28"/>
                      </a:cubicBezTo>
                      <a:cubicBezTo>
                        <a:pt x="9" y="0"/>
                        <a:pt x="30" y="1"/>
                        <a:pt x="40" y="3"/>
                      </a:cubicBezTo>
                      <a:cubicBezTo>
                        <a:pt x="40" y="3"/>
                        <a:pt x="48" y="6"/>
                        <a:pt x="57" y="13"/>
                      </a:cubicBezTo>
                      <a:cubicBezTo>
                        <a:pt x="69" y="21"/>
                        <a:pt x="75" y="33"/>
                        <a:pt x="76" y="47"/>
                      </a:cubicBezTo>
                      <a:cubicBezTo>
                        <a:pt x="76" y="48"/>
                        <a:pt x="76" y="49"/>
                        <a:pt x="76" y="50"/>
                      </a:cubicBezTo>
                      <a:cubicBezTo>
                        <a:pt x="76" y="51"/>
                        <a:pt x="76" y="51"/>
                        <a:pt x="76" y="52"/>
                      </a:cubicBezTo>
                      <a:close/>
                    </a:path>
                  </a:pathLst>
                </a:custGeom>
                <a:solidFill>
                  <a:srgbClr val="C1877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3" name="Google Shape;1813;p45"/>
                <p:cNvSpPr/>
                <p:nvPr/>
              </p:nvSpPr>
              <p:spPr>
                <a:xfrm>
                  <a:off x="5839413" y="2621201"/>
                  <a:ext cx="17463" cy="2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" h="7" extrusionOk="0">
                      <a:moveTo>
                        <a:pt x="5" y="2"/>
                      </a:moveTo>
                      <a:cubicBezTo>
                        <a:pt x="6" y="5"/>
                        <a:pt x="2" y="7"/>
                        <a:pt x="1" y="4"/>
                      </a:cubicBezTo>
                      <a:cubicBezTo>
                        <a:pt x="0" y="1"/>
                        <a:pt x="4" y="0"/>
                        <a:pt x="5" y="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4" name="Google Shape;1814;p45"/>
                <p:cNvSpPr/>
                <p:nvPr/>
              </p:nvSpPr>
              <p:spPr>
                <a:xfrm>
                  <a:off x="5829888" y="2594213"/>
                  <a:ext cx="36513" cy="20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" h="7" extrusionOk="0">
                      <a:moveTo>
                        <a:pt x="11" y="1"/>
                      </a:moveTo>
                      <a:cubicBezTo>
                        <a:pt x="12" y="2"/>
                        <a:pt x="11" y="3"/>
                        <a:pt x="5" y="4"/>
                      </a:cubicBezTo>
                      <a:cubicBezTo>
                        <a:pt x="2" y="5"/>
                        <a:pt x="1" y="7"/>
                        <a:pt x="0" y="6"/>
                      </a:cubicBezTo>
                      <a:cubicBezTo>
                        <a:pt x="0" y="5"/>
                        <a:pt x="2" y="3"/>
                        <a:pt x="4" y="1"/>
                      </a:cubicBezTo>
                      <a:cubicBezTo>
                        <a:pt x="7" y="0"/>
                        <a:pt x="10" y="0"/>
                        <a:pt x="1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5" name="Google Shape;1815;p45"/>
                <p:cNvSpPr/>
                <p:nvPr/>
              </p:nvSpPr>
              <p:spPr>
                <a:xfrm>
                  <a:off x="5896563" y="2618026"/>
                  <a:ext cx="22225" cy="2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" h="7" extrusionOk="0">
                      <a:moveTo>
                        <a:pt x="6" y="3"/>
                      </a:moveTo>
                      <a:cubicBezTo>
                        <a:pt x="7" y="5"/>
                        <a:pt x="2" y="7"/>
                        <a:pt x="1" y="4"/>
                      </a:cubicBezTo>
                      <a:cubicBezTo>
                        <a:pt x="0" y="2"/>
                        <a:pt x="4" y="0"/>
                        <a:pt x="6" y="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6" name="Google Shape;1816;p45"/>
                <p:cNvSpPr/>
                <p:nvPr/>
              </p:nvSpPr>
              <p:spPr>
                <a:xfrm>
                  <a:off x="5893388" y="2591038"/>
                  <a:ext cx="25400" cy="15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" h="5" extrusionOk="0">
                      <a:moveTo>
                        <a:pt x="8" y="5"/>
                      </a:moveTo>
                      <a:cubicBezTo>
                        <a:pt x="8" y="4"/>
                        <a:pt x="7" y="4"/>
                        <a:pt x="7" y="4"/>
                      </a:cubicBezTo>
                      <a:cubicBezTo>
                        <a:pt x="1" y="3"/>
                        <a:pt x="0" y="2"/>
                        <a:pt x="1" y="1"/>
                      </a:cubicBezTo>
                      <a:cubicBezTo>
                        <a:pt x="2" y="0"/>
                        <a:pt x="5" y="0"/>
                        <a:pt x="7" y="1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3"/>
                        <a:pt x="8" y="4"/>
                        <a:pt x="8" y="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7" name="Google Shape;1817;p45"/>
                <p:cNvSpPr/>
                <p:nvPr/>
              </p:nvSpPr>
              <p:spPr>
                <a:xfrm>
                  <a:off x="5885450" y="2630726"/>
                  <a:ext cx="20638" cy="365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" h="12" extrusionOk="0">
                      <a:moveTo>
                        <a:pt x="5" y="12"/>
                      </a:move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7" y="9"/>
                        <a:pt x="6" y="7"/>
                        <a:pt x="5" y="5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5" y="7"/>
                        <a:pt x="5" y="9"/>
                        <a:pt x="5" y="10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2"/>
                        <a:pt x="4" y="12"/>
                        <a:pt x="4" y="12"/>
                      </a:cubicBezTo>
                      <a:lnTo>
                        <a:pt x="5" y="12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8" name="Google Shape;1818;p45"/>
                <p:cNvSpPr/>
                <p:nvPr/>
              </p:nvSpPr>
              <p:spPr>
                <a:xfrm>
                  <a:off x="5882275" y="2657713"/>
                  <a:ext cx="9525" cy="12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" h="4" extrusionOk="0">
                      <a:moveTo>
                        <a:pt x="1" y="4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9" name="Google Shape;1819;p45"/>
                <p:cNvSpPr/>
                <p:nvPr/>
              </p:nvSpPr>
              <p:spPr>
                <a:xfrm>
                  <a:off x="5782263" y="2716451"/>
                  <a:ext cx="96838" cy="4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" h="16" extrusionOk="0">
                      <a:moveTo>
                        <a:pt x="26" y="15"/>
                      </a:moveTo>
                      <a:cubicBezTo>
                        <a:pt x="9" y="15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2" y="16"/>
                        <a:pt x="31" y="13"/>
                      </a:cubicBezTo>
                      <a:cubicBezTo>
                        <a:pt x="31" y="13"/>
                        <a:pt x="31" y="13"/>
                        <a:pt x="32" y="14"/>
                      </a:cubicBezTo>
                      <a:cubicBezTo>
                        <a:pt x="32" y="14"/>
                        <a:pt x="31" y="14"/>
                        <a:pt x="31" y="14"/>
                      </a:cubicBezTo>
                      <a:cubicBezTo>
                        <a:pt x="29" y="15"/>
                        <a:pt x="27" y="15"/>
                        <a:pt x="26" y="1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0" name="Google Shape;1820;p45"/>
                <p:cNvSpPr/>
                <p:nvPr/>
              </p:nvSpPr>
              <p:spPr>
                <a:xfrm>
                  <a:off x="5675900" y="2457688"/>
                  <a:ext cx="250825" cy="255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" h="84" extrusionOk="0">
                      <a:moveTo>
                        <a:pt x="83" y="20"/>
                      </a:moveTo>
                      <a:cubicBezTo>
                        <a:pt x="82" y="18"/>
                        <a:pt x="81" y="16"/>
                        <a:pt x="79" y="14"/>
                      </a:cubicBezTo>
                      <a:cubicBezTo>
                        <a:pt x="71" y="7"/>
                        <a:pt x="61" y="0"/>
                        <a:pt x="50" y="2"/>
                      </a:cubicBezTo>
                      <a:cubicBezTo>
                        <a:pt x="47" y="3"/>
                        <a:pt x="44" y="3"/>
                        <a:pt x="41" y="2"/>
                      </a:cubicBezTo>
                      <a:cubicBezTo>
                        <a:pt x="40" y="2"/>
                        <a:pt x="39" y="1"/>
                        <a:pt x="38" y="1"/>
                      </a:cubicBezTo>
                      <a:cubicBezTo>
                        <a:pt x="37" y="1"/>
                        <a:pt x="35" y="2"/>
                        <a:pt x="34" y="2"/>
                      </a:cubicBezTo>
                      <a:cubicBezTo>
                        <a:pt x="30" y="2"/>
                        <a:pt x="25" y="3"/>
                        <a:pt x="21" y="6"/>
                      </a:cubicBezTo>
                      <a:cubicBezTo>
                        <a:pt x="19" y="7"/>
                        <a:pt x="18" y="9"/>
                        <a:pt x="16" y="10"/>
                      </a:cubicBezTo>
                      <a:cubicBezTo>
                        <a:pt x="14" y="11"/>
                        <a:pt x="12" y="11"/>
                        <a:pt x="10" y="13"/>
                      </a:cubicBezTo>
                      <a:cubicBezTo>
                        <a:pt x="6" y="16"/>
                        <a:pt x="4" y="21"/>
                        <a:pt x="2" y="26"/>
                      </a:cubicBezTo>
                      <a:cubicBezTo>
                        <a:pt x="0" y="31"/>
                        <a:pt x="0" y="36"/>
                        <a:pt x="3" y="40"/>
                      </a:cubicBezTo>
                      <a:cubicBezTo>
                        <a:pt x="4" y="42"/>
                        <a:pt x="5" y="43"/>
                        <a:pt x="5" y="44"/>
                      </a:cubicBezTo>
                      <a:cubicBezTo>
                        <a:pt x="4" y="46"/>
                        <a:pt x="4" y="47"/>
                        <a:pt x="4" y="48"/>
                      </a:cubicBezTo>
                      <a:cubicBezTo>
                        <a:pt x="4" y="50"/>
                        <a:pt x="5" y="52"/>
                        <a:pt x="6" y="54"/>
                      </a:cubicBezTo>
                      <a:cubicBezTo>
                        <a:pt x="5" y="54"/>
                        <a:pt x="5" y="54"/>
                        <a:pt x="5" y="55"/>
                      </a:cubicBezTo>
                      <a:cubicBezTo>
                        <a:pt x="6" y="56"/>
                        <a:pt x="7" y="57"/>
                        <a:pt x="7" y="58"/>
                      </a:cubicBezTo>
                      <a:cubicBezTo>
                        <a:pt x="8" y="59"/>
                        <a:pt x="8" y="60"/>
                        <a:pt x="8" y="61"/>
                      </a:cubicBezTo>
                      <a:cubicBezTo>
                        <a:pt x="8" y="62"/>
                        <a:pt x="8" y="63"/>
                        <a:pt x="8" y="64"/>
                      </a:cubicBezTo>
                      <a:cubicBezTo>
                        <a:pt x="9" y="65"/>
                        <a:pt x="10" y="65"/>
                        <a:pt x="11" y="66"/>
                      </a:cubicBezTo>
                      <a:cubicBezTo>
                        <a:pt x="12" y="68"/>
                        <a:pt x="12" y="70"/>
                        <a:pt x="14" y="72"/>
                      </a:cubicBezTo>
                      <a:cubicBezTo>
                        <a:pt x="14" y="73"/>
                        <a:pt x="15" y="73"/>
                        <a:pt x="16" y="74"/>
                      </a:cubicBezTo>
                      <a:cubicBezTo>
                        <a:pt x="17" y="75"/>
                        <a:pt x="20" y="82"/>
                        <a:pt x="20" y="82"/>
                      </a:cubicBezTo>
                      <a:cubicBezTo>
                        <a:pt x="20" y="83"/>
                        <a:pt x="21" y="83"/>
                        <a:pt x="21" y="83"/>
                      </a:cubicBezTo>
                      <a:cubicBezTo>
                        <a:pt x="22" y="84"/>
                        <a:pt x="23" y="83"/>
                        <a:pt x="23" y="82"/>
                      </a:cubicBezTo>
                      <a:cubicBezTo>
                        <a:pt x="23" y="82"/>
                        <a:pt x="23" y="82"/>
                        <a:pt x="23" y="81"/>
                      </a:cubicBezTo>
                      <a:cubicBezTo>
                        <a:pt x="24" y="81"/>
                        <a:pt x="24" y="80"/>
                        <a:pt x="24" y="80"/>
                      </a:cubicBezTo>
                      <a:cubicBezTo>
                        <a:pt x="24" y="79"/>
                        <a:pt x="24" y="79"/>
                        <a:pt x="24" y="79"/>
                      </a:cubicBezTo>
                      <a:cubicBezTo>
                        <a:pt x="24" y="79"/>
                        <a:pt x="24" y="79"/>
                        <a:pt x="24" y="79"/>
                      </a:cubicBezTo>
                      <a:cubicBezTo>
                        <a:pt x="24" y="79"/>
                        <a:pt x="24" y="79"/>
                        <a:pt x="24" y="79"/>
                      </a:cubicBezTo>
                      <a:cubicBezTo>
                        <a:pt x="24" y="78"/>
                        <a:pt x="24" y="77"/>
                        <a:pt x="24" y="76"/>
                      </a:cubicBezTo>
                      <a:cubicBezTo>
                        <a:pt x="24" y="76"/>
                        <a:pt x="25" y="75"/>
                        <a:pt x="25" y="74"/>
                      </a:cubicBezTo>
                      <a:cubicBezTo>
                        <a:pt x="25" y="74"/>
                        <a:pt x="25" y="74"/>
                        <a:pt x="25" y="74"/>
                      </a:cubicBezTo>
                      <a:cubicBezTo>
                        <a:pt x="26" y="72"/>
                        <a:pt x="25" y="69"/>
                        <a:pt x="24" y="67"/>
                      </a:cubicBezTo>
                      <a:cubicBezTo>
                        <a:pt x="23" y="66"/>
                        <a:pt x="24" y="64"/>
                        <a:pt x="24" y="62"/>
                      </a:cubicBezTo>
                      <a:cubicBezTo>
                        <a:pt x="25" y="60"/>
                        <a:pt x="26" y="59"/>
                        <a:pt x="28" y="59"/>
                      </a:cubicBezTo>
                      <a:cubicBezTo>
                        <a:pt x="28" y="59"/>
                        <a:pt x="28" y="59"/>
                        <a:pt x="28" y="59"/>
                      </a:cubicBezTo>
                      <a:cubicBezTo>
                        <a:pt x="28" y="58"/>
                        <a:pt x="28" y="58"/>
                        <a:pt x="29" y="58"/>
                      </a:cubicBezTo>
                      <a:cubicBezTo>
                        <a:pt x="30" y="58"/>
                        <a:pt x="30" y="57"/>
                        <a:pt x="31" y="58"/>
                      </a:cubicBezTo>
                      <a:cubicBezTo>
                        <a:pt x="32" y="58"/>
                        <a:pt x="32" y="58"/>
                        <a:pt x="32" y="58"/>
                      </a:cubicBezTo>
                      <a:cubicBezTo>
                        <a:pt x="33" y="57"/>
                        <a:pt x="34" y="57"/>
                        <a:pt x="34" y="57"/>
                      </a:cubicBezTo>
                      <a:cubicBezTo>
                        <a:pt x="35" y="57"/>
                        <a:pt x="35" y="57"/>
                        <a:pt x="35" y="57"/>
                      </a:cubicBezTo>
                      <a:cubicBezTo>
                        <a:pt x="35" y="55"/>
                        <a:pt x="36" y="54"/>
                        <a:pt x="37" y="52"/>
                      </a:cubicBezTo>
                      <a:cubicBezTo>
                        <a:pt x="37" y="52"/>
                        <a:pt x="37" y="51"/>
                        <a:pt x="37" y="51"/>
                      </a:cubicBezTo>
                      <a:cubicBezTo>
                        <a:pt x="38" y="50"/>
                        <a:pt x="38" y="50"/>
                        <a:pt x="38" y="50"/>
                      </a:cubicBezTo>
                      <a:cubicBezTo>
                        <a:pt x="38" y="50"/>
                        <a:pt x="38" y="50"/>
                        <a:pt x="38" y="50"/>
                      </a:cubicBezTo>
                      <a:cubicBezTo>
                        <a:pt x="38" y="50"/>
                        <a:pt x="38" y="49"/>
                        <a:pt x="38" y="49"/>
                      </a:cubicBezTo>
                      <a:cubicBezTo>
                        <a:pt x="38" y="48"/>
                        <a:pt x="38" y="48"/>
                        <a:pt x="38" y="48"/>
                      </a:cubicBezTo>
                      <a:cubicBezTo>
                        <a:pt x="38" y="48"/>
                        <a:pt x="38" y="48"/>
                        <a:pt x="38" y="48"/>
                      </a:cubicBezTo>
                      <a:cubicBezTo>
                        <a:pt x="38" y="48"/>
                        <a:pt x="38" y="48"/>
                        <a:pt x="38" y="48"/>
                      </a:cubicBezTo>
                      <a:cubicBezTo>
                        <a:pt x="38" y="48"/>
                        <a:pt x="38" y="48"/>
                        <a:pt x="38" y="48"/>
                      </a:cubicBezTo>
                      <a:cubicBezTo>
                        <a:pt x="38" y="47"/>
                        <a:pt x="39" y="46"/>
                        <a:pt x="39" y="45"/>
                      </a:cubicBezTo>
                      <a:cubicBezTo>
                        <a:pt x="39" y="44"/>
                        <a:pt x="39" y="44"/>
                        <a:pt x="40" y="43"/>
                      </a:cubicBezTo>
                      <a:cubicBezTo>
                        <a:pt x="40" y="43"/>
                        <a:pt x="40" y="43"/>
                        <a:pt x="40" y="43"/>
                      </a:cubicBezTo>
                      <a:cubicBezTo>
                        <a:pt x="40" y="42"/>
                        <a:pt x="40" y="41"/>
                        <a:pt x="40" y="41"/>
                      </a:cubicBezTo>
                      <a:cubicBezTo>
                        <a:pt x="42" y="38"/>
                        <a:pt x="44" y="35"/>
                        <a:pt x="47" y="33"/>
                      </a:cubicBezTo>
                      <a:cubicBezTo>
                        <a:pt x="49" y="32"/>
                        <a:pt x="51" y="31"/>
                        <a:pt x="53" y="31"/>
                      </a:cubicBezTo>
                      <a:cubicBezTo>
                        <a:pt x="58" y="31"/>
                        <a:pt x="64" y="30"/>
                        <a:pt x="69" y="30"/>
                      </a:cubicBezTo>
                      <a:cubicBezTo>
                        <a:pt x="70" y="30"/>
                        <a:pt x="70" y="30"/>
                        <a:pt x="71" y="29"/>
                      </a:cubicBezTo>
                      <a:cubicBezTo>
                        <a:pt x="74" y="29"/>
                        <a:pt x="76" y="31"/>
                        <a:pt x="77" y="34"/>
                      </a:cubicBezTo>
                      <a:cubicBezTo>
                        <a:pt x="77" y="36"/>
                        <a:pt x="77" y="37"/>
                        <a:pt x="78" y="38"/>
                      </a:cubicBezTo>
                      <a:cubicBezTo>
                        <a:pt x="80" y="35"/>
                        <a:pt x="83" y="36"/>
                        <a:pt x="82" y="29"/>
                      </a:cubicBezTo>
                      <a:cubicBezTo>
                        <a:pt x="81" y="27"/>
                        <a:pt x="83" y="22"/>
                        <a:pt x="83" y="2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1" name="Google Shape;1821;p45"/>
                <p:cNvSpPr/>
                <p:nvPr/>
              </p:nvSpPr>
              <p:spPr>
                <a:xfrm>
                  <a:off x="5756863" y="2527538"/>
                  <a:ext cx="79375" cy="301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" h="10" extrusionOk="0">
                      <a:moveTo>
                        <a:pt x="25" y="2"/>
                      </a:moveTo>
                      <a:cubicBezTo>
                        <a:pt x="24" y="1"/>
                        <a:pt x="22" y="1"/>
                        <a:pt x="21" y="1"/>
                      </a:cubicBezTo>
                      <a:cubicBezTo>
                        <a:pt x="19" y="1"/>
                        <a:pt x="18" y="1"/>
                        <a:pt x="17" y="0"/>
                      </a:cubicBezTo>
                      <a:cubicBezTo>
                        <a:pt x="14" y="0"/>
                        <a:pt x="12" y="0"/>
                        <a:pt x="10" y="1"/>
                      </a:cubicBezTo>
                      <a:cubicBezTo>
                        <a:pt x="9" y="2"/>
                        <a:pt x="8" y="2"/>
                        <a:pt x="7" y="3"/>
                      </a:cubicBezTo>
                      <a:cubicBezTo>
                        <a:pt x="7" y="4"/>
                        <a:pt x="6" y="5"/>
                        <a:pt x="5" y="5"/>
                      </a:cubicBezTo>
                      <a:cubicBezTo>
                        <a:pt x="4" y="6"/>
                        <a:pt x="1" y="6"/>
                        <a:pt x="0" y="9"/>
                      </a:cubicBezTo>
                      <a:cubicBezTo>
                        <a:pt x="0" y="9"/>
                        <a:pt x="0" y="10"/>
                        <a:pt x="1" y="10"/>
                      </a:cubicBezTo>
                      <a:cubicBezTo>
                        <a:pt x="2" y="10"/>
                        <a:pt x="3" y="9"/>
                        <a:pt x="4" y="9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8" y="6"/>
                        <a:pt x="9" y="4"/>
                        <a:pt x="11" y="3"/>
                      </a:cubicBezTo>
                      <a:cubicBezTo>
                        <a:pt x="13" y="3"/>
                        <a:pt x="15" y="3"/>
                        <a:pt x="17" y="3"/>
                      </a:cubicBezTo>
                      <a:cubicBezTo>
                        <a:pt x="20" y="3"/>
                        <a:pt x="22" y="4"/>
                        <a:pt x="25" y="3"/>
                      </a:cubicBezTo>
                      <a:cubicBezTo>
                        <a:pt x="26" y="3"/>
                        <a:pt x="26" y="2"/>
                        <a:pt x="25" y="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2" name="Google Shape;1822;p45"/>
                <p:cNvSpPr/>
                <p:nvPr/>
              </p:nvSpPr>
              <p:spPr>
                <a:xfrm>
                  <a:off x="5769563" y="2570401"/>
                  <a:ext cx="36513" cy="69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" h="23" extrusionOk="0">
                      <a:moveTo>
                        <a:pt x="11" y="2"/>
                      </a:move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9" y="2"/>
                        <a:pt x="8" y="4"/>
                        <a:pt x="7" y="7"/>
                      </a:cubicBezTo>
                      <a:cubicBezTo>
                        <a:pt x="7" y="8"/>
                        <a:pt x="7" y="9"/>
                        <a:pt x="7" y="10"/>
                      </a:cubicBezTo>
                      <a:cubicBezTo>
                        <a:pt x="6" y="11"/>
                        <a:pt x="6" y="12"/>
                        <a:pt x="6" y="13"/>
                      </a:cubicBezTo>
                      <a:cubicBezTo>
                        <a:pt x="5" y="15"/>
                        <a:pt x="3" y="16"/>
                        <a:pt x="2" y="17"/>
                      </a:cubicBezTo>
                      <a:cubicBezTo>
                        <a:pt x="1" y="19"/>
                        <a:pt x="0" y="22"/>
                        <a:pt x="1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3" y="23"/>
                        <a:pt x="3" y="22"/>
                        <a:pt x="3" y="21"/>
                      </a:cubicBezTo>
                      <a:cubicBezTo>
                        <a:pt x="3" y="20"/>
                        <a:pt x="4" y="19"/>
                        <a:pt x="4" y="18"/>
                      </a:cubicBezTo>
                      <a:cubicBezTo>
                        <a:pt x="6" y="17"/>
                        <a:pt x="7" y="16"/>
                        <a:pt x="8" y="14"/>
                      </a:cubicBezTo>
                      <a:cubicBezTo>
                        <a:pt x="9" y="12"/>
                        <a:pt x="9" y="9"/>
                        <a:pt x="9" y="7"/>
                      </a:cubicBezTo>
                      <a:cubicBezTo>
                        <a:pt x="10" y="5"/>
                        <a:pt x="10" y="4"/>
                        <a:pt x="11" y="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3" name="Google Shape;1823;p45"/>
                <p:cNvSpPr/>
                <p:nvPr/>
              </p:nvSpPr>
              <p:spPr>
                <a:xfrm>
                  <a:off x="5787025" y="2541826"/>
                  <a:ext cx="55563" cy="2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" h="7" extrusionOk="0">
                      <a:moveTo>
                        <a:pt x="17" y="1"/>
                      </a:moveTo>
                      <a:cubicBezTo>
                        <a:pt x="16" y="1"/>
                        <a:pt x="15" y="1"/>
                        <a:pt x="14" y="1"/>
                      </a:cubicBezTo>
                      <a:cubicBezTo>
                        <a:pt x="14" y="0"/>
                        <a:pt x="13" y="0"/>
                        <a:pt x="12" y="0"/>
                      </a:cubicBezTo>
                      <a:cubicBezTo>
                        <a:pt x="11" y="0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0"/>
                      </a:cubicBezTo>
                      <a:cubicBezTo>
                        <a:pt x="6" y="0"/>
                        <a:pt x="5" y="1"/>
                        <a:pt x="5" y="1"/>
                      </a:cubicBezTo>
                      <a:cubicBezTo>
                        <a:pt x="4" y="2"/>
                        <a:pt x="3" y="2"/>
                        <a:pt x="3" y="2"/>
                      </a:cubicBezTo>
                      <a:cubicBezTo>
                        <a:pt x="2" y="3"/>
                        <a:pt x="0" y="4"/>
                        <a:pt x="0" y="5"/>
                      </a:cubicBezTo>
                      <a:cubicBezTo>
                        <a:pt x="0" y="6"/>
                        <a:pt x="1" y="7"/>
                        <a:pt x="1" y="6"/>
                      </a:cubicBezTo>
                      <a:cubicBezTo>
                        <a:pt x="2" y="5"/>
                        <a:pt x="3" y="4"/>
                        <a:pt x="4" y="4"/>
                      </a:cubicBezTo>
                      <a:cubicBezTo>
                        <a:pt x="5" y="4"/>
                        <a:pt x="5" y="4"/>
                        <a:pt x="6" y="3"/>
                      </a:cubicBezTo>
                      <a:cubicBezTo>
                        <a:pt x="6" y="3"/>
                        <a:pt x="7" y="2"/>
                        <a:pt x="7" y="2"/>
                      </a:cubicBezTo>
                      <a:cubicBezTo>
                        <a:pt x="8" y="2"/>
                        <a:pt x="9" y="2"/>
                        <a:pt x="10" y="2"/>
                      </a:cubicBezTo>
                      <a:cubicBezTo>
                        <a:pt x="10" y="2"/>
                        <a:pt x="11" y="2"/>
                        <a:pt x="12" y="2"/>
                      </a:cubicBezTo>
                      <a:cubicBezTo>
                        <a:pt x="13" y="2"/>
                        <a:pt x="14" y="2"/>
                        <a:pt x="14" y="2"/>
                      </a:cubicBezTo>
                      <a:cubicBezTo>
                        <a:pt x="15" y="3"/>
                        <a:pt x="16" y="3"/>
                        <a:pt x="17" y="3"/>
                      </a:cubicBezTo>
                      <a:cubicBezTo>
                        <a:pt x="18" y="2"/>
                        <a:pt x="18" y="1"/>
                        <a:pt x="1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4" name="Google Shape;1824;p45"/>
                <p:cNvSpPr/>
                <p:nvPr/>
              </p:nvSpPr>
              <p:spPr>
                <a:xfrm>
                  <a:off x="5823538" y="2487851"/>
                  <a:ext cx="31750" cy="301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" h="10" extrusionOk="0">
                      <a:moveTo>
                        <a:pt x="9" y="0"/>
                      </a:moveTo>
                      <a:cubicBezTo>
                        <a:pt x="8" y="0"/>
                        <a:pt x="8" y="0"/>
                        <a:pt x="7" y="0"/>
                      </a:cubicBezTo>
                      <a:cubicBezTo>
                        <a:pt x="6" y="0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2" y="3"/>
                      </a:cubicBezTo>
                      <a:cubicBezTo>
                        <a:pt x="2" y="4"/>
                        <a:pt x="1" y="5"/>
                        <a:pt x="1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0" y="8"/>
                        <a:pt x="0" y="9"/>
                        <a:pt x="0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2" y="9"/>
                        <a:pt x="2" y="9"/>
                        <a:pt x="2" y="8"/>
                      </a:cubicBezTo>
                      <a:cubicBezTo>
                        <a:pt x="2" y="8"/>
                        <a:pt x="2" y="7"/>
                        <a:pt x="2" y="7"/>
                      </a:cubicBezTo>
                      <a:cubicBezTo>
                        <a:pt x="3" y="6"/>
                        <a:pt x="3" y="5"/>
                        <a:pt x="4" y="4"/>
                      </a:cubicBezTo>
                      <a:cubicBezTo>
                        <a:pt x="4" y="3"/>
                        <a:pt x="5" y="3"/>
                        <a:pt x="6" y="3"/>
                      </a:cubicBezTo>
                      <a:cubicBezTo>
                        <a:pt x="6" y="2"/>
                        <a:pt x="7" y="2"/>
                        <a:pt x="7" y="2"/>
                      </a:cubicBezTo>
                      <a:cubicBezTo>
                        <a:pt x="8" y="2"/>
                        <a:pt x="8" y="2"/>
                        <a:pt x="9" y="2"/>
                      </a:cubicBezTo>
                      <a:cubicBezTo>
                        <a:pt x="10" y="2"/>
                        <a:pt x="9" y="1"/>
                        <a:pt x="9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5" name="Google Shape;1825;p45"/>
                <p:cNvSpPr/>
                <p:nvPr/>
              </p:nvSpPr>
              <p:spPr>
                <a:xfrm>
                  <a:off x="5839413" y="2518013"/>
                  <a:ext cx="52388" cy="15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" h="5" extrusionOk="0">
                      <a:moveTo>
                        <a:pt x="13" y="0"/>
                      </a:moveTo>
                      <a:cubicBezTo>
                        <a:pt x="12" y="0"/>
                        <a:pt x="11" y="0"/>
                        <a:pt x="10" y="0"/>
                      </a:cubicBezTo>
                      <a:cubicBezTo>
                        <a:pt x="10" y="1"/>
                        <a:pt x="9" y="1"/>
                        <a:pt x="8" y="2"/>
                      </a:cubicBezTo>
                      <a:cubicBezTo>
                        <a:pt x="7" y="2"/>
                        <a:pt x="6" y="1"/>
                        <a:pt x="6" y="1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3" y="1"/>
                        <a:pt x="2" y="2"/>
                        <a:pt x="1" y="2"/>
                      </a:cubicBezTo>
                      <a:cubicBezTo>
                        <a:pt x="1" y="3"/>
                        <a:pt x="0" y="3"/>
                        <a:pt x="0" y="4"/>
                      </a:cubicBezTo>
                      <a:cubicBezTo>
                        <a:pt x="0" y="5"/>
                        <a:pt x="1" y="5"/>
                        <a:pt x="1" y="5"/>
                      </a:cubicBezTo>
                      <a:cubicBezTo>
                        <a:pt x="2" y="5"/>
                        <a:pt x="2" y="4"/>
                        <a:pt x="2" y="3"/>
                      </a:cubicBezTo>
                      <a:cubicBezTo>
                        <a:pt x="3" y="3"/>
                        <a:pt x="3" y="3"/>
                        <a:pt x="4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7" y="3"/>
                        <a:pt x="7" y="3"/>
                        <a:pt x="8" y="3"/>
                      </a:cubicBezTo>
                      <a:cubicBezTo>
                        <a:pt x="9" y="3"/>
                        <a:pt x="11" y="2"/>
                        <a:pt x="12" y="2"/>
                      </a:cubicBezTo>
                      <a:cubicBezTo>
                        <a:pt x="13" y="1"/>
                        <a:pt x="13" y="1"/>
                        <a:pt x="14" y="1"/>
                      </a:cubicBezTo>
                      <a:cubicBezTo>
                        <a:pt x="15" y="2"/>
                        <a:pt x="15" y="2"/>
                        <a:pt x="16" y="2"/>
                      </a:cubicBezTo>
                      <a:cubicBezTo>
                        <a:pt x="17" y="2"/>
                        <a:pt x="17" y="2"/>
                        <a:pt x="17" y="1"/>
                      </a:cubicBezTo>
                      <a:cubicBezTo>
                        <a:pt x="17" y="0"/>
                        <a:pt x="14" y="0"/>
                        <a:pt x="13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6" name="Google Shape;1826;p45"/>
                <p:cNvSpPr/>
                <p:nvPr/>
              </p:nvSpPr>
              <p:spPr>
                <a:xfrm>
                  <a:off x="5842588" y="2533888"/>
                  <a:ext cx="82550" cy="238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" h="8" extrusionOk="0">
                      <a:moveTo>
                        <a:pt x="26" y="5"/>
                      </a:moveTo>
                      <a:cubicBezTo>
                        <a:pt x="25" y="4"/>
                        <a:pt x="24" y="3"/>
                        <a:pt x="23" y="2"/>
                      </a:cubicBezTo>
                      <a:cubicBezTo>
                        <a:pt x="22" y="1"/>
                        <a:pt x="21" y="1"/>
                        <a:pt x="20" y="1"/>
                      </a:cubicBezTo>
                      <a:cubicBezTo>
                        <a:pt x="18" y="0"/>
                        <a:pt x="17" y="1"/>
                        <a:pt x="16" y="1"/>
                      </a:cubicBezTo>
                      <a:cubicBezTo>
                        <a:pt x="15" y="1"/>
                        <a:pt x="14" y="2"/>
                        <a:pt x="13" y="1"/>
                      </a:cubicBezTo>
                      <a:cubicBezTo>
                        <a:pt x="13" y="1"/>
                        <a:pt x="12" y="1"/>
                        <a:pt x="11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ubicBezTo>
                        <a:pt x="4" y="0"/>
                        <a:pt x="1" y="1"/>
                        <a:pt x="0" y="4"/>
                      </a:cubicBezTo>
                      <a:cubicBezTo>
                        <a:pt x="0" y="5"/>
                        <a:pt x="1" y="5"/>
                        <a:pt x="1" y="5"/>
                      </a:cubicBezTo>
                      <a:cubicBezTo>
                        <a:pt x="3" y="3"/>
                        <a:pt x="5" y="2"/>
                        <a:pt x="8" y="2"/>
                      </a:cubicBezTo>
                      <a:cubicBezTo>
                        <a:pt x="10" y="2"/>
                        <a:pt x="13" y="4"/>
                        <a:pt x="15" y="3"/>
                      </a:cubicBezTo>
                      <a:cubicBezTo>
                        <a:pt x="17" y="3"/>
                        <a:pt x="19" y="2"/>
                        <a:pt x="22" y="3"/>
                      </a:cubicBezTo>
                      <a:cubicBezTo>
                        <a:pt x="23" y="4"/>
                        <a:pt x="23" y="5"/>
                        <a:pt x="24" y="5"/>
                      </a:cubicBezTo>
                      <a:cubicBezTo>
                        <a:pt x="24" y="6"/>
                        <a:pt x="25" y="7"/>
                        <a:pt x="25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7" y="7"/>
                        <a:pt x="26" y="5"/>
                        <a:pt x="26" y="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7" name="Google Shape;1827;p45"/>
                <p:cNvSpPr/>
                <p:nvPr/>
              </p:nvSpPr>
              <p:spPr>
                <a:xfrm>
                  <a:off x="5763213" y="2500551"/>
                  <a:ext cx="36513" cy="142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" h="5" extrusionOk="0">
                      <a:moveTo>
                        <a:pt x="11" y="2"/>
                      </a:moveTo>
                      <a:cubicBezTo>
                        <a:pt x="10" y="2"/>
                        <a:pt x="9" y="2"/>
                        <a:pt x="8" y="1"/>
                      </a:cubicBezTo>
                      <a:cubicBezTo>
                        <a:pt x="7" y="1"/>
                        <a:pt x="7" y="0"/>
                        <a:pt x="5" y="0"/>
                      </a:cubicBez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3"/>
                        <a:pt x="0" y="3"/>
                        <a:pt x="0" y="4"/>
                      </a:cubicBezTo>
                      <a:cubicBezTo>
                        <a:pt x="0" y="4"/>
                        <a:pt x="0" y="5"/>
                        <a:pt x="1" y="5"/>
                      </a:cubicBezTo>
                      <a:cubicBezTo>
                        <a:pt x="1" y="5"/>
                        <a:pt x="2" y="4"/>
                        <a:pt x="2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4" y="3"/>
                        <a:pt x="5" y="2"/>
                        <a:pt x="6" y="2"/>
                      </a:cubicBezTo>
                      <a:cubicBezTo>
                        <a:pt x="6" y="2"/>
                        <a:pt x="7" y="2"/>
                        <a:pt x="7" y="2"/>
                      </a:cubicBezTo>
                      <a:cubicBezTo>
                        <a:pt x="7" y="3"/>
                        <a:pt x="8" y="3"/>
                        <a:pt x="8" y="3"/>
                      </a:cubicBezTo>
                      <a:cubicBezTo>
                        <a:pt x="9" y="3"/>
                        <a:pt x="10" y="4"/>
                        <a:pt x="11" y="4"/>
                      </a:cubicBezTo>
                      <a:cubicBezTo>
                        <a:pt x="12" y="4"/>
                        <a:pt x="12" y="3"/>
                        <a:pt x="12" y="3"/>
                      </a:cubicBezTo>
                      <a:cubicBezTo>
                        <a:pt x="12" y="2"/>
                        <a:pt x="12" y="2"/>
                        <a:pt x="11" y="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8" name="Google Shape;1828;p45"/>
                <p:cNvSpPr/>
                <p:nvPr/>
              </p:nvSpPr>
              <p:spPr>
                <a:xfrm>
                  <a:off x="5736225" y="2494201"/>
                  <a:ext cx="33338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" h="3" extrusionOk="0">
                      <a:moveTo>
                        <a:pt x="11" y="1"/>
                      </a:move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4" y="2"/>
                        <a:pt x="5" y="2"/>
                      </a:cubicBezTo>
                      <a:cubicBezTo>
                        <a:pt x="6" y="2"/>
                        <a:pt x="7" y="2"/>
                        <a:pt x="8" y="2"/>
                      </a:cubicBezTo>
                      <a:cubicBezTo>
                        <a:pt x="9" y="2"/>
                        <a:pt x="10" y="2"/>
                        <a:pt x="11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9" name="Google Shape;1829;p45"/>
                <p:cNvSpPr/>
                <p:nvPr/>
              </p:nvSpPr>
              <p:spPr>
                <a:xfrm>
                  <a:off x="5733050" y="2613263"/>
                  <a:ext cx="46038" cy="66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" h="22" extrusionOk="0">
                      <a:moveTo>
                        <a:pt x="13" y="5"/>
                      </a:moveTo>
                      <a:cubicBezTo>
                        <a:pt x="9" y="2"/>
                        <a:pt x="2" y="0"/>
                        <a:pt x="1" y="8"/>
                      </a:cubicBezTo>
                      <a:cubicBezTo>
                        <a:pt x="0" y="16"/>
                        <a:pt x="12" y="22"/>
                        <a:pt x="15" y="22"/>
                      </a:cubicBezTo>
                      <a:lnTo>
                        <a:pt x="13" y="5"/>
                      </a:lnTo>
                      <a:close/>
                    </a:path>
                  </a:pathLst>
                </a:custGeom>
                <a:solidFill>
                  <a:srgbClr val="C1877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0" name="Google Shape;1830;p45"/>
                <p:cNvSpPr/>
                <p:nvPr/>
              </p:nvSpPr>
              <p:spPr>
                <a:xfrm>
                  <a:off x="5742575" y="2624376"/>
                  <a:ext cx="23813" cy="19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" h="6" extrusionOk="0">
                      <a:moveTo>
                        <a:pt x="8" y="6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5" y="1"/>
                        <a:pt x="1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5" y="0"/>
                        <a:pt x="8" y="5"/>
                      </a:cubicBezTo>
                      <a:cubicBezTo>
                        <a:pt x="8" y="6"/>
                        <a:pt x="8" y="6"/>
                        <a:pt x="8" y="6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1" name="Google Shape;1831;p45"/>
                <p:cNvSpPr/>
                <p:nvPr/>
              </p:nvSpPr>
              <p:spPr>
                <a:xfrm>
                  <a:off x="5860050" y="2684701"/>
                  <a:ext cx="42863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" h="3" extrusionOk="0">
                      <a:moveTo>
                        <a:pt x="13" y="2"/>
                      </a:moveTo>
                      <a:cubicBezTo>
                        <a:pt x="12" y="1"/>
                        <a:pt x="12" y="2"/>
                        <a:pt x="11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8" y="2"/>
                        <a:pt x="7" y="2"/>
                        <a:pt x="6" y="1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1"/>
                        <a:pt x="4" y="1"/>
                        <a:pt x="3" y="0"/>
                      </a:cubicBezTo>
                      <a:cubicBezTo>
                        <a:pt x="3" y="0"/>
                        <a:pt x="1" y="0"/>
                        <a:pt x="1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5" y="2"/>
                        <a:pt x="6" y="3"/>
                      </a:cubicBezTo>
                      <a:cubicBezTo>
                        <a:pt x="7" y="3"/>
                        <a:pt x="8" y="3"/>
                        <a:pt x="9" y="3"/>
                      </a:cubicBezTo>
                      <a:cubicBezTo>
                        <a:pt x="10" y="3"/>
                        <a:pt x="11" y="3"/>
                        <a:pt x="11" y="3"/>
                      </a:cubicBezTo>
                      <a:cubicBezTo>
                        <a:pt x="12" y="3"/>
                        <a:pt x="12" y="3"/>
                        <a:pt x="13" y="3"/>
                      </a:cubicBezTo>
                      <a:cubicBezTo>
                        <a:pt x="14" y="3"/>
                        <a:pt x="14" y="2"/>
                        <a:pt x="13" y="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2" name="Google Shape;1832;p45"/>
                <p:cNvSpPr/>
                <p:nvPr/>
              </p:nvSpPr>
              <p:spPr>
                <a:xfrm>
                  <a:off x="5879100" y="2879963"/>
                  <a:ext cx="325438" cy="415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" h="137" extrusionOk="0">
                      <a:moveTo>
                        <a:pt x="65" y="28"/>
                      </a:moveTo>
                      <a:cubicBezTo>
                        <a:pt x="60" y="20"/>
                        <a:pt x="53" y="8"/>
                        <a:pt x="44" y="0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67" y="137"/>
                        <a:pt x="67" y="137"/>
                        <a:pt x="67" y="137"/>
                      </a:cubicBezTo>
                      <a:cubicBezTo>
                        <a:pt x="67" y="137"/>
                        <a:pt x="107" y="124"/>
                        <a:pt x="104" y="96"/>
                      </a:cubicBezTo>
                      <a:lnTo>
                        <a:pt x="65" y="28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3" name="Google Shape;1833;p45"/>
                <p:cNvSpPr/>
                <p:nvPr/>
              </p:nvSpPr>
              <p:spPr>
                <a:xfrm>
                  <a:off x="6098175" y="3181588"/>
                  <a:ext cx="257175" cy="117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" h="39" extrusionOk="0">
                      <a:moveTo>
                        <a:pt x="1" y="1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5" y="29"/>
                        <a:pt x="85" y="29"/>
                        <a:pt x="85" y="29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15" y="39"/>
                        <a:pt x="2" y="27"/>
                        <a:pt x="1" y="11"/>
                      </a:cubicBezTo>
                      <a:close/>
                    </a:path>
                  </a:pathLst>
                </a:custGeom>
                <a:solidFill>
                  <a:srgbClr val="F8B28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4" name="Google Shape;1834;p45"/>
                <p:cNvSpPr/>
                <p:nvPr/>
              </p:nvSpPr>
              <p:spPr>
                <a:xfrm>
                  <a:off x="5829888" y="2803763"/>
                  <a:ext cx="192088" cy="8080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" h="266" extrusionOk="0">
                      <a:moveTo>
                        <a:pt x="4" y="263"/>
                      </a:moveTo>
                      <a:cubicBezTo>
                        <a:pt x="7" y="261"/>
                        <a:pt x="10" y="260"/>
                        <a:pt x="15" y="261"/>
                      </a:cubicBezTo>
                      <a:cubicBezTo>
                        <a:pt x="20" y="263"/>
                        <a:pt x="26" y="263"/>
                        <a:pt x="32" y="263"/>
                      </a:cubicBezTo>
                      <a:cubicBezTo>
                        <a:pt x="38" y="264"/>
                        <a:pt x="45" y="265"/>
                        <a:pt x="51" y="266"/>
                      </a:cubicBezTo>
                      <a:cubicBezTo>
                        <a:pt x="52" y="266"/>
                        <a:pt x="54" y="266"/>
                        <a:pt x="55" y="266"/>
                      </a:cubicBezTo>
                      <a:cubicBezTo>
                        <a:pt x="59" y="263"/>
                        <a:pt x="62" y="259"/>
                        <a:pt x="61" y="254"/>
                      </a:cubicBezTo>
                      <a:cubicBezTo>
                        <a:pt x="63" y="121"/>
                        <a:pt x="63" y="121"/>
                        <a:pt x="63" y="121"/>
                      </a:cubicBezTo>
                      <a:cubicBezTo>
                        <a:pt x="62" y="34"/>
                        <a:pt x="62" y="34"/>
                        <a:pt x="62" y="34"/>
                      </a:cubicBezTo>
                      <a:cubicBezTo>
                        <a:pt x="63" y="29"/>
                        <a:pt x="61" y="25"/>
                        <a:pt x="57" y="23"/>
                      </a:cubicBezTo>
                      <a:cubicBezTo>
                        <a:pt x="39" y="9"/>
                        <a:pt x="39" y="9"/>
                        <a:pt x="39" y="9"/>
                      </a:cubicBezTo>
                      <a:cubicBezTo>
                        <a:pt x="37" y="8"/>
                        <a:pt x="25" y="2"/>
                        <a:pt x="17" y="0"/>
                      </a:cubicBezTo>
                      <a:cubicBezTo>
                        <a:pt x="17" y="0"/>
                        <a:pt x="20" y="14"/>
                        <a:pt x="21" y="14"/>
                      </a:cubicBezTo>
                      <a:cubicBezTo>
                        <a:pt x="24" y="28"/>
                        <a:pt x="18" y="37"/>
                        <a:pt x="13" y="44"/>
                      </a:cubicBezTo>
                      <a:cubicBezTo>
                        <a:pt x="11" y="46"/>
                        <a:pt x="9" y="48"/>
                        <a:pt x="7" y="50"/>
                      </a:cubicBezTo>
                      <a:cubicBezTo>
                        <a:pt x="4" y="52"/>
                        <a:pt x="5" y="62"/>
                        <a:pt x="5" y="66"/>
                      </a:cubicBezTo>
                      <a:cubicBezTo>
                        <a:pt x="3" y="244"/>
                        <a:pt x="3" y="244"/>
                        <a:pt x="3" y="244"/>
                      </a:cubicBezTo>
                      <a:cubicBezTo>
                        <a:pt x="0" y="255"/>
                        <a:pt x="1" y="261"/>
                        <a:pt x="4" y="263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5" name="Google Shape;1835;p45"/>
                <p:cNvSpPr/>
                <p:nvPr/>
              </p:nvSpPr>
              <p:spPr>
                <a:xfrm>
                  <a:off x="5496513" y="2797413"/>
                  <a:ext cx="249238" cy="8429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" h="277" extrusionOk="0">
                      <a:moveTo>
                        <a:pt x="25" y="129"/>
                      </a:moveTo>
                      <a:cubicBezTo>
                        <a:pt x="0" y="260"/>
                        <a:pt x="0" y="260"/>
                        <a:pt x="0" y="260"/>
                      </a:cubicBezTo>
                      <a:cubicBezTo>
                        <a:pt x="1" y="260"/>
                        <a:pt x="2" y="261"/>
                        <a:pt x="4" y="262"/>
                      </a:cubicBezTo>
                      <a:cubicBezTo>
                        <a:pt x="12" y="268"/>
                        <a:pt x="22" y="272"/>
                        <a:pt x="33" y="274"/>
                      </a:cubicBezTo>
                      <a:cubicBezTo>
                        <a:pt x="35" y="274"/>
                        <a:pt x="36" y="274"/>
                        <a:pt x="38" y="274"/>
                      </a:cubicBezTo>
                      <a:cubicBezTo>
                        <a:pt x="50" y="272"/>
                        <a:pt x="50" y="272"/>
                        <a:pt x="50" y="272"/>
                      </a:cubicBezTo>
                      <a:cubicBezTo>
                        <a:pt x="67" y="269"/>
                        <a:pt x="74" y="277"/>
                        <a:pt x="73" y="259"/>
                      </a:cubicBezTo>
                      <a:cubicBezTo>
                        <a:pt x="71" y="219"/>
                        <a:pt x="67" y="140"/>
                        <a:pt x="81" y="57"/>
                      </a:cubicBezTo>
                      <a:cubicBezTo>
                        <a:pt x="82" y="55"/>
                        <a:pt x="81" y="53"/>
                        <a:pt x="80" y="52"/>
                      </a:cubicBezTo>
                      <a:cubicBezTo>
                        <a:pt x="59" y="33"/>
                        <a:pt x="63" y="17"/>
                        <a:pt x="63" y="12"/>
                      </a:cubicBezTo>
                      <a:cubicBezTo>
                        <a:pt x="63" y="11"/>
                        <a:pt x="68" y="0"/>
                        <a:pt x="68" y="0"/>
                      </a:cubicBezTo>
                      <a:cubicBezTo>
                        <a:pt x="68" y="0"/>
                        <a:pt x="62" y="2"/>
                        <a:pt x="55" y="6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19" y="24"/>
                        <a:pt x="16" y="29"/>
                        <a:pt x="16" y="33"/>
                      </a:cubicBezTo>
                      <a:lnTo>
                        <a:pt x="25" y="129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6" name="Google Shape;1836;p45"/>
                <p:cNvSpPr/>
                <p:nvPr/>
              </p:nvSpPr>
              <p:spPr>
                <a:xfrm>
                  <a:off x="5401263" y="2862501"/>
                  <a:ext cx="195263" cy="433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" h="143" extrusionOk="0">
                      <a:moveTo>
                        <a:pt x="40" y="143"/>
                      </a:moveTo>
                      <a:cubicBezTo>
                        <a:pt x="54" y="106"/>
                        <a:pt x="64" y="88"/>
                        <a:pt x="64" y="88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43" y="5"/>
                        <a:pt x="38" y="22"/>
                        <a:pt x="34" y="31"/>
                      </a:cubicBezTo>
                      <a:cubicBezTo>
                        <a:pt x="28" y="42"/>
                        <a:pt x="23" y="59"/>
                        <a:pt x="14" y="82"/>
                      </a:cubicBezTo>
                      <a:cubicBezTo>
                        <a:pt x="7" y="98"/>
                        <a:pt x="5" y="96"/>
                        <a:pt x="1" y="113"/>
                      </a:cubicBezTo>
                      <a:cubicBezTo>
                        <a:pt x="0" y="118"/>
                        <a:pt x="2" y="135"/>
                        <a:pt x="9" y="137"/>
                      </a:cubicBezTo>
                      <a:lnTo>
                        <a:pt x="40" y="143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7" name="Google Shape;1837;p45"/>
                <p:cNvSpPr/>
                <p:nvPr/>
              </p:nvSpPr>
              <p:spPr>
                <a:xfrm>
                  <a:off x="5693363" y="3226038"/>
                  <a:ext cx="236538" cy="1190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" h="39" extrusionOk="0">
                      <a:moveTo>
                        <a:pt x="25" y="13"/>
                      </a:moveTo>
                      <a:cubicBezTo>
                        <a:pt x="25" y="13"/>
                        <a:pt x="25" y="13"/>
                        <a:pt x="24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4" y="13"/>
                        <a:pt x="3" y="14"/>
                        <a:pt x="3" y="15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36"/>
                        <a:pt x="1" y="37"/>
                        <a:pt x="3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cubicBezTo>
                        <a:pt x="24" y="39"/>
                        <a:pt x="48" y="39"/>
                        <a:pt x="57" y="35"/>
                      </a:cubicBezTo>
                      <a:cubicBezTo>
                        <a:pt x="61" y="32"/>
                        <a:pt x="70" y="29"/>
                        <a:pt x="76" y="19"/>
                      </a:cubicBezTo>
                      <a:cubicBezTo>
                        <a:pt x="78" y="15"/>
                        <a:pt x="78" y="10"/>
                        <a:pt x="76" y="6"/>
                      </a:cubicBezTo>
                      <a:cubicBezTo>
                        <a:pt x="74" y="2"/>
                        <a:pt x="69" y="0"/>
                        <a:pt x="66" y="3"/>
                      </a:cubicBezTo>
                      <a:cubicBezTo>
                        <a:pt x="65" y="4"/>
                        <a:pt x="64" y="4"/>
                        <a:pt x="64" y="5"/>
                      </a:cubicBezTo>
                      <a:cubicBezTo>
                        <a:pt x="63" y="5"/>
                        <a:pt x="63" y="5"/>
                        <a:pt x="63" y="5"/>
                      </a:cubicBezTo>
                      <a:cubicBezTo>
                        <a:pt x="47" y="14"/>
                        <a:pt x="25" y="13"/>
                        <a:pt x="25" y="13"/>
                      </a:cubicBezTo>
                      <a:close/>
                    </a:path>
                  </a:pathLst>
                </a:custGeom>
                <a:solidFill>
                  <a:srgbClr val="C1877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8" name="Google Shape;1838;p45"/>
                <p:cNvSpPr/>
                <p:nvPr/>
              </p:nvSpPr>
              <p:spPr>
                <a:xfrm>
                  <a:off x="5693363" y="3238738"/>
                  <a:ext cx="49213" cy="1190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" h="39" extrusionOk="0">
                      <a:moveTo>
                        <a:pt x="2" y="37"/>
                      </a:moveTo>
                      <a:cubicBezTo>
                        <a:pt x="11" y="39"/>
                        <a:pt x="11" y="39"/>
                        <a:pt x="11" y="39"/>
                      </a:cubicBezTo>
                      <a:cubicBezTo>
                        <a:pt x="12" y="39"/>
                        <a:pt x="13" y="38"/>
                        <a:pt x="13" y="36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4"/>
                        <a:pt x="15" y="2"/>
                        <a:pt x="14" y="2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36"/>
                        <a:pt x="1" y="37"/>
                        <a:pt x="2" y="37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9" name="Google Shape;1839;p45"/>
                <p:cNvSpPr/>
                <p:nvPr/>
              </p:nvSpPr>
              <p:spPr>
                <a:xfrm>
                  <a:off x="5399675" y="3149838"/>
                  <a:ext cx="330200" cy="215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" h="71" extrusionOk="0">
                      <a:moveTo>
                        <a:pt x="2" y="20"/>
                      </a:move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0" y="34"/>
                        <a:pt x="9" y="47"/>
                        <a:pt x="21" y="52"/>
                      </a:cubicBezTo>
                      <a:cubicBezTo>
                        <a:pt x="45" y="60"/>
                        <a:pt x="69" y="66"/>
                        <a:pt x="94" y="70"/>
                      </a:cubicBezTo>
                      <a:cubicBezTo>
                        <a:pt x="101" y="71"/>
                        <a:pt x="101" y="71"/>
                        <a:pt x="101" y="71"/>
                      </a:cubicBezTo>
                      <a:cubicBezTo>
                        <a:pt x="103" y="71"/>
                        <a:pt x="104" y="70"/>
                        <a:pt x="104" y="69"/>
                      </a:cubicBezTo>
                      <a:cubicBezTo>
                        <a:pt x="109" y="29"/>
                        <a:pt x="109" y="29"/>
                        <a:pt x="109" y="29"/>
                      </a:cubicBezTo>
                      <a:cubicBezTo>
                        <a:pt x="109" y="28"/>
                        <a:pt x="108" y="26"/>
                        <a:pt x="107" y="26"/>
                      </a:cubicBezTo>
                      <a:cubicBezTo>
                        <a:pt x="88" y="22"/>
                        <a:pt x="60" y="22"/>
                        <a:pt x="36" y="9"/>
                      </a:cubicBezTo>
                      <a:cubicBezTo>
                        <a:pt x="33" y="8"/>
                        <a:pt x="31" y="7"/>
                        <a:pt x="28" y="6"/>
                      </a:cubicBezTo>
                      <a:cubicBezTo>
                        <a:pt x="17" y="0"/>
                        <a:pt x="3" y="7"/>
                        <a:pt x="2" y="2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0" name="Google Shape;1840;p45"/>
                <p:cNvSpPr/>
                <p:nvPr/>
              </p:nvSpPr>
              <p:spPr>
                <a:xfrm>
                  <a:off x="5782263" y="3181588"/>
                  <a:ext cx="180975" cy="1571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" h="52" extrusionOk="0">
                      <a:moveTo>
                        <a:pt x="14" y="12"/>
                      </a:moveTo>
                      <a:cubicBezTo>
                        <a:pt x="6" y="22"/>
                        <a:pt x="6" y="22"/>
                        <a:pt x="0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11" y="44"/>
                        <a:pt x="11" y="44"/>
                        <a:pt x="11" y="44"/>
                      </a:cubicBezTo>
                      <a:cubicBezTo>
                        <a:pt x="14" y="50"/>
                        <a:pt x="23" y="52"/>
                        <a:pt x="30" y="49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7" y="41"/>
                        <a:pt x="47" y="41"/>
                        <a:pt x="47" y="41"/>
                      </a:cubicBezTo>
                      <a:cubicBezTo>
                        <a:pt x="60" y="31"/>
                        <a:pt x="49" y="31"/>
                        <a:pt x="46" y="33"/>
                      </a:cubicBezTo>
                      <a:cubicBezTo>
                        <a:pt x="57" y="26"/>
                        <a:pt x="57" y="26"/>
                        <a:pt x="57" y="26"/>
                      </a:cubicBezTo>
                      <a:cubicBezTo>
                        <a:pt x="59" y="22"/>
                        <a:pt x="58" y="20"/>
                        <a:pt x="56" y="20"/>
                      </a:cubicBezTo>
                      <a:cubicBezTo>
                        <a:pt x="55" y="19"/>
                        <a:pt x="55" y="18"/>
                        <a:pt x="55" y="18"/>
                      </a:cubicBezTo>
                      <a:cubicBezTo>
                        <a:pt x="56" y="16"/>
                        <a:pt x="56" y="15"/>
                        <a:pt x="55" y="13"/>
                      </a:cubicBezTo>
                      <a:cubicBezTo>
                        <a:pt x="54" y="12"/>
                        <a:pt x="52" y="12"/>
                        <a:pt x="51" y="12"/>
                      </a:cubicBezTo>
                      <a:cubicBezTo>
                        <a:pt x="51" y="12"/>
                        <a:pt x="51" y="12"/>
                        <a:pt x="52" y="12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6" y="7"/>
                        <a:pt x="51" y="3"/>
                        <a:pt x="46" y="6"/>
                      </a:cubicBezTo>
                      <a:cubicBezTo>
                        <a:pt x="25" y="18"/>
                        <a:pt x="25" y="18"/>
                        <a:pt x="25" y="18"/>
                      </a:cubicBezTo>
                      <a:cubicBezTo>
                        <a:pt x="24" y="19"/>
                        <a:pt x="22" y="19"/>
                        <a:pt x="22" y="17"/>
                      </a:cubicBezTo>
                      <a:cubicBezTo>
                        <a:pt x="22" y="16"/>
                        <a:pt x="23" y="13"/>
                        <a:pt x="27" y="9"/>
                      </a:cubicBezTo>
                      <a:cubicBezTo>
                        <a:pt x="33" y="1"/>
                        <a:pt x="25" y="0"/>
                        <a:pt x="14" y="12"/>
                      </a:cubicBezTo>
                      <a:close/>
                    </a:path>
                  </a:pathLst>
                </a:custGeom>
                <a:solidFill>
                  <a:srgbClr val="C1877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1" name="Google Shape;1841;p45"/>
                <p:cNvSpPr/>
                <p:nvPr/>
              </p:nvSpPr>
              <p:spPr>
                <a:xfrm>
                  <a:off x="6334713" y="3172063"/>
                  <a:ext cx="23700" cy="120600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2" name="Google Shape;1842;p45"/>
                <p:cNvSpPr/>
                <p:nvPr/>
              </p:nvSpPr>
              <p:spPr>
                <a:xfrm>
                  <a:off x="6028325" y="3162538"/>
                  <a:ext cx="320675" cy="1730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" h="57" extrusionOk="0">
                      <a:moveTo>
                        <a:pt x="106" y="46"/>
                      </a:moveTo>
                      <a:cubicBezTo>
                        <a:pt x="105" y="1"/>
                        <a:pt x="105" y="1"/>
                        <a:pt x="105" y="1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0" y="57"/>
                        <a:pt x="38" y="52"/>
                      </a:cubicBezTo>
                      <a:cubicBezTo>
                        <a:pt x="50" y="50"/>
                        <a:pt x="106" y="46"/>
                        <a:pt x="106" y="46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3" name="Google Shape;1843;p45"/>
                <p:cNvSpPr/>
                <p:nvPr/>
              </p:nvSpPr>
              <p:spPr>
                <a:xfrm>
                  <a:off x="5836238" y="2815663"/>
                  <a:ext cx="69850" cy="276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" h="91" extrusionOk="0">
                      <a:moveTo>
                        <a:pt x="21" y="13"/>
                      </a:moveTo>
                      <a:cubicBezTo>
                        <a:pt x="21" y="11"/>
                        <a:pt x="20" y="9"/>
                        <a:pt x="20" y="7"/>
                      </a:cubicBezTo>
                      <a:cubicBezTo>
                        <a:pt x="20" y="5"/>
                        <a:pt x="20" y="3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6" y="4"/>
                        <a:pt x="18" y="9"/>
                        <a:pt x="19" y="12"/>
                      </a:cubicBezTo>
                      <a:cubicBezTo>
                        <a:pt x="20" y="16"/>
                        <a:pt x="20" y="20"/>
                        <a:pt x="20" y="24"/>
                      </a:cubicBezTo>
                      <a:cubicBezTo>
                        <a:pt x="19" y="32"/>
                        <a:pt x="14" y="37"/>
                        <a:pt x="8" y="42"/>
                      </a:cubicBezTo>
                      <a:cubicBezTo>
                        <a:pt x="6" y="45"/>
                        <a:pt x="4" y="47"/>
                        <a:pt x="4" y="51"/>
                      </a:cubicBezTo>
                      <a:cubicBezTo>
                        <a:pt x="3" y="55"/>
                        <a:pt x="3" y="59"/>
                        <a:pt x="3" y="63"/>
                      </a:cubicBezTo>
                      <a:cubicBezTo>
                        <a:pt x="2" y="68"/>
                        <a:pt x="2" y="72"/>
                        <a:pt x="1" y="76"/>
                      </a:cubicBezTo>
                      <a:cubicBezTo>
                        <a:pt x="1" y="79"/>
                        <a:pt x="1" y="81"/>
                        <a:pt x="1" y="83"/>
                      </a:cubicBezTo>
                      <a:cubicBezTo>
                        <a:pt x="1" y="85"/>
                        <a:pt x="0" y="88"/>
                        <a:pt x="1" y="90"/>
                      </a:cubicBezTo>
                      <a:cubicBezTo>
                        <a:pt x="1" y="90"/>
                        <a:pt x="2" y="91"/>
                        <a:pt x="2" y="90"/>
                      </a:cubicBezTo>
                      <a:cubicBezTo>
                        <a:pt x="3" y="88"/>
                        <a:pt x="3" y="86"/>
                        <a:pt x="3" y="84"/>
                      </a:cubicBezTo>
                      <a:cubicBezTo>
                        <a:pt x="4" y="81"/>
                        <a:pt x="4" y="79"/>
                        <a:pt x="4" y="77"/>
                      </a:cubicBezTo>
                      <a:cubicBezTo>
                        <a:pt x="4" y="72"/>
                        <a:pt x="5" y="68"/>
                        <a:pt x="5" y="64"/>
                      </a:cubicBezTo>
                      <a:cubicBezTo>
                        <a:pt x="6" y="59"/>
                        <a:pt x="6" y="55"/>
                        <a:pt x="6" y="50"/>
                      </a:cubicBezTo>
                      <a:cubicBezTo>
                        <a:pt x="7" y="46"/>
                        <a:pt x="10" y="44"/>
                        <a:pt x="13" y="41"/>
                      </a:cubicBezTo>
                      <a:cubicBezTo>
                        <a:pt x="18" y="37"/>
                        <a:pt x="22" y="31"/>
                        <a:pt x="23" y="24"/>
                      </a:cubicBezTo>
                      <a:cubicBezTo>
                        <a:pt x="23" y="20"/>
                        <a:pt x="22" y="16"/>
                        <a:pt x="21" y="1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4" name="Google Shape;1844;p45"/>
                <p:cNvSpPr/>
                <p:nvPr/>
              </p:nvSpPr>
              <p:spPr>
                <a:xfrm>
                  <a:off x="5899738" y="3427651"/>
                  <a:ext cx="88900" cy="142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" h="5" extrusionOk="0">
                      <a:moveTo>
                        <a:pt x="29" y="3"/>
                      </a:moveTo>
                      <a:cubicBezTo>
                        <a:pt x="27" y="2"/>
                        <a:pt x="25" y="2"/>
                        <a:pt x="23" y="2"/>
                      </a:cubicBezTo>
                      <a:cubicBezTo>
                        <a:pt x="20" y="2"/>
                        <a:pt x="18" y="2"/>
                        <a:pt x="15" y="2"/>
                      </a:cubicBezTo>
                      <a:cubicBezTo>
                        <a:pt x="11" y="2"/>
                        <a:pt x="6" y="1"/>
                        <a:pt x="1" y="0"/>
                      </a:cubicBezTo>
                      <a:cubicBezTo>
                        <a:pt x="0" y="0"/>
                        <a:pt x="0" y="2"/>
                        <a:pt x="1" y="2"/>
                      </a:cubicBezTo>
                      <a:cubicBezTo>
                        <a:pt x="6" y="3"/>
                        <a:pt x="11" y="4"/>
                        <a:pt x="15" y="4"/>
                      </a:cubicBezTo>
                      <a:cubicBezTo>
                        <a:pt x="18" y="4"/>
                        <a:pt x="20" y="4"/>
                        <a:pt x="22" y="4"/>
                      </a:cubicBezTo>
                      <a:cubicBezTo>
                        <a:pt x="25" y="4"/>
                        <a:pt x="27" y="5"/>
                        <a:pt x="29" y="4"/>
                      </a:cubicBezTo>
                      <a:cubicBezTo>
                        <a:pt x="29" y="3"/>
                        <a:pt x="29" y="3"/>
                        <a:pt x="29" y="3"/>
                      </a:cubicBezTo>
                      <a:close/>
                    </a:path>
                  </a:pathLst>
                </a:custGeom>
                <a:solidFill>
                  <a:srgbClr val="685B5B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5" name="Google Shape;1845;p45"/>
                <p:cNvSpPr/>
                <p:nvPr/>
              </p:nvSpPr>
              <p:spPr>
                <a:xfrm>
                  <a:off x="5899738" y="3445113"/>
                  <a:ext cx="88900" cy="15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" h="5" extrusionOk="0">
                      <a:moveTo>
                        <a:pt x="29" y="3"/>
                      </a:moveTo>
                      <a:cubicBezTo>
                        <a:pt x="27" y="2"/>
                        <a:pt x="25" y="2"/>
                        <a:pt x="23" y="2"/>
                      </a:cubicBezTo>
                      <a:cubicBezTo>
                        <a:pt x="20" y="2"/>
                        <a:pt x="18" y="2"/>
                        <a:pt x="15" y="2"/>
                      </a:cubicBezTo>
                      <a:cubicBezTo>
                        <a:pt x="11" y="2"/>
                        <a:pt x="6" y="1"/>
                        <a:pt x="1" y="1"/>
                      </a:cubicBezTo>
                      <a:cubicBezTo>
                        <a:pt x="0" y="0"/>
                        <a:pt x="0" y="2"/>
                        <a:pt x="1" y="2"/>
                      </a:cubicBezTo>
                      <a:cubicBezTo>
                        <a:pt x="6" y="3"/>
                        <a:pt x="11" y="4"/>
                        <a:pt x="15" y="4"/>
                      </a:cubicBezTo>
                      <a:cubicBezTo>
                        <a:pt x="18" y="5"/>
                        <a:pt x="20" y="5"/>
                        <a:pt x="22" y="5"/>
                      </a:cubicBezTo>
                      <a:cubicBezTo>
                        <a:pt x="25" y="5"/>
                        <a:pt x="27" y="5"/>
                        <a:pt x="29" y="4"/>
                      </a:cubicBezTo>
                      <a:cubicBezTo>
                        <a:pt x="29" y="4"/>
                        <a:pt x="29" y="3"/>
                        <a:pt x="29" y="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6" name="Google Shape;1846;p45"/>
                <p:cNvSpPr/>
                <p:nvPr/>
              </p:nvSpPr>
              <p:spPr>
                <a:xfrm>
                  <a:off x="5580650" y="3430826"/>
                  <a:ext cx="88900" cy="111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" h="4" extrusionOk="0">
                      <a:moveTo>
                        <a:pt x="29" y="2"/>
                      </a:moveTo>
                      <a:cubicBezTo>
                        <a:pt x="27" y="1"/>
                        <a:pt x="25" y="2"/>
                        <a:pt x="23" y="2"/>
                      </a:cubicBezTo>
                      <a:cubicBezTo>
                        <a:pt x="20" y="2"/>
                        <a:pt x="18" y="1"/>
                        <a:pt x="15" y="1"/>
                      </a:cubicBezTo>
                      <a:cubicBezTo>
                        <a:pt x="11" y="1"/>
                        <a:pt x="6" y="0"/>
                        <a:pt x="1" y="0"/>
                      </a:cubicBezTo>
                      <a:cubicBezTo>
                        <a:pt x="0" y="0"/>
                        <a:pt x="0" y="1"/>
                        <a:pt x="1" y="2"/>
                      </a:cubicBezTo>
                      <a:cubicBezTo>
                        <a:pt x="6" y="3"/>
                        <a:pt x="10" y="3"/>
                        <a:pt x="15" y="4"/>
                      </a:cubicBezTo>
                      <a:cubicBezTo>
                        <a:pt x="18" y="4"/>
                        <a:pt x="20" y="4"/>
                        <a:pt x="22" y="4"/>
                      </a:cubicBezTo>
                      <a:cubicBezTo>
                        <a:pt x="24" y="4"/>
                        <a:pt x="27" y="4"/>
                        <a:pt x="29" y="3"/>
                      </a:cubicBezTo>
                      <a:cubicBezTo>
                        <a:pt x="29" y="3"/>
                        <a:pt x="29" y="2"/>
                        <a:pt x="29" y="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7" name="Google Shape;1847;p45"/>
                <p:cNvSpPr/>
                <p:nvPr/>
              </p:nvSpPr>
              <p:spPr>
                <a:xfrm>
                  <a:off x="5575888" y="3445113"/>
                  <a:ext cx="90488" cy="12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" h="4" extrusionOk="0">
                      <a:moveTo>
                        <a:pt x="30" y="3"/>
                      </a:moveTo>
                      <a:cubicBezTo>
                        <a:pt x="28" y="2"/>
                        <a:pt x="25" y="2"/>
                        <a:pt x="23" y="2"/>
                      </a:cubicBezTo>
                      <a:cubicBezTo>
                        <a:pt x="21" y="2"/>
                        <a:pt x="18" y="2"/>
                        <a:pt x="16" y="2"/>
                      </a:cubicBezTo>
                      <a:cubicBezTo>
                        <a:pt x="11" y="2"/>
                        <a:pt x="7" y="1"/>
                        <a:pt x="2" y="0"/>
                      </a:cubicBezTo>
                      <a:cubicBezTo>
                        <a:pt x="1" y="0"/>
                        <a:pt x="0" y="2"/>
                        <a:pt x="2" y="2"/>
                      </a:cubicBezTo>
                      <a:cubicBezTo>
                        <a:pt x="6" y="3"/>
                        <a:pt x="11" y="4"/>
                        <a:pt x="16" y="4"/>
                      </a:cubicBezTo>
                      <a:cubicBezTo>
                        <a:pt x="18" y="4"/>
                        <a:pt x="21" y="4"/>
                        <a:pt x="23" y="4"/>
                      </a:cubicBezTo>
                      <a:cubicBezTo>
                        <a:pt x="25" y="4"/>
                        <a:pt x="28" y="4"/>
                        <a:pt x="30" y="4"/>
                      </a:cubicBezTo>
                      <a:cubicBezTo>
                        <a:pt x="30" y="3"/>
                        <a:pt x="30" y="3"/>
                        <a:pt x="30" y="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8" name="Google Shape;1848;p45"/>
                <p:cNvSpPr/>
                <p:nvPr/>
              </p:nvSpPr>
              <p:spPr>
                <a:xfrm>
                  <a:off x="5675900" y="2818838"/>
                  <a:ext cx="73025" cy="365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" h="120" extrusionOk="0">
                      <a:moveTo>
                        <a:pt x="19" y="42"/>
                      </a:moveTo>
                      <a:cubicBezTo>
                        <a:pt x="14" y="38"/>
                        <a:pt x="10" y="32"/>
                        <a:pt x="7" y="25"/>
                      </a:cubicBezTo>
                      <a:cubicBezTo>
                        <a:pt x="4" y="17"/>
                        <a:pt x="4" y="8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0" y="13"/>
                        <a:pt x="4" y="28"/>
                        <a:pt x="12" y="39"/>
                      </a:cubicBezTo>
                      <a:cubicBezTo>
                        <a:pt x="14" y="41"/>
                        <a:pt x="17" y="44"/>
                        <a:pt x="20" y="46"/>
                      </a:cubicBezTo>
                      <a:cubicBezTo>
                        <a:pt x="22" y="48"/>
                        <a:pt x="22" y="50"/>
                        <a:pt x="21" y="52"/>
                      </a:cubicBezTo>
                      <a:cubicBezTo>
                        <a:pt x="21" y="55"/>
                        <a:pt x="21" y="57"/>
                        <a:pt x="21" y="59"/>
                      </a:cubicBezTo>
                      <a:cubicBezTo>
                        <a:pt x="20" y="69"/>
                        <a:pt x="18" y="78"/>
                        <a:pt x="17" y="88"/>
                      </a:cubicBezTo>
                      <a:cubicBezTo>
                        <a:pt x="17" y="93"/>
                        <a:pt x="16" y="98"/>
                        <a:pt x="15" y="103"/>
                      </a:cubicBezTo>
                      <a:cubicBezTo>
                        <a:pt x="14" y="108"/>
                        <a:pt x="13" y="114"/>
                        <a:pt x="13" y="119"/>
                      </a:cubicBezTo>
                      <a:cubicBezTo>
                        <a:pt x="13" y="120"/>
                        <a:pt x="15" y="120"/>
                        <a:pt x="15" y="119"/>
                      </a:cubicBezTo>
                      <a:cubicBezTo>
                        <a:pt x="17" y="115"/>
                        <a:pt x="17" y="110"/>
                        <a:pt x="18" y="106"/>
                      </a:cubicBezTo>
                      <a:cubicBezTo>
                        <a:pt x="18" y="101"/>
                        <a:pt x="19" y="97"/>
                        <a:pt x="20" y="92"/>
                      </a:cubicBezTo>
                      <a:cubicBezTo>
                        <a:pt x="21" y="83"/>
                        <a:pt x="22" y="73"/>
                        <a:pt x="23" y="64"/>
                      </a:cubicBezTo>
                      <a:cubicBezTo>
                        <a:pt x="23" y="59"/>
                        <a:pt x="24" y="55"/>
                        <a:pt x="24" y="50"/>
                      </a:cubicBezTo>
                      <a:cubicBezTo>
                        <a:pt x="24" y="46"/>
                        <a:pt x="22" y="45"/>
                        <a:pt x="19" y="4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9" name="Google Shape;1849;p45"/>
                <p:cNvSpPr/>
                <p:nvPr/>
              </p:nvSpPr>
              <p:spPr>
                <a:xfrm>
                  <a:off x="5499688" y="3091888"/>
                  <a:ext cx="106363" cy="152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" h="50" extrusionOk="0">
                      <a:moveTo>
                        <a:pt x="35" y="1"/>
                      </a:move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3" y="1"/>
                        <a:pt x="33" y="1"/>
                        <a:pt x="33" y="2"/>
                      </a:cubicBezTo>
                      <a:cubicBezTo>
                        <a:pt x="33" y="3"/>
                        <a:pt x="33" y="3"/>
                        <a:pt x="33" y="4"/>
                      </a:cubicBezTo>
                      <a:cubicBezTo>
                        <a:pt x="32" y="5"/>
                        <a:pt x="32" y="7"/>
                        <a:pt x="31" y="8"/>
                      </a:cubicBezTo>
                      <a:cubicBezTo>
                        <a:pt x="31" y="10"/>
                        <a:pt x="30" y="13"/>
                        <a:pt x="29" y="15"/>
                      </a:cubicBezTo>
                      <a:cubicBezTo>
                        <a:pt x="26" y="20"/>
                        <a:pt x="24" y="25"/>
                        <a:pt x="21" y="29"/>
                      </a:cubicBezTo>
                      <a:cubicBezTo>
                        <a:pt x="20" y="31"/>
                        <a:pt x="19" y="32"/>
                        <a:pt x="18" y="33"/>
                      </a:cubicBezTo>
                      <a:cubicBezTo>
                        <a:pt x="18" y="34"/>
                        <a:pt x="17" y="36"/>
                        <a:pt x="16" y="37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5" y="37"/>
                        <a:pt x="15" y="37"/>
                        <a:pt x="15" y="37"/>
                      </a:cubicBezTo>
                      <a:cubicBezTo>
                        <a:pt x="14" y="38"/>
                        <a:pt x="14" y="38"/>
                        <a:pt x="14" y="38"/>
                      </a:cubicBezTo>
                      <a:cubicBezTo>
                        <a:pt x="13" y="37"/>
                        <a:pt x="13" y="37"/>
                        <a:pt x="13" y="37"/>
                      </a:cubicBezTo>
                      <a:cubicBezTo>
                        <a:pt x="13" y="38"/>
                        <a:pt x="12" y="38"/>
                        <a:pt x="12" y="38"/>
                      </a:cubicBezTo>
                      <a:cubicBezTo>
                        <a:pt x="10" y="38"/>
                        <a:pt x="9" y="39"/>
                        <a:pt x="7" y="39"/>
                      </a:cubicBezTo>
                      <a:cubicBezTo>
                        <a:pt x="5" y="41"/>
                        <a:pt x="3" y="42"/>
                        <a:pt x="1" y="44"/>
                      </a:cubicBezTo>
                      <a:cubicBezTo>
                        <a:pt x="0" y="45"/>
                        <a:pt x="2" y="46"/>
                        <a:pt x="2" y="45"/>
                      </a:cubicBezTo>
                      <a:cubicBezTo>
                        <a:pt x="5" y="42"/>
                        <a:pt x="8" y="41"/>
                        <a:pt x="11" y="39"/>
                      </a:cubicBezTo>
                      <a:cubicBezTo>
                        <a:pt x="10" y="41"/>
                        <a:pt x="9" y="42"/>
                        <a:pt x="8" y="43"/>
                      </a:cubicBezTo>
                      <a:cubicBezTo>
                        <a:pt x="7" y="44"/>
                        <a:pt x="8" y="45"/>
                        <a:pt x="9" y="44"/>
                      </a:cubicBezTo>
                      <a:cubicBezTo>
                        <a:pt x="11" y="42"/>
                        <a:pt x="13" y="40"/>
                        <a:pt x="15" y="38"/>
                      </a:cubicBezTo>
                      <a:cubicBezTo>
                        <a:pt x="15" y="39"/>
                        <a:pt x="15" y="39"/>
                        <a:pt x="15" y="40"/>
                      </a:cubicBezTo>
                      <a:cubicBezTo>
                        <a:pt x="14" y="41"/>
                        <a:pt x="14" y="42"/>
                        <a:pt x="13" y="43"/>
                      </a:cubicBezTo>
                      <a:cubicBezTo>
                        <a:pt x="13" y="45"/>
                        <a:pt x="11" y="47"/>
                        <a:pt x="11" y="49"/>
                      </a:cubicBezTo>
                      <a:cubicBezTo>
                        <a:pt x="11" y="49"/>
                        <a:pt x="11" y="50"/>
                        <a:pt x="11" y="49"/>
                      </a:cubicBezTo>
                      <a:cubicBezTo>
                        <a:pt x="13" y="47"/>
                        <a:pt x="14" y="45"/>
                        <a:pt x="15" y="42"/>
                      </a:cubicBezTo>
                      <a:cubicBezTo>
                        <a:pt x="16" y="41"/>
                        <a:pt x="17" y="39"/>
                        <a:pt x="17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8" y="37"/>
                        <a:pt x="19" y="36"/>
                        <a:pt x="19" y="35"/>
                      </a:cubicBezTo>
                      <a:cubicBezTo>
                        <a:pt x="20" y="33"/>
                        <a:pt x="21" y="32"/>
                        <a:pt x="22" y="31"/>
                      </a:cubicBezTo>
                      <a:cubicBezTo>
                        <a:pt x="23" y="29"/>
                        <a:pt x="24" y="27"/>
                        <a:pt x="26" y="24"/>
                      </a:cubicBezTo>
                      <a:cubicBezTo>
                        <a:pt x="28" y="19"/>
                        <a:pt x="31" y="14"/>
                        <a:pt x="32" y="9"/>
                      </a:cubicBezTo>
                      <a:cubicBezTo>
                        <a:pt x="33" y="8"/>
                        <a:pt x="33" y="7"/>
                        <a:pt x="34" y="5"/>
                      </a:cubicBezTo>
                      <a:cubicBezTo>
                        <a:pt x="34" y="4"/>
                        <a:pt x="34" y="4"/>
                        <a:pt x="34" y="3"/>
                      </a:cubicBezTo>
                      <a:cubicBezTo>
                        <a:pt x="34" y="2"/>
                        <a:pt x="35" y="1"/>
                        <a:pt x="3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50" name="Google Shape;1850;p45"/>
                <p:cNvSpPr/>
                <p:nvPr/>
              </p:nvSpPr>
              <p:spPr>
                <a:xfrm>
                  <a:off x="5566363" y="3202226"/>
                  <a:ext cx="163513" cy="365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" h="12" extrusionOk="0">
                      <a:moveTo>
                        <a:pt x="54" y="10"/>
                      </a:moveTo>
                      <a:cubicBezTo>
                        <a:pt x="53" y="9"/>
                        <a:pt x="51" y="9"/>
                        <a:pt x="50" y="9"/>
                      </a:cubicBezTo>
                      <a:cubicBezTo>
                        <a:pt x="48" y="8"/>
                        <a:pt x="46" y="8"/>
                        <a:pt x="44" y="8"/>
                      </a:cubicBezTo>
                      <a:cubicBezTo>
                        <a:pt x="41" y="8"/>
                        <a:pt x="38" y="8"/>
                        <a:pt x="34" y="8"/>
                      </a:cubicBezTo>
                      <a:cubicBezTo>
                        <a:pt x="27" y="8"/>
                        <a:pt x="20" y="5"/>
                        <a:pt x="13" y="3"/>
                      </a:cubicBezTo>
                      <a:cubicBezTo>
                        <a:pt x="11" y="2"/>
                        <a:pt x="9" y="2"/>
                        <a:pt x="7" y="1"/>
                      </a:cubicBezTo>
                      <a:cubicBezTo>
                        <a:pt x="5" y="1"/>
                        <a:pt x="3" y="0"/>
                        <a:pt x="1" y="0"/>
                      </a:cubicBezTo>
                      <a:cubicBezTo>
                        <a:pt x="1" y="0"/>
                        <a:pt x="0" y="0"/>
                        <a:pt x="1" y="1"/>
                      </a:cubicBezTo>
                      <a:cubicBezTo>
                        <a:pt x="3" y="2"/>
                        <a:pt x="4" y="2"/>
                        <a:pt x="6" y="3"/>
                      </a:cubicBezTo>
                      <a:cubicBezTo>
                        <a:pt x="8" y="3"/>
                        <a:pt x="10" y="4"/>
                        <a:pt x="12" y="4"/>
                      </a:cubicBezTo>
                      <a:cubicBezTo>
                        <a:pt x="15" y="5"/>
                        <a:pt x="19" y="6"/>
                        <a:pt x="22" y="7"/>
                      </a:cubicBezTo>
                      <a:cubicBezTo>
                        <a:pt x="25" y="8"/>
                        <a:pt x="29" y="9"/>
                        <a:pt x="32" y="10"/>
                      </a:cubicBezTo>
                      <a:cubicBezTo>
                        <a:pt x="36" y="10"/>
                        <a:pt x="39" y="10"/>
                        <a:pt x="43" y="10"/>
                      </a:cubicBezTo>
                      <a:cubicBezTo>
                        <a:pt x="44" y="10"/>
                        <a:pt x="46" y="10"/>
                        <a:pt x="48" y="10"/>
                      </a:cubicBezTo>
                      <a:cubicBezTo>
                        <a:pt x="49" y="11"/>
                        <a:pt x="50" y="11"/>
                        <a:pt x="51" y="11"/>
                      </a:cubicBezTo>
                      <a:cubicBezTo>
                        <a:pt x="52" y="11"/>
                        <a:pt x="53" y="12"/>
                        <a:pt x="54" y="11"/>
                      </a:cubicBezTo>
                      <a:cubicBezTo>
                        <a:pt x="54" y="11"/>
                        <a:pt x="54" y="11"/>
                        <a:pt x="54" y="1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51" name="Google Shape;1851;p45"/>
              <p:cNvGrpSpPr/>
              <p:nvPr/>
            </p:nvGrpSpPr>
            <p:grpSpPr>
              <a:xfrm>
                <a:off x="2834460" y="2471809"/>
                <a:ext cx="1903174" cy="740244"/>
                <a:chOff x="1184535" y="3931284"/>
                <a:chExt cx="1903174" cy="740244"/>
              </a:xfrm>
            </p:grpSpPr>
            <p:sp>
              <p:nvSpPr>
                <p:cNvPr id="1852" name="Google Shape;1852;p45"/>
                <p:cNvSpPr/>
                <p:nvPr/>
              </p:nvSpPr>
              <p:spPr>
                <a:xfrm>
                  <a:off x="2814329" y="3931284"/>
                  <a:ext cx="273379" cy="3363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" h="81" extrusionOk="0">
                      <a:moveTo>
                        <a:pt x="65" y="32"/>
                      </a:moveTo>
                      <a:cubicBezTo>
                        <a:pt x="64" y="31"/>
                        <a:pt x="63" y="32"/>
                        <a:pt x="62" y="32"/>
                      </a:cubicBezTo>
                      <a:cubicBezTo>
                        <a:pt x="61" y="32"/>
                        <a:pt x="60" y="32"/>
                        <a:pt x="59" y="32"/>
                      </a:cubicBezTo>
                      <a:cubicBezTo>
                        <a:pt x="57" y="33"/>
                        <a:pt x="54" y="33"/>
                        <a:pt x="52" y="34"/>
                      </a:cubicBezTo>
                      <a:cubicBezTo>
                        <a:pt x="50" y="34"/>
                        <a:pt x="49" y="35"/>
                        <a:pt x="49" y="37"/>
                      </a:cubicBezTo>
                      <a:cubicBezTo>
                        <a:pt x="48" y="41"/>
                        <a:pt x="47" y="46"/>
                        <a:pt x="47" y="50"/>
                      </a:cubicBezTo>
                      <a:cubicBezTo>
                        <a:pt x="46" y="55"/>
                        <a:pt x="45" y="59"/>
                        <a:pt x="45" y="63"/>
                      </a:cubicBezTo>
                      <a:cubicBezTo>
                        <a:pt x="45" y="58"/>
                        <a:pt x="45" y="53"/>
                        <a:pt x="45" y="48"/>
                      </a:cubicBezTo>
                      <a:cubicBezTo>
                        <a:pt x="45" y="37"/>
                        <a:pt x="46" y="27"/>
                        <a:pt x="45" y="16"/>
                      </a:cubicBezTo>
                      <a:cubicBezTo>
                        <a:pt x="45" y="12"/>
                        <a:pt x="45" y="7"/>
                        <a:pt x="45" y="2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45" y="2"/>
                        <a:pt x="45" y="1"/>
                        <a:pt x="45" y="1"/>
                      </a:cubicBezTo>
                      <a:cubicBezTo>
                        <a:pt x="44" y="1"/>
                        <a:pt x="44" y="1"/>
                        <a:pt x="44" y="1"/>
                      </a:cubicBezTo>
                      <a:cubicBezTo>
                        <a:pt x="44" y="1"/>
                        <a:pt x="44" y="1"/>
                        <a:pt x="44" y="1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4" y="0"/>
                        <a:pt x="44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2" y="2"/>
                        <a:pt x="41" y="4"/>
                        <a:pt x="40" y="6"/>
                      </a:cubicBezTo>
                      <a:cubicBezTo>
                        <a:pt x="39" y="9"/>
                        <a:pt x="38" y="12"/>
                        <a:pt x="37" y="15"/>
                      </a:cubicBezTo>
                      <a:cubicBezTo>
                        <a:pt x="36" y="18"/>
                        <a:pt x="35" y="21"/>
                        <a:pt x="34" y="24"/>
                      </a:cubicBezTo>
                      <a:cubicBezTo>
                        <a:pt x="33" y="27"/>
                        <a:pt x="33" y="30"/>
                        <a:pt x="31" y="32"/>
                      </a:cubicBezTo>
                      <a:cubicBezTo>
                        <a:pt x="30" y="34"/>
                        <a:pt x="27" y="36"/>
                        <a:pt x="25" y="34"/>
                      </a:cubicBezTo>
                      <a:cubicBezTo>
                        <a:pt x="24" y="34"/>
                        <a:pt x="23" y="34"/>
                        <a:pt x="23" y="35"/>
                      </a:cubicBezTo>
                      <a:cubicBezTo>
                        <a:pt x="22" y="41"/>
                        <a:pt x="20" y="47"/>
                        <a:pt x="18" y="53"/>
                      </a:cubicBezTo>
                      <a:cubicBezTo>
                        <a:pt x="18" y="42"/>
                        <a:pt x="18" y="30"/>
                        <a:pt x="19" y="19"/>
                      </a:cubicBezTo>
                      <a:cubicBezTo>
                        <a:pt x="20" y="15"/>
                        <a:pt x="20" y="11"/>
                        <a:pt x="21" y="8"/>
                      </a:cubicBezTo>
                      <a:cubicBezTo>
                        <a:pt x="21" y="6"/>
                        <a:pt x="19" y="6"/>
                        <a:pt x="19" y="7"/>
                      </a:cubicBezTo>
                      <a:cubicBezTo>
                        <a:pt x="15" y="13"/>
                        <a:pt x="14" y="20"/>
                        <a:pt x="13" y="27"/>
                      </a:cubicBezTo>
                      <a:cubicBezTo>
                        <a:pt x="12" y="30"/>
                        <a:pt x="12" y="34"/>
                        <a:pt x="9" y="36"/>
                      </a:cubicBezTo>
                      <a:cubicBezTo>
                        <a:pt x="7" y="38"/>
                        <a:pt x="4" y="38"/>
                        <a:pt x="1" y="37"/>
                      </a:cubicBezTo>
                      <a:cubicBezTo>
                        <a:pt x="0" y="37"/>
                        <a:pt x="0" y="39"/>
                        <a:pt x="1" y="39"/>
                      </a:cubicBezTo>
                      <a:cubicBezTo>
                        <a:pt x="5" y="41"/>
                        <a:pt x="10" y="39"/>
                        <a:pt x="13" y="35"/>
                      </a:cubicBezTo>
                      <a:cubicBezTo>
                        <a:pt x="14" y="32"/>
                        <a:pt x="15" y="29"/>
                        <a:pt x="15" y="26"/>
                      </a:cubicBezTo>
                      <a:cubicBezTo>
                        <a:pt x="16" y="23"/>
                        <a:pt x="16" y="20"/>
                        <a:pt x="17" y="17"/>
                      </a:cubicBezTo>
                      <a:cubicBezTo>
                        <a:pt x="17" y="16"/>
                        <a:pt x="17" y="15"/>
                        <a:pt x="18" y="14"/>
                      </a:cubicBezTo>
                      <a:cubicBezTo>
                        <a:pt x="17" y="25"/>
                        <a:pt x="16" y="36"/>
                        <a:pt x="15" y="47"/>
                      </a:cubicBezTo>
                      <a:cubicBezTo>
                        <a:pt x="15" y="51"/>
                        <a:pt x="15" y="55"/>
                        <a:pt x="15" y="59"/>
                      </a:cubicBezTo>
                      <a:cubicBezTo>
                        <a:pt x="15" y="60"/>
                        <a:pt x="17" y="60"/>
                        <a:pt x="17" y="59"/>
                      </a:cubicBezTo>
                      <a:cubicBezTo>
                        <a:pt x="21" y="52"/>
                        <a:pt x="23" y="44"/>
                        <a:pt x="25" y="37"/>
                      </a:cubicBezTo>
                      <a:cubicBezTo>
                        <a:pt x="27" y="37"/>
                        <a:pt x="29" y="37"/>
                        <a:pt x="30" y="36"/>
                      </a:cubicBezTo>
                      <a:cubicBezTo>
                        <a:pt x="33" y="35"/>
                        <a:pt x="34" y="32"/>
                        <a:pt x="35" y="30"/>
                      </a:cubicBezTo>
                      <a:cubicBezTo>
                        <a:pt x="36" y="27"/>
                        <a:pt x="37" y="24"/>
                        <a:pt x="37" y="20"/>
                      </a:cubicBezTo>
                      <a:cubicBezTo>
                        <a:pt x="38" y="17"/>
                        <a:pt x="39" y="14"/>
                        <a:pt x="41" y="11"/>
                      </a:cubicBezTo>
                      <a:cubicBezTo>
                        <a:pt x="41" y="9"/>
                        <a:pt x="42" y="7"/>
                        <a:pt x="43" y="6"/>
                      </a:cubicBezTo>
                      <a:cubicBezTo>
                        <a:pt x="43" y="5"/>
                        <a:pt x="43" y="4"/>
                        <a:pt x="43" y="4"/>
                      </a:cubicBezTo>
                      <a:cubicBezTo>
                        <a:pt x="44" y="7"/>
                        <a:pt x="44" y="11"/>
                        <a:pt x="44" y="15"/>
                      </a:cubicBezTo>
                      <a:cubicBezTo>
                        <a:pt x="44" y="20"/>
                        <a:pt x="44" y="25"/>
                        <a:pt x="44" y="30"/>
                      </a:cubicBezTo>
                      <a:cubicBezTo>
                        <a:pt x="43" y="41"/>
                        <a:pt x="43" y="51"/>
                        <a:pt x="43" y="62"/>
                      </a:cubicBezTo>
                      <a:cubicBezTo>
                        <a:pt x="42" y="68"/>
                        <a:pt x="42" y="74"/>
                        <a:pt x="42" y="80"/>
                      </a:cubicBezTo>
                      <a:cubicBezTo>
                        <a:pt x="42" y="81"/>
                        <a:pt x="44" y="81"/>
                        <a:pt x="44" y="80"/>
                      </a:cubicBezTo>
                      <a:cubicBezTo>
                        <a:pt x="45" y="72"/>
                        <a:pt x="47" y="65"/>
                        <a:pt x="48" y="58"/>
                      </a:cubicBezTo>
                      <a:cubicBezTo>
                        <a:pt x="48" y="54"/>
                        <a:pt x="49" y="50"/>
                        <a:pt x="49" y="46"/>
                      </a:cubicBezTo>
                      <a:cubicBezTo>
                        <a:pt x="50" y="44"/>
                        <a:pt x="50" y="43"/>
                        <a:pt x="50" y="41"/>
                      </a:cubicBezTo>
                      <a:cubicBezTo>
                        <a:pt x="50" y="40"/>
                        <a:pt x="51" y="39"/>
                        <a:pt x="51" y="38"/>
                      </a:cubicBezTo>
                      <a:cubicBezTo>
                        <a:pt x="51" y="37"/>
                        <a:pt x="51" y="36"/>
                        <a:pt x="52" y="36"/>
                      </a:cubicBezTo>
                      <a:cubicBezTo>
                        <a:pt x="52" y="36"/>
                        <a:pt x="54" y="36"/>
                        <a:pt x="54" y="36"/>
                      </a:cubicBezTo>
                      <a:cubicBezTo>
                        <a:pt x="55" y="35"/>
                        <a:pt x="56" y="35"/>
                        <a:pt x="58" y="35"/>
                      </a:cubicBezTo>
                      <a:cubicBezTo>
                        <a:pt x="58" y="35"/>
                        <a:pt x="59" y="35"/>
                        <a:pt x="60" y="34"/>
                      </a:cubicBezTo>
                      <a:cubicBezTo>
                        <a:pt x="61" y="34"/>
                        <a:pt x="62" y="34"/>
                        <a:pt x="62" y="34"/>
                      </a:cubicBezTo>
                      <a:cubicBezTo>
                        <a:pt x="63" y="34"/>
                        <a:pt x="63" y="34"/>
                        <a:pt x="63" y="34"/>
                      </a:cubicBezTo>
                      <a:cubicBezTo>
                        <a:pt x="63" y="34"/>
                        <a:pt x="63" y="34"/>
                        <a:pt x="63" y="34"/>
                      </a:cubicBezTo>
                      <a:cubicBezTo>
                        <a:pt x="63" y="34"/>
                        <a:pt x="63" y="35"/>
                        <a:pt x="64" y="35"/>
                      </a:cubicBezTo>
                      <a:cubicBezTo>
                        <a:pt x="65" y="35"/>
                        <a:pt x="66" y="33"/>
                        <a:pt x="65" y="3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53" name="Google Shape;1853;p45"/>
                <p:cNvSpPr/>
                <p:nvPr/>
              </p:nvSpPr>
              <p:spPr>
                <a:xfrm>
                  <a:off x="1184535" y="4333053"/>
                  <a:ext cx="273379" cy="3384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" h="81" extrusionOk="0">
                      <a:moveTo>
                        <a:pt x="65" y="31"/>
                      </a:moveTo>
                      <a:cubicBezTo>
                        <a:pt x="64" y="31"/>
                        <a:pt x="63" y="31"/>
                        <a:pt x="63" y="31"/>
                      </a:cubicBezTo>
                      <a:cubicBezTo>
                        <a:pt x="62" y="31"/>
                        <a:pt x="60" y="32"/>
                        <a:pt x="59" y="32"/>
                      </a:cubicBezTo>
                      <a:cubicBezTo>
                        <a:pt x="57" y="32"/>
                        <a:pt x="55" y="33"/>
                        <a:pt x="53" y="33"/>
                      </a:cubicBezTo>
                      <a:cubicBezTo>
                        <a:pt x="51" y="34"/>
                        <a:pt x="50" y="34"/>
                        <a:pt x="49" y="36"/>
                      </a:cubicBezTo>
                      <a:cubicBezTo>
                        <a:pt x="49" y="41"/>
                        <a:pt x="48" y="45"/>
                        <a:pt x="47" y="50"/>
                      </a:cubicBezTo>
                      <a:cubicBezTo>
                        <a:pt x="47" y="54"/>
                        <a:pt x="46" y="58"/>
                        <a:pt x="45" y="63"/>
                      </a:cubicBezTo>
                      <a:cubicBezTo>
                        <a:pt x="46" y="57"/>
                        <a:pt x="46" y="52"/>
                        <a:pt x="46" y="47"/>
                      </a:cubicBezTo>
                      <a:cubicBezTo>
                        <a:pt x="46" y="37"/>
                        <a:pt x="46" y="26"/>
                        <a:pt x="46" y="16"/>
                      </a:cubicBezTo>
                      <a:cubicBezTo>
                        <a:pt x="46" y="11"/>
                        <a:pt x="46" y="6"/>
                        <a:pt x="45" y="2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45" y="1"/>
                        <a:pt x="45" y="1"/>
                        <a:pt x="45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4" y="1"/>
                        <a:pt x="44" y="1"/>
                        <a:pt x="44" y="1"/>
                      </a:cubicBezTo>
                      <a:cubicBezTo>
                        <a:pt x="42" y="2"/>
                        <a:pt x="41" y="4"/>
                        <a:pt x="41" y="6"/>
                      </a:cubicBezTo>
                      <a:cubicBezTo>
                        <a:pt x="39" y="9"/>
                        <a:pt x="38" y="12"/>
                        <a:pt x="37" y="15"/>
                      </a:cubicBezTo>
                      <a:cubicBezTo>
                        <a:pt x="36" y="18"/>
                        <a:pt x="35" y="21"/>
                        <a:pt x="35" y="24"/>
                      </a:cubicBezTo>
                      <a:cubicBezTo>
                        <a:pt x="34" y="27"/>
                        <a:pt x="34" y="30"/>
                        <a:pt x="32" y="32"/>
                      </a:cubicBezTo>
                      <a:cubicBezTo>
                        <a:pt x="30" y="34"/>
                        <a:pt x="27" y="35"/>
                        <a:pt x="25" y="34"/>
                      </a:cubicBezTo>
                      <a:cubicBezTo>
                        <a:pt x="25" y="33"/>
                        <a:pt x="24" y="34"/>
                        <a:pt x="24" y="34"/>
                      </a:cubicBezTo>
                      <a:cubicBezTo>
                        <a:pt x="22" y="41"/>
                        <a:pt x="21" y="47"/>
                        <a:pt x="18" y="53"/>
                      </a:cubicBezTo>
                      <a:cubicBezTo>
                        <a:pt x="18" y="41"/>
                        <a:pt x="19" y="30"/>
                        <a:pt x="20" y="19"/>
                      </a:cubicBezTo>
                      <a:cubicBezTo>
                        <a:pt x="20" y="15"/>
                        <a:pt x="21" y="11"/>
                        <a:pt x="21" y="7"/>
                      </a:cubicBezTo>
                      <a:cubicBezTo>
                        <a:pt x="21" y="6"/>
                        <a:pt x="20" y="5"/>
                        <a:pt x="19" y="6"/>
                      </a:cubicBezTo>
                      <a:cubicBezTo>
                        <a:pt x="16" y="13"/>
                        <a:pt x="15" y="20"/>
                        <a:pt x="14" y="27"/>
                      </a:cubicBezTo>
                      <a:cubicBezTo>
                        <a:pt x="13" y="30"/>
                        <a:pt x="12" y="34"/>
                        <a:pt x="10" y="36"/>
                      </a:cubicBezTo>
                      <a:cubicBezTo>
                        <a:pt x="7" y="37"/>
                        <a:pt x="4" y="38"/>
                        <a:pt x="2" y="37"/>
                      </a:cubicBezTo>
                      <a:cubicBezTo>
                        <a:pt x="1" y="37"/>
                        <a:pt x="0" y="38"/>
                        <a:pt x="1" y="39"/>
                      </a:cubicBezTo>
                      <a:cubicBezTo>
                        <a:pt x="6" y="40"/>
                        <a:pt x="11" y="38"/>
                        <a:pt x="13" y="34"/>
                      </a:cubicBezTo>
                      <a:cubicBezTo>
                        <a:pt x="15" y="32"/>
                        <a:pt x="15" y="29"/>
                        <a:pt x="16" y="26"/>
                      </a:cubicBezTo>
                      <a:cubicBezTo>
                        <a:pt x="16" y="23"/>
                        <a:pt x="17" y="20"/>
                        <a:pt x="17" y="17"/>
                      </a:cubicBezTo>
                      <a:cubicBezTo>
                        <a:pt x="18" y="16"/>
                        <a:pt x="18" y="15"/>
                        <a:pt x="18" y="14"/>
                      </a:cubicBezTo>
                      <a:cubicBezTo>
                        <a:pt x="17" y="25"/>
                        <a:pt x="16" y="36"/>
                        <a:pt x="16" y="47"/>
                      </a:cubicBezTo>
                      <a:cubicBezTo>
                        <a:pt x="16" y="51"/>
                        <a:pt x="16" y="55"/>
                        <a:pt x="16" y="59"/>
                      </a:cubicBezTo>
                      <a:cubicBezTo>
                        <a:pt x="16" y="60"/>
                        <a:pt x="18" y="60"/>
                        <a:pt x="18" y="59"/>
                      </a:cubicBezTo>
                      <a:cubicBezTo>
                        <a:pt x="21" y="52"/>
                        <a:pt x="24" y="44"/>
                        <a:pt x="25" y="36"/>
                      </a:cubicBezTo>
                      <a:cubicBezTo>
                        <a:pt x="27" y="37"/>
                        <a:pt x="29" y="37"/>
                        <a:pt x="31" y="36"/>
                      </a:cubicBezTo>
                      <a:cubicBezTo>
                        <a:pt x="33" y="34"/>
                        <a:pt x="35" y="32"/>
                        <a:pt x="36" y="29"/>
                      </a:cubicBezTo>
                      <a:cubicBezTo>
                        <a:pt x="37" y="26"/>
                        <a:pt x="37" y="23"/>
                        <a:pt x="38" y="20"/>
                      </a:cubicBezTo>
                      <a:cubicBezTo>
                        <a:pt x="39" y="17"/>
                        <a:pt x="40" y="13"/>
                        <a:pt x="41" y="10"/>
                      </a:cubicBezTo>
                      <a:cubicBezTo>
                        <a:pt x="42" y="8"/>
                        <a:pt x="42" y="7"/>
                        <a:pt x="43" y="5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7"/>
                        <a:pt x="44" y="11"/>
                        <a:pt x="44" y="14"/>
                      </a:cubicBezTo>
                      <a:cubicBezTo>
                        <a:pt x="44" y="19"/>
                        <a:pt x="44" y="24"/>
                        <a:pt x="44" y="30"/>
                      </a:cubicBezTo>
                      <a:cubicBezTo>
                        <a:pt x="44" y="40"/>
                        <a:pt x="44" y="51"/>
                        <a:pt x="43" y="61"/>
                      </a:cubicBezTo>
                      <a:cubicBezTo>
                        <a:pt x="43" y="67"/>
                        <a:pt x="43" y="73"/>
                        <a:pt x="43" y="79"/>
                      </a:cubicBezTo>
                      <a:cubicBezTo>
                        <a:pt x="43" y="80"/>
                        <a:pt x="45" y="81"/>
                        <a:pt x="45" y="79"/>
                      </a:cubicBezTo>
                      <a:cubicBezTo>
                        <a:pt x="46" y="72"/>
                        <a:pt x="47" y="64"/>
                        <a:pt x="48" y="57"/>
                      </a:cubicBezTo>
                      <a:cubicBezTo>
                        <a:pt x="49" y="53"/>
                        <a:pt x="50" y="49"/>
                        <a:pt x="50" y="46"/>
                      </a:cubicBezTo>
                      <a:cubicBezTo>
                        <a:pt x="50" y="44"/>
                        <a:pt x="51" y="42"/>
                        <a:pt x="51" y="40"/>
                      </a:cubicBezTo>
                      <a:cubicBezTo>
                        <a:pt x="51" y="39"/>
                        <a:pt x="51" y="38"/>
                        <a:pt x="51" y="37"/>
                      </a:cubicBezTo>
                      <a:cubicBezTo>
                        <a:pt x="51" y="37"/>
                        <a:pt x="51" y="36"/>
                        <a:pt x="52" y="36"/>
                      </a:cubicBezTo>
                      <a:cubicBezTo>
                        <a:pt x="53" y="35"/>
                        <a:pt x="54" y="35"/>
                        <a:pt x="55" y="35"/>
                      </a:cubicBezTo>
                      <a:cubicBezTo>
                        <a:pt x="56" y="35"/>
                        <a:pt x="57" y="35"/>
                        <a:pt x="58" y="34"/>
                      </a:cubicBezTo>
                      <a:cubicBezTo>
                        <a:pt x="59" y="34"/>
                        <a:pt x="60" y="34"/>
                        <a:pt x="61" y="34"/>
                      </a:cubicBezTo>
                      <a:cubicBezTo>
                        <a:pt x="62" y="34"/>
                        <a:pt x="62" y="34"/>
                        <a:pt x="63" y="33"/>
                      </a:cubicBezTo>
                      <a:cubicBezTo>
                        <a:pt x="63" y="33"/>
                        <a:pt x="63" y="33"/>
                        <a:pt x="63" y="33"/>
                      </a:cubicBezTo>
                      <a:cubicBezTo>
                        <a:pt x="64" y="33"/>
                        <a:pt x="64" y="33"/>
                        <a:pt x="64" y="33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6" y="34"/>
                        <a:pt x="66" y="32"/>
                        <a:pt x="65" y="3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CA3D9E0-E08E-82CC-11B5-7217CD25450A}"/>
              </a:ext>
            </a:extLst>
          </p:cNvPr>
          <p:cNvSpPr txBox="1"/>
          <p:nvPr/>
        </p:nvSpPr>
        <p:spPr>
          <a:xfrm>
            <a:off x="1054024" y="838005"/>
            <a:ext cx="762491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وارد نمایید</a:t>
            </a:r>
            <a:endParaRPr lang="en-US" sz="4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62" name="Google Shape;1862;p46"/>
          <p:cNvCxnSpPr>
            <a:stCxn id="1863" idx="1"/>
          </p:cNvCxnSpPr>
          <p:nvPr/>
        </p:nvCxnSpPr>
        <p:spPr>
          <a:xfrm rot="10800000">
            <a:off x="-320687" y="904525"/>
            <a:ext cx="3889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cxnSp>
        <p:nvCxnSpPr>
          <p:cNvPr id="1864" name="Google Shape;1864;p46"/>
          <p:cNvCxnSpPr>
            <a:stCxn id="1865" idx="1"/>
          </p:cNvCxnSpPr>
          <p:nvPr/>
        </p:nvCxnSpPr>
        <p:spPr>
          <a:xfrm rot="10800000">
            <a:off x="-320675" y="2297725"/>
            <a:ext cx="2137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grpSp>
        <p:nvGrpSpPr>
          <p:cNvPr id="1866" name="Google Shape;1866;p46"/>
          <p:cNvGrpSpPr/>
          <p:nvPr/>
        </p:nvGrpSpPr>
        <p:grpSpPr>
          <a:xfrm flipH="1">
            <a:off x="5845350" y="3379816"/>
            <a:ext cx="2379851" cy="2298469"/>
            <a:chOff x="680146" y="3536727"/>
            <a:chExt cx="1886375" cy="1821869"/>
          </a:xfrm>
        </p:grpSpPr>
        <p:grpSp>
          <p:nvGrpSpPr>
            <p:cNvPr id="1867" name="Google Shape;1867;p46"/>
            <p:cNvGrpSpPr/>
            <p:nvPr/>
          </p:nvGrpSpPr>
          <p:grpSpPr>
            <a:xfrm rot="-9693903">
              <a:off x="780204" y="4208694"/>
              <a:ext cx="1686274" cy="906530"/>
              <a:chOff x="4326040" y="-170601"/>
              <a:chExt cx="4901165" cy="1685005"/>
            </a:xfrm>
          </p:grpSpPr>
          <p:sp>
            <p:nvSpPr>
              <p:cNvPr id="1868" name="Google Shape;1868;p46"/>
              <p:cNvSpPr/>
              <p:nvPr/>
            </p:nvSpPr>
            <p:spPr>
              <a:xfrm rot="-9535006">
                <a:off x="4693636" y="738150"/>
                <a:ext cx="1822768" cy="297081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159" extrusionOk="0">
                    <a:moveTo>
                      <a:pt x="1251" y="159"/>
                    </a:moveTo>
                    <a:lnTo>
                      <a:pt x="667" y="130"/>
                    </a:lnTo>
                    <a:lnTo>
                      <a:pt x="634" y="69"/>
                    </a:lnTo>
                    <a:lnTo>
                      <a:pt x="36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4" y="154"/>
                    </a:lnTo>
                    <a:lnTo>
                      <a:pt x="1251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9" name="Google Shape;1869;p46"/>
              <p:cNvSpPr/>
              <p:nvPr/>
            </p:nvSpPr>
            <p:spPr>
              <a:xfrm rot="-2958185">
                <a:off x="6725988" y="410170"/>
                <a:ext cx="831879" cy="398893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2" y="173"/>
                    </a:moveTo>
                    <a:lnTo>
                      <a:pt x="396" y="76"/>
                    </a:lnTo>
                    <a:lnTo>
                      <a:pt x="557" y="99"/>
                    </a:lnTo>
                    <a:lnTo>
                      <a:pt x="709" y="0"/>
                    </a:lnTo>
                    <a:lnTo>
                      <a:pt x="550" y="88"/>
                    </a:lnTo>
                    <a:lnTo>
                      <a:pt x="379" y="57"/>
                    </a:lnTo>
                    <a:lnTo>
                      <a:pt x="0" y="171"/>
                    </a:lnTo>
                    <a:lnTo>
                      <a:pt x="92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0" name="Google Shape;1870;p46"/>
              <p:cNvSpPr/>
              <p:nvPr/>
            </p:nvSpPr>
            <p:spPr>
              <a:xfrm rot="-9671174">
                <a:off x="5636272" y="588407"/>
                <a:ext cx="1850137" cy="289939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7" y="131"/>
                    </a:lnTo>
                    <a:lnTo>
                      <a:pt x="631" y="69"/>
                    </a:lnTo>
                    <a:lnTo>
                      <a:pt x="33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1" y="155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1" name="Google Shape;1871;p46"/>
              <p:cNvSpPr/>
              <p:nvPr/>
            </p:nvSpPr>
            <p:spPr>
              <a:xfrm rot="8439312">
                <a:off x="7329045" y="358978"/>
                <a:ext cx="1968595" cy="341196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156" extrusionOk="0">
                    <a:moveTo>
                      <a:pt x="1559" y="69"/>
                    </a:moveTo>
                    <a:lnTo>
                      <a:pt x="833" y="0"/>
                    </a:lnTo>
                    <a:lnTo>
                      <a:pt x="465" y="128"/>
                    </a:lnTo>
                    <a:lnTo>
                      <a:pt x="0" y="121"/>
                    </a:lnTo>
                    <a:lnTo>
                      <a:pt x="501" y="156"/>
                    </a:lnTo>
                    <a:lnTo>
                      <a:pt x="840" y="45"/>
                    </a:lnTo>
                    <a:lnTo>
                      <a:pt x="1545" y="99"/>
                    </a:lnTo>
                    <a:lnTo>
                      <a:pt x="1559" y="6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2" name="Google Shape;1872;p46"/>
              <p:cNvSpPr/>
              <p:nvPr/>
            </p:nvSpPr>
            <p:spPr>
              <a:xfrm rot="-9671174">
                <a:off x="5266162" y="345761"/>
                <a:ext cx="1050878" cy="317291"/>
              </a:xfrm>
              <a:custGeom>
                <a:avLst/>
                <a:gdLst/>
                <a:ahLst/>
                <a:cxnLst/>
                <a:rect l="l" t="t" r="r" b="b"/>
                <a:pathLst>
                  <a:path w="710" h="174" extrusionOk="0">
                    <a:moveTo>
                      <a:pt x="93" y="174"/>
                    </a:moveTo>
                    <a:lnTo>
                      <a:pt x="394" y="76"/>
                    </a:lnTo>
                    <a:lnTo>
                      <a:pt x="558" y="100"/>
                    </a:lnTo>
                    <a:lnTo>
                      <a:pt x="710" y="0"/>
                    </a:lnTo>
                    <a:lnTo>
                      <a:pt x="551" y="86"/>
                    </a:lnTo>
                    <a:lnTo>
                      <a:pt x="380" y="57"/>
                    </a:lnTo>
                    <a:lnTo>
                      <a:pt x="0" y="171"/>
                    </a:lnTo>
                    <a:lnTo>
                      <a:pt x="93" y="17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3" name="Google Shape;1873;p46"/>
              <p:cNvSpPr/>
              <p:nvPr/>
            </p:nvSpPr>
            <p:spPr>
              <a:xfrm rot="10585255">
                <a:off x="4345844" y="1204451"/>
                <a:ext cx="1122395" cy="276508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3" y="173"/>
                    </a:moveTo>
                    <a:lnTo>
                      <a:pt x="396" y="76"/>
                    </a:lnTo>
                    <a:lnTo>
                      <a:pt x="558" y="97"/>
                    </a:lnTo>
                    <a:lnTo>
                      <a:pt x="709" y="0"/>
                    </a:lnTo>
                    <a:lnTo>
                      <a:pt x="550" y="85"/>
                    </a:lnTo>
                    <a:lnTo>
                      <a:pt x="382" y="57"/>
                    </a:lnTo>
                    <a:lnTo>
                      <a:pt x="0" y="171"/>
                    </a:lnTo>
                    <a:lnTo>
                      <a:pt x="93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4" name="Google Shape;1874;p46"/>
              <p:cNvSpPr/>
              <p:nvPr/>
            </p:nvSpPr>
            <p:spPr>
              <a:xfrm rot="10585255">
                <a:off x="4755954" y="1132898"/>
                <a:ext cx="1978835" cy="254132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6" y="128"/>
                    </a:lnTo>
                    <a:lnTo>
                      <a:pt x="633" y="69"/>
                    </a:lnTo>
                    <a:lnTo>
                      <a:pt x="35" y="0"/>
                    </a:lnTo>
                    <a:lnTo>
                      <a:pt x="0" y="28"/>
                    </a:lnTo>
                    <a:lnTo>
                      <a:pt x="612" y="93"/>
                    </a:lnTo>
                    <a:lnTo>
                      <a:pt x="633" y="154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75" name="Google Shape;1875;p46"/>
            <p:cNvSpPr/>
            <p:nvPr/>
          </p:nvSpPr>
          <p:spPr>
            <a:xfrm>
              <a:off x="680146" y="3569906"/>
              <a:ext cx="1166566" cy="907770"/>
            </a:xfrm>
            <a:custGeom>
              <a:avLst/>
              <a:gdLst/>
              <a:ahLst/>
              <a:cxnLst/>
              <a:rect l="l" t="t" r="r" b="b"/>
              <a:pathLst>
                <a:path w="451" h="351" extrusionOk="0">
                  <a:moveTo>
                    <a:pt x="369" y="188"/>
                  </a:moveTo>
                  <a:cubicBezTo>
                    <a:pt x="379" y="156"/>
                    <a:pt x="379" y="156"/>
                    <a:pt x="379" y="156"/>
                  </a:cubicBezTo>
                  <a:cubicBezTo>
                    <a:pt x="334" y="150"/>
                    <a:pt x="334" y="150"/>
                    <a:pt x="334" y="15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7" y="315"/>
                    <a:pt x="67" y="315"/>
                    <a:pt x="67" y="315"/>
                  </a:cubicBezTo>
                  <a:cubicBezTo>
                    <a:pt x="406" y="351"/>
                    <a:pt x="406" y="351"/>
                    <a:pt x="406" y="351"/>
                  </a:cubicBezTo>
                  <a:cubicBezTo>
                    <a:pt x="406" y="351"/>
                    <a:pt x="428" y="270"/>
                    <a:pt x="451" y="188"/>
                  </a:cubicBezTo>
                  <a:lnTo>
                    <a:pt x="369" y="1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6" name="Google Shape;1876;p46"/>
            <p:cNvSpPr/>
            <p:nvPr/>
          </p:nvSpPr>
          <p:spPr>
            <a:xfrm flipH="1">
              <a:off x="777574" y="3717202"/>
              <a:ext cx="516665" cy="688886"/>
            </a:xfrm>
            <a:custGeom>
              <a:avLst/>
              <a:gdLst/>
              <a:ahLst/>
              <a:cxnLst/>
              <a:rect l="l" t="t" r="r" b="b"/>
              <a:pathLst>
                <a:path w="208" h="277" extrusionOk="0">
                  <a:moveTo>
                    <a:pt x="25" y="0"/>
                  </a:moveTo>
                  <a:cubicBezTo>
                    <a:pt x="208" y="50"/>
                    <a:pt x="208" y="50"/>
                    <a:pt x="208" y="50"/>
                  </a:cubicBezTo>
                  <a:cubicBezTo>
                    <a:pt x="25" y="277"/>
                    <a:pt x="25" y="277"/>
                    <a:pt x="25" y="277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7"/>
                    <a:pt x="40" y="146"/>
                    <a:pt x="40" y="139"/>
                  </a:cubicBezTo>
                  <a:cubicBezTo>
                    <a:pt x="40" y="131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4E453C">
                <a:alpha val="3544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7" name="Google Shape;1877;p46"/>
            <p:cNvSpPr/>
            <p:nvPr/>
          </p:nvSpPr>
          <p:spPr>
            <a:xfrm>
              <a:off x="788972" y="3536727"/>
              <a:ext cx="1000671" cy="193764"/>
            </a:xfrm>
            <a:custGeom>
              <a:avLst/>
              <a:gdLst/>
              <a:ahLst/>
              <a:cxnLst/>
              <a:rect l="l" t="t" r="r" b="b"/>
              <a:pathLst>
                <a:path w="754" h="146" extrusionOk="0">
                  <a:moveTo>
                    <a:pt x="754" y="68"/>
                  </a:moveTo>
                  <a:lnTo>
                    <a:pt x="308" y="146"/>
                  </a:lnTo>
                  <a:lnTo>
                    <a:pt x="0" y="93"/>
                  </a:lnTo>
                  <a:lnTo>
                    <a:pt x="437" y="0"/>
                  </a:lnTo>
                  <a:lnTo>
                    <a:pt x="754" y="6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8" name="Google Shape;1878;p46"/>
            <p:cNvSpPr/>
            <p:nvPr/>
          </p:nvSpPr>
          <p:spPr>
            <a:xfrm>
              <a:off x="1211006" y="3603084"/>
              <a:ext cx="516262" cy="114135"/>
            </a:xfrm>
            <a:custGeom>
              <a:avLst/>
              <a:gdLst/>
              <a:ahLst/>
              <a:cxnLst/>
              <a:rect l="l" t="t" r="r" b="b"/>
              <a:pathLst>
                <a:path w="200" h="44" extrusionOk="0">
                  <a:moveTo>
                    <a:pt x="1" y="44"/>
                  </a:moveTo>
                  <a:cubicBezTo>
                    <a:pt x="1" y="43"/>
                    <a:pt x="1" y="43"/>
                    <a:pt x="1" y="4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5" y="44"/>
                    <a:pt x="8" y="43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4" y="42"/>
                    <a:pt x="15" y="41"/>
                    <a:pt x="17" y="39"/>
                  </a:cubicBezTo>
                  <a:cubicBezTo>
                    <a:pt x="18" y="37"/>
                    <a:pt x="19" y="36"/>
                    <a:pt x="21" y="35"/>
                  </a:cubicBezTo>
                  <a:cubicBezTo>
                    <a:pt x="22" y="35"/>
                    <a:pt x="24" y="36"/>
                    <a:pt x="25" y="37"/>
                  </a:cubicBezTo>
                  <a:cubicBezTo>
                    <a:pt x="27" y="38"/>
                    <a:pt x="30" y="39"/>
                    <a:pt x="32" y="39"/>
                  </a:cubicBezTo>
                  <a:cubicBezTo>
                    <a:pt x="34" y="38"/>
                    <a:pt x="35" y="37"/>
                    <a:pt x="37" y="35"/>
                  </a:cubicBezTo>
                  <a:cubicBezTo>
                    <a:pt x="38" y="34"/>
                    <a:pt x="40" y="32"/>
                    <a:pt x="41" y="32"/>
                  </a:cubicBezTo>
                  <a:cubicBezTo>
                    <a:pt x="42" y="32"/>
                    <a:pt x="44" y="32"/>
                    <a:pt x="45" y="33"/>
                  </a:cubicBezTo>
                  <a:cubicBezTo>
                    <a:pt x="47" y="34"/>
                    <a:pt x="50" y="35"/>
                    <a:pt x="52" y="35"/>
                  </a:cubicBezTo>
                  <a:cubicBezTo>
                    <a:pt x="54" y="35"/>
                    <a:pt x="55" y="33"/>
                    <a:pt x="57" y="31"/>
                  </a:cubicBezTo>
                  <a:cubicBezTo>
                    <a:pt x="58" y="30"/>
                    <a:pt x="60" y="28"/>
                    <a:pt x="61" y="28"/>
                  </a:cubicBezTo>
                  <a:cubicBezTo>
                    <a:pt x="62" y="28"/>
                    <a:pt x="64" y="29"/>
                    <a:pt x="65" y="30"/>
                  </a:cubicBezTo>
                  <a:cubicBezTo>
                    <a:pt x="67" y="31"/>
                    <a:pt x="70" y="32"/>
                    <a:pt x="72" y="31"/>
                  </a:cubicBezTo>
                  <a:cubicBezTo>
                    <a:pt x="74" y="31"/>
                    <a:pt x="75" y="29"/>
                    <a:pt x="77" y="28"/>
                  </a:cubicBezTo>
                  <a:cubicBezTo>
                    <a:pt x="78" y="26"/>
                    <a:pt x="79" y="25"/>
                    <a:pt x="81" y="25"/>
                  </a:cubicBezTo>
                  <a:cubicBezTo>
                    <a:pt x="82" y="24"/>
                    <a:pt x="84" y="25"/>
                    <a:pt x="85" y="26"/>
                  </a:cubicBezTo>
                  <a:cubicBezTo>
                    <a:pt x="87" y="27"/>
                    <a:pt x="89" y="28"/>
                    <a:pt x="92" y="28"/>
                  </a:cubicBezTo>
                  <a:cubicBezTo>
                    <a:pt x="94" y="27"/>
                    <a:pt x="95" y="26"/>
                    <a:pt x="97" y="24"/>
                  </a:cubicBezTo>
                  <a:cubicBezTo>
                    <a:pt x="98" y="23"/>
                    <a:pt x="99" y="21"/>
                    <a:pt x="101" y="21"/>
                  </a:cubicBezTo>
                  <a:cubicBezTo>
                    <a:pt x="102" y="21"/>
                    <a:pt x="104" y="22"/>
                    <a:pt x="105" y="22"/>
                  </a:cubicBezTo>
                  <a:cubicBezTo>
                    <a:pt x="107" y="24"/>
                    <a:pt x="109" y="25"/>
                    <a:pt x="111" y="24"/>
                  </a:cubicBezTo>
                  <a:cubicBezTo>
                    <a:pt x="114" y="24"/>
                    <a:pt x="115" y="22"/>
                    <a:pt x="117" y="20"/>
                  </a:cubicBezTo>
                  <a:cubicBezTo>
                    <a:pt x="118" y="19"/>
                    <a:pt x="119" y="18"/>
                    <a:pt x="120" y="17"/>
                  </a:cubicBezTo>
                  <a:cubicBezTo>
                    <a:pt x="122" y="17"/>
                    <a:pt x="123" y="18"/>
                    <a:pt x="125" y="19"/>
                  </a:cubicBezTo>
                  <a:cubicBezTo>
                    <a:pt x="127" y="20"/>
                    <a:pt x="129" y="21"/>
                    <a:pt x="131" y="21"/>
                  </a:cubicBezTo>
                  <a:cubicBezTo>
                    <a:pt x="133" y="20"/>
                    <a:pt x="135" y="18"/>
                    <a:pt x="137" y="17"/>
                  </a:cubicBezTo>
                  <a:cubicBezTo>
                    <a:pt x="138" y="15"/>
                    <a:pt x="139" y="14"/>
                    <a:pt x="140" y="14"/>
                  </a:cubicBezTo>
                  <a:cubicBezTo>
                    <a:pt x="142" y="14"/>
                    <a:pt x="143" y="14"/>
                    <a:pt x="145" y="15"/>
                  </a:cubicBezTo>
                  <a:cubicBezTo>
                    <a:pt x="147" y="16"/>
                    <a:pt x="149" y="17"/>
                    <a:pt x="151" y="17"/>
                  </a:cubicBezTo>
                  <a:cubicBezTo>
                    <a:pt x="153" y="17"/>
                    <a:pt x="155" y="15"/>
                    <a:pt x="157" y="13"/>
                  </a:cubicBezTo>
                  <a:cubicBezTo>
                    <a:pt x="158" y="12"/>
                    <a:pt x="159" y="10"/>
                    <a:pt x="160" y="10"/>
                  </a:cubicBezTo>
                  <a:cubicBezTo>
                    <a:pt x="162" y="10"/>
                    <a:pt x="163" y="11"/>
                    <a:pt x="165" y="12"/>
                  </a:cubicBezTo>
                  <a:cubicBezTo>
                    <a:pt x="167" y="13"/>
                    <a:pt x="169" y="14"/>
                    <a:pt x="171" y="13"/>
                  </a:cubicBezTo>
                  <a:cubicBezTo>
                    <a:pt x="173" y="13"/>
                    <a:pt x="175" y="11"/>
                    <a:pt x="177" y="9"/>
                  </a:cubicBezTo>
                  <a:cubicBezTo>
                    <a:pt x="178" y="8"/>
                    <a:pt x="179" y="7"/>
                    <a:pt x="180" y="7"/>
                  </a:cubicBezTo>
                  <a:cubicBezTo>
                    <a:pt x="182" y="6"/>
                    <a:pt x="184" y="7"/>
                    <a:pt x="185" y="8"/>
                  </a:cubicBezTo>
                  <a:cubicBezTo>
                    <a:pt x="187" y="9"/>
                    <a:pt x="189" y="10"/>
                    <a:pt x="191" y="10"/>
                  </a:cubicBezTo>
                  <a:cubicBezTo>
                    <a:pt x="195" y="9"/>
                    <a:pt x="196" y="7"/>
                    <a:pt x="197" y="5"/>
                  </a:cubicBezTo>
                  <a:cubicBezTo>
                    <a:pt x="198" y="4"/>
                    <a:pt x="198" y="3"/>
                    <a:pt x="200" y="3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7" y="1"/>
                    <a:pt x="196" y="3"/>
                    <a:pt x="195" y="4"/>
                  </a:cubicBezTo>
                  <a:cubicBezTo>
                    <a:pt x="194" y="6"/>
                    <a:pt x="193" y="7"/>
                    <a:pt x="190" y="7"/>
                  </a:cubicBezTo>
                  <a:cubicBezTo>
                    <a:pt x="190" y="7"/>
                    <a:pt x="188" y="7"/>
                    <a:pt x="187" y="6"/>
                  </a:cubicBezTo>
                  <a:cubicBezTo>
                    <a:pt x="185" y="5"/>
                    <a:pt x="182" y="4"/>
                    <a:pt x="180" y="4"/>
                  </a:cubicBezTo>
                  <a:cubicBezTo>
                    <a:pt x="178" y="4"/>
                    <a:pt x="176" y="6"/>
                    <a:pt x="175" y="8"/>
                  </a:cubicBezTo>
                  <a:cubicBezTo>
                    <a:pt x="173" y="9"/>
                    <a:pt x="172" y="11"/>
                    <a:pt x="171" y="11"/>
                  </a:cubicBezTo>
                  <a:cubicBezTo>
                    <a:pt x="170" y="11"/>
                    <a:pt x="168" y="10"/>
                    <a:pt x="166" y="9"/>
                  </a:cubicBezTo>
                  <a:cubicBezTo>
                    <a:pt x="164" y="8"/>
                    <a:pt x="162" y="7"/>
                    <a:pt x="160" y="8"/>
                  </a:cubicBezTo>
                  <a:cubicBezTo>
                    <a:pt x="158" y="8"/>
                    <a:pt x="156" y="10"/>
                    <a:pt x="155" y="11"/>
                  </a:cubicBezTo>
                  <a:cubicBezTo>
                    <a:pt x="153" y="13"/>
                    <a:pt x="152" y="14"/>
                    <a:pt x="151" y="15"/>
                  </a:cubicBezTo>
                  <a:cubicBezTo>
                    <a:pt x="150" y="15"/>
                    <a:pt x="148" y="14"/>
                    <a:pt x="146" y="13"/>
                  </a:cubicBezTo>
                  <a:cubicBezTo>
                    <a:pt x="144" y="12"/>
                    <a:pt x="142" y="11"/>
                    <a:pt x="140" y="11"/>
                  </a:cubicBezTo>
                  <a:cubicBezTo>
                    <a:pt x="138" y="12"/>
                    <a:pt x="136" y="13"/>
                    <a:pt x="135" y="15"/>
                  </a:cubicBezTo>
                  <a:cubicBezTo>
                    <a:pt x="133" y="16"/>
                    <a:pt x="132" y="18"/>
                    <a:pt x="131" y="18"/>
                  </a:cubicBezTo>
                  <a:cubicBezTo>
                    <a:pt x="130" y="18"/>
                    <a:pt x="128" y="17"/>
                    <a:pt x="126" y="17"/>
                  </a:cubicBezTo>
                  <a:cubicBezTo>
                    <a:pt x="124" y="16"/>
                    <a:pt x="122" y="14"/>
                    <a:pt x="120" y="15"/>
                  </a:cubicBezTo>
                  <a:cubicBezTo>
                    <a:pt x="118" y="15"/>
                    <a:pt x="116" y="17"/>
                    <a:pt x="115" y="19"/>
                  </a:cubicBezTo>
                  <a:cubicBezTo>
                    <a:pt x="114" y="20"/>
                    <a:pt x="112" y="21"/>
                    <a:pt x="111" y="22"/>
                  </a:cubicBezTo>
                  <a:cubicBezTo>
                    <a:pt x="110" y="22"/>
                    <a:pt x="108" y="21"/>
                    <a:pt x="106" y="20"/>
                  </a:cubicBezTo>
                  <a:cubicBezTo>
                    <a:pt x="104" y="19"/>
                    <a:pt x="102" y="18"/>
                    <a:pt x="100" y="18"/>
                  </a:cubicBezTo>
                  <a:cubicBezTo>
                    <a:pt x="98" y="19"/>
                    <a:pt x="96" y="21"/>
                    <a:pt x="95" y="22"/>
                  </a:cubicBezTo>
                  <a:cubicBezTo>
                    <a:pt x="94" y="24"/>
                    <a:pt x="92" y="25"/>
                    <a:pt x="91" y="25"/>
                  </a:cubicBezTo>
                  <a:cubicBezTo>
                    <a:pt x="90" y="26"/>
                    <a:pt x="88" y="25"/>
                    <a:pt x="86" y="24"/>
                  </a:cubicBezTo>
                  <a:cubicBezTo>
                    <a:pt x="84" y="23"/>
                    <a:pt x="82" y="22"/>
                    <a:pt x="80" y="22"/>
                  </a:cubicBezTo>
                  <a:cubicBezTo>
                    <a:pt x="78" y="22"/>
                    <a:pt x="77" y="24"/>
                    <a:pt x="75" y="26"/>
                  </a:cubicBezTo>
                  <a:cubicBezTo>
                    <a:pt x="74" y="27"/>
                    <a:pt x="72" y="29"/>
                    <a:pt x="71" y="29"/>
                  </a:cubicBezTo>
                  <a:cubicBezTo>
                    <a:pt x="70" y="29"/>
                    <a:pt x="68" y="28"/>
                    <a:pt x="66" y="27"/>
                  </a:cubicBezTo>
                  <a:cubicBezTo>
                    <a:pt x="64" y="26"/>
                    <a:pt x="62" y="25"/>
                    <a:pt x="60" y="26"/>
                  </a:cubicBezTo>
                  <a:cubicBezTo>
                    <a:pt x="58" y="26"/>
                    <a:pt x="57" y="28"/>
                    <a:pt x="55" y="30"/>
                  </a:cubicBezTo>
                  <a:cubicBezTo>
                    <a:pt x="54" y="31"/>
                    <a:pt x="52" y="32"/>
                    <a:pt x="51" y="33"/>
                  </a:cubicBezTo>
                  <a:cubicBezTo>
                    <a:pt x="50" y="33"/>
                    <a:pt x="48" y="32"/>
                    <a:pt x="47" y="31"/>
                  </a:cubicBezTo>
                  <a:cubicBezTo>
                    <a:pt x="45" y="30"/>
                    <a:pt x="42" y="29"/>
                    <a:pt x="40" y="29"/>
                  </a:cubicBezTo>
                  <a:cubicBezTo>
                    <a:pt x="38" y="30"/>
                    <a:pt x="37" y="32"/>
                    <a:pt x="35" y="33"/>
                  </a:cubicBezTo>
                  <a:cubicBezTo>
                    <a:pt x="34" y="35"/>
                    <a:pt x="33" y="36"/>
                    <a:pt x="31" y="36"/>
                  </a:cubicBezTo>
                  <a:cubicBezTo>
                    <a:pt x="30" y="36"/>
                    <a:pt x="28" y="35"/>
                    <a:pt x="26" y="35"/>
                  </a:cubicBezTo>
                  <a:cubicBezTo>
                    <a:pt x="24" y="34"/>
                    <a:pt x="22" y="33"/>
                    <a:pt x="21" y="33"/>
                  </a:cubicBezTo>
                  <a:cubicBezTo>
                    <a:pt x="18" y="33"/>
                    <a:pt x="16" y="35"/>
                    <a:pt x="15" y="37"/>
                  </a:cubicBezTo>
                  <a:cubicBezTo>
                    <a:pt x="14" y="38"/>
                    <a:pt x="12" y="40"/>
                    <a:pt x="12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4" y="41"/>
                    <a:pt x="2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1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879" name="Google Shape;1879;p46"/>
            <p:cNvGrpSpPr/>
            <p:nvPr/>
          </p:nvGrpSpPr>
          <p:grpSpPr>
            <a:xfrm>
              <a:off x="693418" y="3755707"/>
              <a:ext cx="613144" cy="386200"/>
              <a:chOff x="826718" y="3540619"/>
              <a:chExt cx="613144" cy="386200"/>
            </a:xfrm>
          </p:grpSpPr>
          <p:sp>
            <p:nvSpPr>
              <p:cNvPr id="1880" name="Google Shape;1880;p46"/>
              <p:cNvSpPr/>
              <p:nvPr/>
            </p:nvSpPr>
            <p:spPr>
              <a:xfrm>
                <a:off x="886440" y="3698550"/>
                <a:ext cx="226943" cy="59722"/>
              </a:xfrm>
              <a:custGeom>
                <a:avLst/>
                <a:gdLst/>
                <a:ahLst/>
                <a:cxnLst/>
                <a:rect l="l" t="t" r="r" b="b"/>
                <a:pathLst>
                  <a:path w="171" h="45" extrusionOk="0">
                    <a:moveTo>
                      <a:pt x="0" y="28"/>
                    </a:moveTo>
                    <a:lnTo>
                      <a:pt x="25" y="31"/>
                    </a:lnTo>
                    <a:lnTo>
                      <a:pt x="41" y="12"/>
                    </a:lnTo>
                    <a:lnTo>
                      <a:pt x="171" y="45"/>
                    </a:lnTo>
                    <a:lnTo>
                      <a:pt x="37" y="0"/>
                    </a:lnTo>
                    <a:lnTo>
                      <a:pt x="25" y="22"/>
                    </a:lnTo>
                    <a:lnTo>
                      <a:pt x="4" y="1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1" name="Google Shape;1881;p46"/>
              <p:cNvSpPr/>
              <p:nvPr/>
            </p:nvSpPr>
            <p:spPr>
              <a:xfrm>
                <a:off x="919618" y="3540619"/>
                <a:ext cx="481756" cy="143332"/>
              </a:xfrm>
              <a:custGeom>
                <a:avLst/>
                <a:gdLst/>
                <a:ahLst/>
                <a:cxnLst/>
                <a:rect l="l" t="t" r="r" b="b"/>
                <a:pathLst>
                  <a:path w="363" h="108" extrusionOk="0">
                    <a:moveTo>
                      <a:pt x="0" y="30"/>
                    </a:moveTo>
                    <a:lnTo>
                      <a:pt x="18" y="84"/>
                    </a:lnTo>
                    <a:lnTo>
                      <a:pt x="137" y="108"/>
                    </a:lnTo>
                    <a:lnTo>
                      <a:pt x="181" y="55"/>
                    </a:lnTo>
                    <a:lnTo>
                      <a:pt x="316" y="61"/>
                    </a:lnTo>
                    <a:lnTo>
                      <a:pt x="363" y="0"/>
                    </a:lnTo>
                    <a:lnTo>
                      <a:pt x="306" y="49"/>
                    </a:lnTo>
                    <a:lnTo>
                      <a:pt x="172" y="41"/>
                    </a:lnTo>
                    <a:lnTo>
                      <a:pt x="129" y="94"/>
                    </a:lnTo>
                    <a:lnTo>
                      <a:pt x="27" y="72"/>
                    </a:lnTo>
                    <a:lnTo>
                      <a:pt x="6" y="2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2" name="Google Shape;1882;p46"/>
              <p:cNvSpPr/>
              <p:nvPr/>
            </p:nvSpPr>
            <p:spPr>
              <a:xfrm>
                <a:off x="1196993" y="3602995"/>
                <a:ext cx="242869" cy="323825"/>
              </a:xfrm>
              <a:custGeom>
                <a:avLst/>
                <a:gdLst/>
                <a:ahLst/>
                <a:cxnLst/>
                <a:rect l="l" t="t" r="r" b="b"/>
                <a:pathLst>
                  <a:path w="183" h="244" extrusionOk="0">
                    <a:moveTo>
                      <a:pt x="9" y="0"/>
                    </a:moveTo>
                    <a:lnTo>
                      <a:pt x="124" y="88"/>
                    </a:lnTo>
                    <a:lnTo>
                      <a:pt x="122" y="178"/>
                    </a:lnTo>
                    <a:lnTo>
                      <a:pt x="183" y="244"/>
                    </a:lnTo>
                    <a:lnTo>
                      <a:pt x="107" y="179"/>
                    </a:lnTo>
                    <a:lnTo>
                      <a:pt x="107" y="10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3" name="Google Shape;1883;p46"/>
              <p:cNvSpPr/>
              <p:nvPr/>
            </p:nvSpPr>
            <p:spPr>
              <a:xfrm>
                <a:off x="826718" y="3695895"/>
                <a:ext cx="229597" cy="147314"/>
              </a:xfrm>
              <a:custGeom>
                <a:avLst/>
                <a:gdLst/>
                <a:ahLst/>
                <a:cxnLst/>
                <a:rect l="l" t="t" r="r" b="b"/>
                <a:pathLst>
                  <a:path w="173" h="111" extrusionOk="0">
                    <a:moveTo>
                      <a:pt x="21" y="0"/>
                    </a:moveTo>
                    <a:lnTo>
                      <a:pt x="97" y="63"/>
                    </a:lnTo>
                    <a:lnTo>
                      <a:pt x="133" y="45"/>
                    </a:lnTo>
                    <a:lnTo>
                      <a:pt x="173" y="111"/>
                    </a:lnTo>
                    <a:lnTo>
                      <a:pt x="131" y="53"/>
                    </a:lnTo>
                    <a:lnTo>
                      <a:pt x="94" y="76"/>
                    </a:lnTo>
                    <a:lnTo>
                      <a:pt x="0" y="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84" name="Google Shape;1884;p46"/>
            <p:cNvGrpSpPr/>
            <p:nvPr/>
          </p:nvGrpSpPr>
          <p:grpSpPr>
            <a:xfrm>
              <a:off x="903552" y="4026908"/>
              <a:ext cx="172530" cy="234906"/>
              <a:chOff x="2179302" y="3556545"/>
              <a:chExt cx="172530" cy="234906"/>
            </a:xfrm>
          </p:grpSpPr>
          <p:sp>
            <p:nvSpPr>
              <p:cNvPr id="1885" name="Google Shape;1885;p46"/>
              <p:cNvSpPr/>
              <p:nvPr/>
            </p:nvSpPr>
            <p:spPr>
              <a:xfrm>
                <a:off x="2181957" y="3556545"/>
                <a:ext cx="165894" cy="230924"/>
              </a:xfrm>
              <a:custGeom>
                <a:avLst/>
                <a:gdLst/>
                <a:ahLst/>
                <a:cxnLst/>
                <a:rect l="l" t="t" r="r" b="b"/>
                <a:pathLst>
                  <a:path w="125" h="174" extrusionOk="0">
                    <a:moveTo>
                      <a:pt x="105" y="88"/>
                    </a:moveTo>
                    <a:lnTo>
                      <a:pt x="125" y="152"/>
                    </a:lnTo>
                    <a:lnTo>
                      <a:pt x="29" y="174"/>
                    </a:lnTo>
                    <a:lnTo>
                      <a:pt x="0" y="99"/>
                    </a:lnTo>
                    <a:lnTo>
                      <a:pt x="12" y="16"/>
                    </a:lnTo>
                    <a:lnTo>
                      <a:pt x="52" y="8"/>
                    </a:lnTo>
                    <a:lnTo>
                      <a:pt x="95" y="0"/>
                    </a:lnTo>
                    <a:lnTo>
                      <a:pt x="95" y="57"/>
                    </a:lnTo>
                    <a:lnTo>
                      <a:pt x="105" y="8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6" name="Google Shape;1886;p46"/>
              <p:cNvSpPr/>
              <p:nvPr/>
            </p:nvSpPr>
            <p:spPr>
              <a:xfrm>
                <a:off x="2250968" y="3556545"/>
                <a:ext cx="70339" cy="124752"/>
              </a:xfrm>
              <a:custGeom>
                <a:avLst/>
                <a:gdLst/>
                <a:ahLst/>
                <a:cxnLst/>
                <a:rect l="l" t="t" r="r" b="b"/>
                <a:pathLst>
                  <a:path w="53" h="94" extrusionOk="0">
                    <a:moveTo>
                      <a:pt x="43" y="57"/>
                    </a:moveTo>
                    <a:lnTo>
                      <a:pt x="53" y="88"/>
                    </a:lnTo>
                    <a:lnTo>
                      <a:pt x="39" y="94"/>
                    </a:lnTo>
                    <a:lnTo>
                      <a:pt x="2" y="66"/>
                    </a:lnTo>
                    <a:lnTo>
                      <a:pt x="0" y="8"/>
                    </a:lnTo>
                    <a:lnTo>
                      <a:pt x="43" y="0"/>
                    </a:lnTo>
                    <a:lnTo>
                      <a:pt x="43" y="57"/>
                    </a:lnTo>
                    <a:close/>
                  </a:path>
                </a:pathLst>
              </a:cu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7" name="Google Shape;1887;p46"/>
              <p:cNvSpPr/>
              <p:nvPr/>
            </p:nvSpPr>
            <p:spPr>
              <a:xfrm>
                <a:off x="2179302" y="3572471"/>
                <a:ext cx="172530" cy="218980"/>
              </a:xfrm>
              <a:custGeom>
                <a:avLst/>
                <a:gdLst/>
                <a:ahLst/>
                <a:cxnLst/>
                <a:rect l="l" t="t" r="r" b="b"/>
                <a:pathLst>
                  <a:path w="67" h="85" extrusionOk="0">
                    <a:moveTo>
                      <a:pt x="66" y="73"/>
                    </a:moveTo>
                    <a:cubicBezTo>
                      <a:pt x="16" y="85"/>
                      <a:pt x="16" y="85"/>
                      <a:pt x="16" y="85"/>
                    </a:cubicBezTo>
                    <a:cubicBezTo>
                      <a:pt x="15" y="85"/>
                      <a:pt x="15" y="85"/>
                      <a:pt x="15" y="8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7" y="0"/>
                      <a:pt x="8" y="1"/>
                    </a:cubicBezTo>
                    <a:cubicBezTo>
                      <a:pt x="8" y="1"/>
                      <a:pt x="9" y="1"/>
                      <a:pt x="9" y="2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64" y="71"/>
                      <a:pt x="64" y="71"/>
                      <a:pt x="64" y="71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2"/>
                      <a:pt x="49" y="22"/>
                      <a:pt x="50" y="21"/>
                    </a:cubicBezTo>
                    <a:cubicBezTo>
                      <a:pt x="51" y="21"/>
                      <a:pt x="51" y="22"/>
                      <a:pt x="52" y="22"/>
                    </a:cubicBezTo>
                    <a:cubicBezTo>
                      <a:pt x="67" y="72"/>
                      <a:pt x="67" y="72"/>
                      <a:pt x="67" y="72"/>
                    </a:cubicBezTo>
                    <a:cubicBezTo>
                      <a:pt x="67" y="72"/>
                      <a:pt x="67" y="72"/>
                      <a:pt x="66" y="73"/>
                    </a:cubicBezTo>
                    <a:cubicBezTo>
                      <a:pt x="66" y="73"/>
                      <a:pt x="66" y="73"/>
                      <a:pt x="66" y="7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8" name="Google Shape;1888;p46"/>
              <p:cNvSpPr/>
              <p:nvPr/>
            </p:nvSpPr>
            <p:spPr>
              <a:xfrm>
                <a:off x="2244333" y="3567162"/>
                <a:ext cx="43796" cy="209690"/>
              </a:xfrm>
              <a:custGeom>
                <a:avLst/>
                <a:gdLst/>
                <a:ahLst/>
                <a:cxnLst/>
                <a:rect l="l" t="t" r="r" b="b"/>
                <a:pathLst>
                  <a:path w="33" h="158" extrusionOk="0">
                    <a:moveTo>
                      <a:pt x="29" y="158"/>
                    </a:moveTo>
                    <a:lnTo>
                      <a:pt x="0" y="76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5" y="76"/>
                    </a:lnTo>
                    <a:lnTo>
                      <a:pt x="33" y="156"/>
                    </a:lnTo>
                    <a:lnTo>
                      <a:pt x="29" y="158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9" name="Google Shape;1889;p46"/>
              <p:cNvSpPr/>
              <p:nvPr/>
            </p:nvSpPr>
            <p:spPr>
              <a:xfrm>
                <a:off x="2192574" y="3678643"/>
                <a:ext cx="136697" cy="38488"/>
              </a:xfrm>
              <a:custGeom>
                <a:avLst/>
                <a:gdLst/>
                <a:ahLst/>
                <a:cxnLst/>
                <a:rect l="l" t="t" r="r" b="b"/>
                <a:pathLst>
                  <a:path w="103" h="29" extrusionOk="0">
                    <a:moveTo>
                      <a:pt x="2" y="29"/>
                    </a:moveTo>
                    <a:lnTo>
                      <a:pt x="0" y="23"/>
                    </a:lnTo>
                    <a:lnTo>
                      <a:pt x="101" y="0"/>
                    </a:lnTo>
                    <a:lnTo>
                      <a:pt x="103" y="4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90" name="Google Shape;1890;p46"/>
            <p:cNvGrpSpPr/>
            <p:nvPr/>
          </p:nvGrpSpPr>
          <p:grpSpPr>
            <a:xfrm>
              <a:off x="1256420" y="4176176"/>
              <a:ext cx="371650" cy="181466"/>
              <a:chOff x="3767070" y="3587913"/>
              <a:chExt cx="371650" cy="181466"/>
            </a:xfrm>
          </p:grpSpPr>
          <p:sp>
            <p:nvSpPr>
              <p:cNvPr id="1891" name="Google Shape;1891;p46"/>
              <p:cNvSpPr/>
              <p:nvPr/>
            </p:nvSpPr>
            <p:spPr>
              <a:xfrm>
                <a:off x="3776210" y="3587913"/>
                <a:ext cx="362510" cy="181466"/>
              </a:xfrm>
              <a:custGeom>
                <a:avLst/>
                <a:gdLst/>
                <a:ahLst/>
                <a:cxnLst/>
                <a:rect l="l" t="t" r="r" b="b"/>
                <a:pathLst>
                  <a:path w="119" h="48" extrusionOk="0">
                    <a:moveTo>
                      <a:pt x="0" y="35"/>
                    </a:moveTo>
                    <a:lnTo>
                      <a:pt x="7" y="19"/>
                    </a:lnTo>
                    <a:lnTo>
                      <a:pt x="7" y="10"/>
                    </a:lnTo>
                    <a:lnTo>
                      <a:pt x="33" y="9"/>
                    </a:lnTo>
                    <a:lnTo>
                      <a:pt x="49" y="0"/>
                    </a:lnTo>
                    <a:lnTo>
                      <a:pt x="95" y="9"/>
                    </a:lnTo>
                    <a:lnTo>
                      <a:pt x="98" y="19"/>
                    </a:lnTo>
                    <a:lnTo>
                      <a:pt x="119" y="30"/>
                    </a:lnTo>
                    <a:lnTo>
                      <a:pt x="27" y="48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2" name="Google Shape;1892;p46"/>
              <p:cNvSpPr/>
              <p:nvPr/>
            </p:nvSpPr>
            <p:spPr>
              <a:xfrm>
                <a:off x="3815810" y="3701329"/>
                <a:ext cx="94436" cy="68050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3" y="0"/>
                    </a:moveTo>
                    <a:cubicBezTo>
                      <a:pt x="19" y="0"/>
                      <a:pt x="15" y="1"/>
                      <a:pt x="12" y="1"/>
                    </a:cubicBezTo>
                    <a:cubicBezTo>
                      <a:pt x="10" y="1"/>
                      <a:pt x="8" y="2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8"/>
                      <a:pt x="1" y="11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4" y="14"/>
                      <a:pt x="6" y="14"/>
                      <a:pt x="8" y="13"/>
                    </a:cubicBezTo>
                    <a:cubicBezTo>
                      <a:pt x="10" y="13"/>
                      <a:pt x="12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1"/>
                      <a:pt x="21" y="11"/>
                      <a:pt x="22" y="10"/>
                    </a:cubicBezTo>
                    <a:cubicBezTo>
                      <a:pt x="22" y="10"/>
                      <a:pt x="23" y="10"/>
                      <a:pt x="23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5"/>
                      <a:pt x="23" y="2"/>
                      <a:pt x="23" y="0"/>
                    </a:cubicBez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0" y="10"/>
                    </a:cubicBezTo>
                    <a:cubicBezTo>
                      <a:pt x="16" y="11"/>
                      <a:pt x="12" y="11"/>
                      <a:pt x="9" y="12"/>
                    </a:cubicBezTo>
                    <a:cubicBezTo>
                      <a:pt x="7" y="13"/>
                      <a:pt x="5" y="13"/>
                      <a:pt x="2" y="13"/>
                    </a:cubicBezTo>
                    <a:cubicBezTo>
                      <a:pt x="2" y="11"/>
                      <a:pt x="2" y="8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1" y="5"/>
                      <a:pt x="1" y="5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4" y="3"/>
                      <a:pt x="6" y="3"/>
                      <a:pt x="7" y="3"/>
                    </a:cubicBezTo>
                    <a:cubicBezTo>
                      <a:pt x="10" y="2"/>
                      <a:pt x="14" y="2"/>
                      <a:pt x="17" y="1"/>
                    </a:cubicBezTo>
                    <a:cubicBezTo>
                      <a:pt x="19" y="1"/>
                      <a:pt x="20" y="1"/>
                      <a:pt x="22" y="1"/>
                    </a:cubicBezTo>
                    <a:cubicBezTo>
                      <a:pt x="22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3" name="Google Shape;1893;p46"/>
              <p:cNvSpPr/>
              <p:nvPr/>
            </p:nvSpPr>
            <p:spPr>
              <a:xfrm>
                <a:off x="4010773" y="3659744"/>
                <a:ext cx="91389" cy="71831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2" y="0"/>
                    </a:moveTo>
                    <a:cubicBezTo>
                      <a:pt x="19" y="0"/>
                      <a:pt x="15" y="0"/>
                      <a:pt x="12" y="1"/>
                    </a:cubicBezTo>
                    <a:cubicBezTo>
                      <a:pt x="10" y="1"/>
                      <a:pt x="8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3" y="3"/>
                      <a:pt x="2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8"/>
                      <a:pt x="1" y="11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4" y="14"/>
                      <a:pt x="6" y="13"/>
                      <a:pt x="8" y="13"/>
                    </a:cubicBezTo>
                    <a:cubicBezTo>
                      <a:pt x="10" y="13"/>
                      <a:pt x="12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0"/>
                      <a:pt x="21" y="10"/>
                      <a:pt x="22" y="10"/>
                    </a:cubicBezTo>
                    <a:cubicBezTo>
                      <a:pt x="22" y="10"/>
                      <a:pt x="23" y="10"/>
                      <a:pt x="23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5"/>
                      <a:pt x="23" y="2"/>
                      <a:pt x="23" y="0"/>
                    </a:cubicBezTo>
                    <a:lnTo>
                      <a:pt x="22" y="0"/>
                    </a:ln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10"/>
                      <a:pt x="20" y="10"/>
                      <a:pt x="20" y="10"/>
                    </a:cubicBezTo>
                    <a:cubicBezTo>
                      <a:pt x="16" y="11"/>
                      <a:pt x="12" y="11"/>
                      <a:pt x="8" y="12"/>
                    </a:cubicBezTo>
                    <a:cubicBezTo>
                      <a:pt x="6" y="12"/>
                      <a:pt x="4" y="13"/>
                      <a:pt x="2" y="13"/>
                    </a:cubicBezTo>
                    <a:cubicBezTo>
                      <a:pt x="2" y="11"/>
                      <a:pt x="1" y="8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4" y="3"/>
                      <a:pt x="5" y="3"/>
                      <a:pt x="7" y="3"/>
                    </a:cubicBezTo>
                    <a:cubicBezTo>
                      <a:pt x="10" y="2"/>
                      <a:pt x="14" y="1"/>
                      <a:pt x="17" y="1"/>
                    </a:cubicBezTo>
                    <a:cubicBezTo>
                      <a:pt x="18" y="1"/>
                      <a:pt x="20" y="1"/>
                      <a:pt x="22" y="0"/>
                    </a:cubicBezTo>
                    <a:cubicBezTo>
                      <a:pt x="22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4" name="Google Shape;1894;p46"/>
              <p:cNvSpPr/>
              <p:nvPr/>
            </p:nvSpPr>
            <p:spPr>
              <a:xfrm>
                <a:off x="3916339" y="3682428"/>
                <a:ext cx="94436" cy="68050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2" y="0"/>
                    </a:moveTo>
                    <a:cubicBezTo>
                      <a:pt x="18" y="0"/>
                      <a:pt x="15" y="1"/>
                      <a:pt x="11" y="1"/>
                    </a:cubicBezTo>
                    <a:cubicBezTo>
                      <a:pt x="9" y="1"/>
                      <a:pt x="8" y="2"/>
                      <a:pt x="6" y="2"/>
                    </a:cubicBezTo>
                    <a:cubicBezTo>
                      <a:pt x="5" y="2"/>
                      <a:pt x="4" y="2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8"/>
                      <a:pt x="1" y="11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3" y="14"/>
                      <a:pt x="5" y="14"/>
                      <a:pt x="7" y="13"/>
                    </a:cubicBezTo>
                    <a:cubicBezTo>
                      <a:pt x="9" y="13"/>
                      <a:pt x="11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1" y="11"/>
                      <a:pt x="21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2" y="7"/>
                    </a:cubicBezTo>
                    <a:cubicBezTo>
                      <a:pt x="22" y="5"/>
                      <a:pt x="22" y="3"/>
                      <a:pt x="22" y="0"/>
                    </a:cubicBez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19" y="10"/>
                    </a:cubicBezTo>
                    <a:cubicBezTo>
                      <a:pt x="16" y="11"/>
                      <a:pt x="12" y="12"/>
                      <a:pt x="8" y="12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1" y="11"/>
                      <a:pt x="1" y="8"/>
                      <a:pt x="0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5"/>
                      <a:pt x="0" y="5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3" y="3"/>
                      <a:pt x="5" y="3"/>
                      <a:pt x="7" y="3"/>
                    </a:cubicBezTo>
                    <a:cubicBezTo>
                      <a:pt x="10" y="2"/>
                      <a:pt x="13" y="2"/>
                      <a:pt x="16" y="1"/>
                    </a:cubicBezTo>
                    <a:cubicBezTo>
                      <a:pt x="18" y="1"/>
                      <a:pt x="20" y="1"/>
                      <a:pt x="21" y="1"/>
                    </a:cubicBezTo>
                    <a:cubicBezTo>
                      <a:pt x="21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5" name="Google Shape;1895;p46"/>
              <p:cNvSpPr/>
              <p:nvPr/>
            </p:nvSpPr>
            <p:spPr>
              <a:xfrm>
                <a:off x="3767070" y="3640840"/>
                <a:ext cx="94436" cy="71831"/>
              </a:xfrm>
              <a:custGeom>
                <a:avLst/>
                <a:gdLst/>
                <a:ahLst/>
                <a:cxnLst/>
                <a:rect l="l" t="t" r="r" b="b"/>
                <a:pathLst>
                  <a:path w="23" h="14" extrusionOk="0">
                    <a:moveTo>
                      <a:pt x="23" y="0"/>
                    </a:moveTo>
                    <a:cubicBezTo>
                      <a:pt x="19" y="1"/>
                      <a:pt x="15" y="1"/>
                      <a:pt x="12" y="1"/>
                    </a:cubicBezTo>
                    <a:cubicBezTo>
                      <a:pt x="10" y="2"/>
                      <a:pt x="8" y="2"/>
                      <a:pt x="7" y="2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8"/>
                      <a:pt x="1" y="11"/>
                      <a:pt x="1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4" y="14"/>
                      <a:pt x="6" y="14"/>
                      <a:pt x="8" y="13"/>
                    </a:cubicBezTo>
                    <a:cubicBezTo>
                      <a:pt x="10" y="13"/>
                      <a:pt x="12" y="13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1"/>
                      <a:pt x="21" y="11"/>
                      <a:pt x="22" y="11"/>
                    </a:cubicBezTo>
                    <a:cubicBezTo>
                      <a:pt x="22" y="11"/>
                      <a:pt x="22" y="11"/>
                      <a:pt x="23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9"/>
                      <a:pt x="23" y="8"/>
                      <a:pt x="23" y="8"/>
                    </a:cubicBezTo>
                    <a:cubicBezTo>
                      <a:pt x="23" y="6"/>
                      <a:pt x="23" y="3"/>
                      <a:pt x="23" y="1"/>
                    </a:cubicBezTo>
                    <a:lnTo>
                      <a:pt x="23" y="0"/>
                    </a:lnTo>
                    <a:close/>
                    <a:moveTo>
                      <a:pt x="22" y="7"/>
                    </a:moveTo>
                    <a:cubicBezTo>
                      <a:pt x="22" y="8"/>
                      <a:pt x="22" y="9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0" y="10"/>
                      <a:pt x="20" y="10"/>
                    </a:cubicBezTo>
                    <a:cubicBezTo>
                      <a:pt x="16" y="11"/>
                      <a:pt x="12" y="12"/>
                      <a:pt x="8" y="12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2" y="11"/>
                      <a:pt x="1" y="8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1" y="5"/>
                      <a:pt x="1" y="5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4" y="3"/>
                      <a:pt x="6" y="3"/>
                      <a:pt x="7" y="3"/>
                    </a:cubicBezTo>
                    <a:cubicBezTo>
                      <a:pt x="10" y="2"/>
                      <a:pt x="14" y="2"/>
                      <a:pt x="17" y="2"/>
                    </a:cubicBezTo>
                    <a:cubicBezTo>
                      <a:pt x="19" y="1"/>
                      <a:pt x="20" y="1"/>
                      <a:pt x="22" y="1"/>
                    </a:cubicBezTo>
                    <a:cubicBezTo>
                      <a:pt x="22" y="3"/>
                      <a:pt x="22" y="5"/>
                      <a:pt x="22" y="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6" name="Google Shape;1896;p46"/>
              <p:cNvSpPr/>
              <p:nvPr/>
            </p:nvSpPr>
            <p:spPr>
              <a:xfrm>
                <a:off x="3962033" y="3610596"/>
                <a:ext cx="91389" cy="64270"/>
              </a:xfrm>
              <a:custGeom>
                <a:avLst/>
                <a:gdLst/>
                <a:ahLst/>
                <a:cxnLst/>
                <a:rect l="l" t="t" r="r" b="b"/>
                <a:pathLst>
                  <a:path w="23" h="13" extrusionOk="0">
                    <a:moveTo>
                      <a:pt x="23" y="0"/>
                    </a:moveTo>
                    <a:cubicBezTo>
                      <a:pt x="19" y="0"/>
                      <a:pt x="15" y="0"/>
                      <a:pt x="12" y="1"/>
                    </a:cubicBezTo>
                    <a:cubicBezTo>
                      <a:pt x="10" y="1"/>
                      <a:pt x="8" y="1"/>
                      <a:pt x="7" y="1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1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7"/>
                      <a:pt x="1" y="10"/>
                      <a:pt x="1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4" y="13"/>
                      <a:pt x="6" y="13"/>
                      <a:pt x="8" y="13"/>
                    </a:cubicBezTo>
                    <a:cubicBezTo>
                      <a:pt x="10" y="12"/>
                      <a:pt x="12" y="12"/>
                      <a:pt x="14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0"/>
                      <a:pt x="21" y="10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5"/>
                      <a:pt x="23" y="2"/>
                      <a:pt x="23" y="0"/>
                    </a:cubicBezTo>
                    <a:close/>
                    <a:moveTo>
                      <a:pt x="22" y="6"/>
                    </a:moveTo>
                    <a:cubicBezTo>
                      <a:pt x="22" y="7"/>
                      <a:pt x="22" y="8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10"/>
                      <a:pt x="20" y="10"/>
                      <a:pt x="20" y="10"/>
                    </a:cubicBezTo>
                    <a:cubicBezTo>
                      <a:pt x="16" y="10"/>
                      <a:pt x="12" y="11"/>
                      <a:pt x="8" y="12"/>
                    </a:cubicBezTo>
                    <a:cubicBezTo>
                      <a:pt x="6" y="12"/>
                      <a:pt x="4" y="12"/>
                      <a:pt x="2" y="12"/>
                    </a:cubicBezTo>
                    <a:cubicBezTo>
                      <a:pt x="2" y="10"/>
                      <a:pt x="1" y="8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4"/>
                      <a:pt x="1" y="4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4" y="3"/>
                      <a:pt x="6" y="2"/>
                      <a:pt x="7" y="2"/>
                    </a:cubicBezTo>
                    <a:cubicBezTo>
                      <a:pt x="11" y="2"/>
                      <a:pt x="14" y="1"/>
                      <a:pt x="17" y="1"/>
                    </a:cubicBezTo>
                    <a:cubicBezTo>
                      <a:pt x="19" y="1"/>
                      <a:pt x="20" y="1"/>
                      <a:pt x="22" y="0"/>
                    </a:cubicBezTo>
                    <a:cubicBezTo>
                      <a:pt x="22" y="2"/>
                      <a:pt x="22" y="4"/>
                      <a:pt x="22" y="6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7" name="Google Shape;1897;p46"/>
              <p:cNvSpPr/>
              <p:nvPr/>
            </p:nvSpPr>
            <p:spPr>
              <a:xfrm>
                <a:off x="3870644" y="3625718"/>
                <a:ext cx="88344" cy="71831"/>
              </a:xfrm>
              <a:custGeom>
                <a:avLst/>
                <a:gdLst/>
                <a:ahLst/>
                <a:cxnLst/>
                <a:rect l="l" t="t" r="r" b="b"/>
                <a:pathLst>
                  <a:path w="22" h="14" extrusionOk="0">
                    <a:moveTo>
                      <a:pt x="22" y="0"/>
                    </a:moveTo>
                    <a:cubicBezTo>
                      <a:pt x="18" y="0"/>
                      <a:pt x="15" y="1"/>
                      <a:pt x="11" y="1"/>
                    </a:cubicBezTo>
                    <a:cubicBezTo>
                      <a:pt x="9" y="1"/>
                      <a:pt x="8" y="2"/>
                      <a:pt x="6" y="2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8"/>
                      <a:pt x="0" y="10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3" y="14"/>
                      <a:pt x="5" y="13"/>
                      <a:pt x="7" y="13"/>
                    </a:cubicBezTo>
                    <a:cubicBezTo>
                      <a:pt x="9" y="13"/>
                      <a:pt x="11" y="12"/>
                      <a:pt x="13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1" y="11"/>
                      <a:pt x="21" y="11"/>
                    </a:cubicBezTo>
                    <a:cubicBezTo>
                      <a:pt x="21" y="11"/>
                      <a:pt x="22" y="11"/>
                      <a:pt x="22" y="10"/>
                    </a:cubicBezTo>
                    <a:cubicBezTo>
                      <a:pt x="22" y="10"/>
                      <a:pt x="22" y="10"/>
                      <a:pt x="22" y="9"/>
                    </a:cubicBezTo>
                    <a:cubicBezTo>
                      <a:pt x="22" y="9"/>
                      <a:pt x="22" y="8"/>
                      <a:pt x="22" y="8"/>
                    </a:cubicBezTo>
                    <a:cubicBezTo>
                      <a:pt x="22" y="5"/>
                      <a:pt x="22" y="3"/>
                      <a:pt x="22" y="1"/>
                    </a:cubicBezTo>
                    <a:lnTo>
                      <a:pt x="22" y="0"/>
                    </a:lnTo>
                    <a:close/>
                    <a:moveTo>
                      <a:pt x="22" y="7"/>
                    </a:moveTo>
                    <a:cubicBezTo>
                      <a:pt x="22" y="8"/>
                      <a:pt x="22" y="9"/>
                      <a:pt x="22" y="9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19" y="10"/>
                    </a:cubicBezTo>
                    <a:cubicBezTo>
                      <a:pt x="15" y="11"/>
                      <a:pt x="12" y="12"/>
                      <a:pt x="8" y="12"/>
                    </a:cubicBezTo>
                    <a:cubicBezTo>
                      <a:pt x="6" y="13"/>
                      <a:pt x="4" y="13"/>
                      <a:pt x="2" y="13"/>
                    </a:cubicBezTo>
                    <a:cubicBezTo>
                      <a:pt x="1" y="11"/>
                      <a:pt x="1" y="8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5"/>
                      <a:pt x="1" y="5"/>
                      <a:pt x="1" y="4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3" y="3"/>
                      <a:pt x="5" y="3"/>
                      <a:pt x="7" y="3"/>
                    </a:cubicBezTo>
                    <a:cubicBezTo>
                      <a:pt x="10" y="2"/>
                      <a:pt x="13" y="2"/>
                      <a:pt x="16" y="1"/>
                    </a:cubicBezTo>
                    <a:cubicBezTo>
                      <a:pt x="18" y="1"/>
                      <a:pt x="20" y="1"/>
                      <a:pt x="22" y="1"/>
                    </a:cubicBezTo>
                    <a:cubicBezTo>
                      <a:pt x="22" y="3"/>
                      <a:pt x="22" y="5"/>
                      <a:pt x="22" y="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98" name="Google Shape;1898;p46"/>
            <p:cNvGrpSpPr/>
            <p:nvPr/>
          </p:nvGrpSpPr>
          <p:grpSpPr>
            <a:xfrm>
              <a:off x="1306547" y="3772132"/>
              <a:ext cx="140619" cy="239314"/>
              <a:chOff x="4336497" y="3450820"/>
              <a:chExt cx="140619" cy="239314"/>
            </a:xfrm>
          </p:grpSpPr>
          <p:sp>
            <p:nvSpPr>
              <p:cNvPr id="1899" name="Google Shape;1899;p46"/>
              <p:cNvSpPr/>
              <p:nvPr/>
            </p:nvSpPr>
            <p:spPr>
              <a:xfrm>
                <a:off x="4338506" y="3453312"/>
                <a:ext cx="138609" cy="234328"/>
              </a:xfrm>
              <a:custGeom>
                <a:avLst/>
                <a:gdLst/>
                <a:ahLst/>
                <a:cxnLst/>
                <a:rect l="l" t="t" r="r" b="b"/>
                <a:pathLst>
                  <a:path w="69" h="94" extrusionOk="0">
                    <a:moveTo>
                      <a:pt x="62" y="54"/>
                    </a:moveTo>
                    <a:lnTo>
                      <a:pt x="65" y="94"/>
                    </a:lnTo>
                    <a:lnTo>
                      <a:pt x="7" y="93"/>
                    </a:lnTo>
                    <a:lnTo>
                      <a:pt x="0" y="47"/>
                    </a:lnTo>
                    <a:lnTo>
                      <a:pt x="19" y="0"/>
                    </a:lnTo>
                    <a:lnTo>
                      <a:pt x="42" y="2"/>
                    </a:lnTo>
                    <a:lnTo>
                      <a:pt x="69" y="2"/>
                    </a:lnTo>
                    <a:lnTo>
                      <a:pt x="61" y="35"/>
                    </a:lnTo>
                    <a:lnTo>
                      <a:pt x="62" y="5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0" name="Google Shape;1900;p46"/>
              <p:cNvSpPr/>
              <p:nvPr/>
            </p:nvSpPr>
            <p:spPr>
              <a:xfrm>
                <a:off x="4410824" y="3458298"/>
                <a:ext cx="66292" cy="129628"/>
              </a:xfrm>
              <a:custGeom>
                <a:avLst/>
                <a:gdLst/>
                <a:ahLst/>
                <a:cxnLst/>
                <a:rect l="l" t="t" r="r" b="b"/>
                <a:pathLst>
                  <a:path w="33" h="52" extrusionOk="0">
                    <a:moveTo>
                      <a:pt x="25" y="33"/>
                    </a:moveTo>
                    <a:lnTo>
                      <a:pt x="26" y="52"/>
                    </a:lnTo>
                    <a:lnTo>
                      <a:pt x="17" y="52"/>
                    </a:lnTo>
                    <a:lnTo>
                      <a:pt x="0" y="33"/>
                    </a:lnTo>
                    <a:lnTo>
                      <a:pt x="6" y="0"/>
                    </a:lnTo>
                    <a:lnTo>
                      <a:pt x="33" y="0"/>
                    </a:lnTo>
                    <a:lnTo>
                      <a:pt x="25" y="3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1" name="Google Shape;1901;p46"/>
              <p:cNvSpPr/>
              <p:nvPr/>
            </p:nvSpPr>
            <p:spPr>
              <a:xfrm>
                <a:off x="4336497" y="3450820"/>
                <a:ext cx="134592" cy="239314"/>
              </a:xfrm>
              <a:custGeom>
                <a:avLst/>
                <a:gdLst/>
                <a:ahLst/>
                <a:cxnLst/>
                <a:rect l="l" t="t" r="r" b="b"/>
                <a:pathLst>
                  <a:path w="51" h="73" extrusionOk="0">
                    <a:moveTo>
                      <a:pt x="50" y="73"/>
                    </a:moveTo>
                    <a:cubicBezTo>
                      <a:pt x="6" y="73"/>
                      <a:pt x="6" y="73"/>
                      <a:pt x="6" y="73"/>
                    </a:cubicBezTo>
                    <a:cubicBezTo>
                      <a:pt x="5" y="73"/>
                      <a:pt x="5" y="72"/>
                      <a:pt x="5" y="7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1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6" y="26"/>
                      <a:pt x="47" y="26"/>
                    </a:cubicBezTo>
                    <a:cubicBezTo>
                      <a:pt x="47" y="26"/>
                      <a:pt x="48" y="26"/>
                      <a:pt x="48" y="27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2"/>
                      <a:pt x="51" y="72"/>
                      <a:pt x="51" y="72"/>
                    </a:cubicBezTo>
                    <a:lnTo>
                      <a:pt x="50" y="73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2" name="Google Shape;1902;p46"/>
              <p:cNvSpPr/>
              <p:nvPr/>
            </p:nvSpPr>
            <p:spPr>
              <a:xfrm>
                <a:off x="4396761" y="3453312"/>
                <a:ext cx="30133" cy="234328"/>
              </a:xfrm>
              <a:custGeom>
                <a:avLst/>
                <a:gdLst/>
                <a:ahLst/>
                <a:cxnLst/>
                <a:rect l="l" t="t" r="r" b="b"/>
                <a:pathLst>
                  <a:path w="15" h="94" extrusionOk="0">
                    <a:moveTo>
                      <a:pt x="6" y="94"/>
                    </a:moveTo>
                    <a:lnTo>
                      <a:pt x="0" y="44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3" y="45"/>
                    </a:lnTo>
                    <a:lnTo>
                      <a:pt x="8" y="94"/>
                    </a:lnTo>
                    <a:lnTo>
                      <a:pt x="6" y="94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3" name="Google Shape;1903;p46"/>
              <p:cNvSpPr/>
              <p:nvPr/>
            </p:nvSpPr>
            <p:spPr>
              <a:xfrm>
                <a:off x="4344532" y="3595405"/>
                <a:ext cx="122700" cy="75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863" name="Google Shape;1863;p46"/>
          <p:cNvSpPr/>
          <p:nvPr/>
        </p:nvSpPr>
        <p:spPr>
          <a:xfrm>
            <a:off x="3569113" y="593425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5" name="Google Shape;1865;p46"/>
          <p:cNvSpPr/>
          <p:nvPr/>
        </p:nvSpPr>
        <p:spPr>
          <a:xfrm>
            <a:off x="1816825" y="1986625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4" name="Google Shape;1904;p46"/>
          <p:cNvSpPr/>
          <p:nvPr/>
        </p:nvSpPr>
        <p:spPr>
          <a:xfrm>
            <a:off x="1944392" y="2113092"/>
            <a:ext cx="367066" cy="369257"/>
          </a:xfrm>
          <a:custGeom>
            <a:avLst/>
            <a:gdLst/>
            <a:ahLst/>
            <a:cxnLst/>
            <a:rect l="l" t="t" r="r" b="b"/>
            <a:pathLst>
              <a:path w="141" h="142" extrusionOk="0">
                <a:moveTo>
                  <a:pt x="134" y="134"/>
                </a:moveTo>
                <a:cubicBezTo>
                  <a:pt x="125" y="103"/>
                  <a:pt x="125" y="103"/>
                  <a:pt x="125" y="103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97" y="75"/>
                  <a:pt x="97" y="75"/>
                  <a:pt x="97" y="75"/>
                </a:cubicBezTo>
                <a:cubicBezTo>
                  <a:pt x="91" y="60"/>
                  <a:pt x="91" y="60"/>
                  <a:pt x="91" y="60"/>
                </a:cubicBezTo>
                <a:cubicBezTo>
                  <a:pt x="83" y="60"/>
                  <a:pt x="83" y="60"/>
                  <a:pt x="83" y="6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37"/>
                  <a:pt x="84" y="34"/>
                  <a:pt x="87" y="32"/>
                </a:cubicBezTo>
                <a:cubicBezTo>
                  <a:pt x="89" y="35"/>
                  <a:pt x="93" y="37"/>
                  <a:pt x="97" y="37"/>
                </a:cubicBezTo>
                <a:cubicBezTo>
                  <a:pt x="104" y="37"/>
                  <a:pt x="110" y="32"/>
                  <a:pt x="112" y="26"/>
                </a:cubicBezTo>
                <a:cubicBezTo>
                  <a:pt x="120" y="25"/>
                  <a:pt x="126" y="18"/>
                  <a:pt x="126" y="10"/>
                </a:cubicBezTo>
                <a:cubicBezTo>
                  <a:pt x="126" y="0"/>
                  <a:pt x="126" y="0"/>
                  <a:pt x="12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8"/>
                  <a:pt x="22" y="25"/>
                  <a:pt x="29" y="26"/>
                </a:cubicBezTo>
                <a:cubicBezTo>
                  <a:pt x="31" y="32"/>
                  <a:pt x="37" y="37"/>
                  <a:pt x="44" y="37"/>
                </a:cubicBezTo>
                <a:cubicBezTo>
                  <a:pt x="48" y="37"/>
                  <a:pt x="52" y="35"/>
                  <a:pt x="55" y="32"/>
                </a:cubicBezTo>
                <a:cubicBezTo>
                  <a:pt x="57" y="34"/>
                  <a:pt x="59" y="37"/>
                  <a:pt x="59" y="40"/>
                </a:cubicBezTo>
                <a:cubicBezTo>
                  <a:pt x="59" y="60"/>
                  <a:pt x="59" y="60"/>
                  <a:pt x="59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38" y="89"/>
                  <a:pt x="38" y="89"/>
                  <a:pt x="38" y="89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7" y="134"/>
                  <a:pt x="7" y="134"/>
                  <a:pt x="7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41" y="134"/>
                  <a:pt x="141" y="134"/>
                  <a:pt x="141" y="134"/>
                </a:cubicBezTo>
                <a:lnTo>
                  <a:pt x="134" y="134"/>
                </a:lnTo>
                <a:close/>
                <a:moveTo>
                  <a:pt x="55" y="23"/>
                </a:moveTo>
                <a:cubicBezTo>
                  <a:pt x="52" y="22"/>
                  <a:pt x="52" y="22"/>
                  <a:pt x="52" y="22"/>
                </a:cubicBezTo>
                <a:cubicBezTo>
                  <a:pt x="50" y="25"/>
                  <a:pt x="50" y="25"/>
                  <a:pt x="50" y="25"/>
                </a:cubicBezTo>
                <a:cubicBezTo>
                  <a:pt x="49" y="27"/>
                  <a:pt x="47" y="29"/>
                  <a:pt x="44" y="29"/>
                </a:cubicBezTo>
                <a:cubicBezTo>
                  <a:pt x="40" y="29"/>
                  <a:pt x="37" y="25"/>
                  <a:pt x="37" y="22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6"/>
                  <a:pt x="35" y="17"/>
                  <a:pt x="31" y="17"/>
                </a:cubicBezTo>
                <a:cubicBezTo>
                  <a:pt x="27" y="17"/>
                  <a:pt x="24" y="14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118" y="9"/>
                  <a:pt x="118" y="9"/>
                  <a:pt x="118" y="9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8" y="14"/>
                  <a:pt x="115" y="17"/>
                  <a:pt x="111" y="17"/>
                </a:cubicBezTo>
                <a:cubicBezTo>
                  <a:pt x="106" y="17"/>
                  <a:pt x="104" y="16"/>
                  <a:pt x="104" y="16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4" y="25"/>
                  <a:pt x="101" y="29"/>
                  <a:pt x="97" y="29"/>
                </a:cubicBezTo>
                <a:cubicBezTo>
                  <a:pt x="95" y="29"/>
                  <a:pt x="92" y="27"/>
                  <a:pt x="91" y="25"/>
                </a:cubicBezTo>
                <a:cubicBezTo>
                  <a:pt x="89" y="22"/>
                  <a:pt x="89" y="22"/>
                  <a:pt x="89" y="22"/>
                </a:cubicBezTo>
                <a:cubicBezTo>
                  <a:pt x="86" y="23"/>
                  <a:pt x="86" y="23"/>
                  <a:pt x="86" y="23"/>
                </a:cubicBezTo>
                <a:cubicBezTo>
                  <a:pt x="79" y="26"/>
                  <a:pt x="75" y="32"/>
                  <a:pt x="75" y="4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2"/>
                  <a:pt x="62" y="26"/>
                  <a:pt x="55" y="23"/>
                </a:cubicBezTo>
                <a:close/>
                <a:moveTo>
                  <a:pt x="27" y="119"/>
                </a:moveTo>
                <a:cubicBezTo>
                  <a:pt x="27" y="105"/>
                  <a:pt x="27" y="105"/>
                  <a:pt x="27" y="105"/>
                </a:cubicBezTo>
                <a:cubicBezTo>
                  <a:pt x="44" y="95"/>
                  <a:pt x="44" y="95"/>
                  <a:pt x="44" y="95"/>
                </a:cubicBezTo>
                <a:cubicBezTo>
                  <a:pt x="58" y="69"/>
                  <a:pt x="58" y="69"/>
                  <a:pt x="58" y="69"/>
                </a:cubicBezTo>
                <a:cubicBezTo>
                  <a:pt x="85" y="69"/>
                  <a:pt x="85" y="69"/>
                  <a:pt x="85" y="69"/>
                </a:cubicBezTo>
                <a:cubicBezTo>
                  <a:pt x="90" y="81"/>
                  <a:pt x="90" y="81"/>
                  <a:pt x="90" y="81"/>
                </a:cubicBezTo>
                <a:cubicBezTo>
                  <a:pt x="108" y="94"/>
                  <a:pt x="108" y="94"/>
                  <a:pt x="108" y="94"/>
                </a:cubicBezTo>
                <a:cubicBezTo>
                  <a:pt x="109" y="103"/>
                  <a:pt x="109" y="103"/>
                  <a:pt x="109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119" y="111"/>
                  <a:pt x="119" y="111"/>
                  <a:pt x="119" y="111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7" y="134"/>
                  <a:pt x="17" y="134"/>
                  <a:pt x="17" y="134"/>
                </a:cubicBezTo>
                <a:lnTo>
                  <a:pt x="27" y="119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05" name="Google Shape;1905;p46"/>
          <p:cNvGrpSpPr/>
          <p:nvPr/>
        </p:nvGrpSpPr>
        <p:grpSpPr>
          <a:xfrm>
            <a:off x="3686270" y="719359"/>
            <a:ext cx="387885" cy="370353"/>
            <a:chOff x="2358099" y="2109759"/>
            <a:chExt cx="387885" cy="370353"/>
          </a:xfrm>
        </p:grpSpPr>
        <p:sp>
          <p:nvSpPr>
            <p:cNvPr id="1906" name="Google Shape;1906;p46"/>
            <p:cNvSpPr/>
            <p:nvPr/>
          </p:nvSpPr>
          <p:spPr>
            <a:xfrm>
              <a:off x="2369057" y="2109759"/>
              <a:ext cx="365970" cy="370353"/>
            </a:xfrm>
            <a:custGeom>
              <a:avLst/>
              <a:gdLst/>
              <a:ahLst/>
              <a:cxnLst/>
              <a:rect l="l" t="t" r="r" b="b"/>
              <a:pathLst>
                <a:path w="141" h="142" extrusionOk="0">
                  <a:moveTo>
                    <a:pt x="100" y="83"/>
                  </a:moveTo>
                  <a:cubicBezTo>
                    <a:pt x="96" y="66"/>
                    <a:pt x="92" y="48"/>
                    <a:pt x="92" y="30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49"/>
                    <a:pt x="37" y="67"/>
                    <a:pt x="41" y="85"/>
                  </a:cubicBezTo>
                  <a:cubicBezTo>
                    <a:pt x="45" y="101"/>
                    <a:pt x="49" y="117"/>
                    <a:pt x="49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8" y="117"/>
                    <a:pt x="104" y="100"/>
                    <a:pt x="100" y="83"/>
                  </a:cubicBezTo>
                  <a:close/>
                  <a:moveTo>
                    <a:pt x="52" y="18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52" y="26"/>
                    <a:pt x="52" y="26"/>
                    <a:pt x="52" y="26"/>
                  </a:cubicBezTo>
                  <a:lnTo>
                    <a:pt x="52" y="18"/>
                  </a:lnTo>
                  <a:close/>
                  <a:moveTo>
                    <a:pt x="88" y="69"/>
                  </a:moveTo>
                  <a:cubicBezTo>
                    <a:pt x="46" y="69"/>
                    <a:pt x="46" y="69"/>
                    <a:pt x="46" y="69"/>
                  </a:cubicBezTo>
                  <a:cubicBezTo>
                    <a:pt x="46" y="66"/>
                    <a:pt x="45" y="63"/>
                    <a:pt x="45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7" y="63"/>
                    <a:pt x="88" y="66"/>
                    <a:pt x="88" y="69"/>
                  </a:cubicBezTo>
                  <a:close/>
                  <a:moveTo>
                    <a:pt x="90" y="77"/>
                  </a:moveTo>
                  <a:cubicBezTo>
                    <a:pt x="91" y="79"/>
                    <a:pt x="91" y="82"/>
                    <a:pt x="92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84"/>
                    <a:pt x="50" y="83"/>
                    <a:pt x="49" y="83"/>
                  </a:cubicBezTo>
                  <a:cubicBezTo>
                    <a:pt x="49" y="81"/>
                    <a:pt x="49" y="79"/>
                    <a:pt x="48" y="77"/>
                  </a:cubicBezTo>
                  <a:lnTo>
                    <a:pt x="90" y="77"/>
                  </a:lnTo>
                  <a:close/>
                  <a:moveTo>
                    <a:pt x="52" y="93"/>
                  </a:moveTo>
                  <a:cubicBezTo>
                    <a:pt x="94" y="93"/>
                    <a:pt x="94" y="93"/>
                    <a:pt x="94" y="93"/>
                  </a:cubicBezTo>
                  <a:cubicBezTo>
                    <a:pt x="94" y="95"/>
                    <a:pt x="95" y="98"/>
                    <a:pt x="95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98"/>
                    <a:pt x="52" y="95"/>
                    <a:pt x="52" y="93"/>
                  </a:cubicBezTo>
                  <a:close/>
                  <a:moveTo>
                    <a:pt x="84" y="34"/>
                  </a:moveTo>
                  <a:cubicBezTo>
                    <a:pt x="84" y="40"/>
                    <a:pt x="85" y="46"/>
                    <a:pt x="86" y="52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2" y="46"/>
                    <a:pt x="41" y="40"/>
                    <a:pt x="41" y="34"/>
                  </a:cubicBezTo>
                  <a:lnTo>
                    <a:pt x="84" y="34"/>
                  </a:lnTo>
                  <a:close/>
                  <a:moveTo>
                    <a:pt x="74" y="134"/>
                  </a:moveTo>
                  <a:cubicBezTo>
                    <a:pt x="74" y="125"/>
                    <a:pt x="74" y="125"/>
                    <a:pt x="74" y="125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34"/>
                    <a:pt x="82" y="134"/>
                    <a:pt x="82" y="134"/>
                  </a:cubicBezTo>
                  <a:lnTo>
                    <a:pt x="74" y="134"/>
                  </a:lnTo>
                  <a:close/>
                  <a:moveTo>
                    <a:pt x="90" y="134"/>
                  </a:moveTo>
                  <a:cubicBezTo>
                    <a:pt x="90" y="117"/>
                    <a:pt x="90" y="117"/>
                    <a:pt x="90" y="117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5" y="134"/>
                    <a:pt x="65" y="134"/>
                    <a:pt x="65" y="134"/>
                  </a:cubicBezTo>
                  <a:cubicBezTo>
                    <a:pt x="57" y="134"/>
                    <a:pt x="57" y="134"/>
                    <a:pt x="57" y="134"/>
                  </a:cubicBezTo>
                  <a:cubicBezTo>
                    <a:pt x="57" y="125"/>
                    <a:pt x="56" y="117"/>
                    <a:pt x="55" y="109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9" y="117"/>
                    <a:pt x="100" y="125"/>
                    <a:pt x="100" y="134"/>
                  </a:cubicBezTo>
                  <a:lnTo>
                    <a:pt x="90" y="13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7" name="Google Shape;1907;p46"/>
            <p:cNvSpPr/>
            <p:nvPr/>
          </p:nvSpPr>
          <p:spPr>
            <a:xfrm>
              <a:off x="2691198" y="2221522"/>
              <a:ext cx="54786" cy="146826"/>
            </a:xfrm>
            <a:custGeom>
              <a:avLst/>
              <a:gdLst/>
              <a:ahLst/>
              <a:cxnLst/>
              <a:rect l="l" t="t" r="r" b="b"/>
              <a:pathLst>
                <a:path w="21" h="56" extrusionOk="0">
                  <a:moveTo>
                    <a:pt x="0" y="50"/>
                  </a:moveTo>
                  <a:cubicBezTo>
                    <a:pt x="6" y="56"/>
                    <a:pt x="6" y="56"/>
                    <a:pt x="6" y="56"/>
                  </a:cubicBezTo>
                  <a:cubicBezTo>
                    <a:pt x="21" y="40"/>
                    <a:pt x="21" y="15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1"/>
                    <a:pt x="9" y="19"/>
                    <a:pt x="9" y="28"/>
                  </a:cubicBezTo>
                  <a:cubicBezTo>
                    <a:pt x="9" y="36"/>
                    <a:pt x="6" y="44"/>
                    <a:pt x="0" y="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8" name="Google Shape;1908;p46"/>
            <p:cNvSpPr/>
            <p:nvPr/>
          </p:nvSpPr>
          <p:spPr>
            <a:xfrm>
              <a:off x="2659423" y="2253298"/>
              <a:ext cx="39446" cy="83275"/>
            </a:xfrm>
            <a:custGeom>
              <a:avLst/>
              <a:gdLst/>
              <a:ahLst/>
              <a:cxnLst/>
              <a:rect l="l" t="t" r="r" b="b"/>
              <a:pathLst>
                <a:path w="15" h="32" extrusionOk="0">
                  <a:moveTo>
                    <a:pt x="6" y="32"/>
                  </a:moveTo>
                  <a:cubicBezTo>
                    <a:pt x="15" y="23"/>
                    <a:pt x="15" y="9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1"/>
                    <a:pt x="6" y="20"/>
                    <a:pt x="0" y="26"/>
                  </a:cubicBezTo>
                  <a:lnTo>
                    <a:pt x="6" y="3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9" name="Google Shape;1909;p46"/>
            <p:cNvSpPr/>
            <p:nvPr/>
          </p:nvSpPr>
          <p:spPr>
            <a:xfrm>
              <a:off x="2358099" y="2221522"/>
              <a:ext cx="54786" cy="146826"/>
            </a:xfrm>
            <a:custGeom>
              <a:avLst/>
              <a:gdLst/>
              <a:ahLst/>
              <a:cxnLst/>
              <a:rect l="l" t="t" r="r" b="b"/>
              <a:pathLst>
                <a:path w="21" h="56" extrusionOk="0">
                  <a:moveTo>
                    <a:pt x="21" y="50"/>
                  </a:moveTo>
                  <a:cubicBezTo>
                    <a:pt x="16" y="44"/>
                    <a:pt x="12" y="36"/>
                    <a:pt x="12" y="28"/>
                  </a:cubicBezTo>
                  <a:cubicBezTo>
                    <a:pt x="12" y="19"/>
                    <a:pt x="16" y="11"/>
                    <a:pt x="21" y="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15"/>
                    <a:pt x="0" y="40"/>
                    <a:pt x="16" y="56"/>
                  </a:cubicBezTo>
                  <a:lnTo>
                    <a:pt x="21" y="5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0" name="Google Shape;1910;p46"/>
            <p:cNvSpPr/>
            <p:nvPr/>
          </p:nvSpPr>
          <p:spPr>
            <a:xfrm>
              <a:off x="2407407" y="2253298"/>
              <a:ext cx="39446" cy="83275"/>
            </a:xfrm>
            <a:custGeom>
              <a:avLst/>
              <a:gdLst/>
              <a:ahLst/>
              <a:cxnLst/>
              <a:rect l="l" t="t" r="r" b="b"/>
              <a:pathLst>
                <a:path w="15" h="32" extrusionOk="0">
                  <a:moveTo>
                    <a:pt x="9" y="32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9" y="20"/>
                    <a:pt x="9" y="11"/>
                    <a:pt x="15" y="6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9"/>
                    <a:pt x="0" y="23"/>
                    <a:pt x="9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11" name="Google Shape;1911;p46"/>
          <p:cNvGrpSpPr/>
          <p:nvPr/>
        </p:nvGrpSpPr>
        <p:grpSpPr>
          <a:xfrm>
            <a:off x="919935" y="3353063"/>
            <a:ext cx="2039870" cy="2833641"/>
            <a:chOff x="1184535" y="3359563"/>
            <a:chExt cx="2039870" cy="2833641"/>
          </a:xfrm>
        </p:grpSpPr>
        <p:sp>
          <p:nvSpPr>
            <p:cNvPr id="1912" name="Google Shape;1912;p46"/>
            <p:cNvSpPr/>
            <p:nvPr/>
          </p:nvSpPr>
          <p:spPr>
            <a:xfrm>
              <a:off x="2814329" y="3931284"/>
              <a:ext cx="273379" cy="336306"/>
            </a:xfrm>
            <a:custGeom>
              <a:avLst/>
              <a:gdLst/>
              <a:ahLst/>
              <a:cxnLst/>
              <a:rect l="l" t="t" r="r" b="b"/>
              <a:pathLst>
                <a:path w="66" h="81" extrusionOk="0">
                  <a:moveTo>
                    <a:pt x="65" y="32"/>
                  </a:moveTo>
                  <a:cubicBezTo>
                    <a:pt x="64" y="31"/>
                    <a:pt x="63" y="32"/>
                    <a:pt x="62" y="32"/>
                  </a:cubicBezTo>
                  <a:cubicBezTo>
                    <a:pt x="61" y="32"/>
                    <a:pt x="60" y="32"/>
                    <a:pt x="59" y="32"/>
                  </a:cubicBezTo>
                  <a:cubicBezTo>
                    <a:pt x="57" y="33"/>
                    <a:pt x="54" y="33"/>
                    <a:pt x="52" y="34"/>
                  </a:cubicBezTo>
                  <a:cubicBezTo>
                    <a:pt x="50" y="34"/>
                    <a:pt x="49" y="35"/>
                    <a:pt x="49" y="37"/>
                  </a:cubicBezTo>
                  <a:cubicBezTo>
                    <a:pt x="48" y="41"/>
                    <a:pt x="47" y="46"/>
                    <a:pt x="47" y="50"/>
                  </a:cubicBezTo>
                  <a:cubicBezTo>
                    <a:pt x="46" y="55"/>
                    <a:pt x="45" y="59"/>
                    <a:pt x="45" y="63"/>
                  </a:cubicBezTo>
                  <a:cubicBezTo>
                    <a:pt x="45" y="58"/>
                    <a:pt x="45" y="53"/>
                    <a:pt x="45" y="48"/>
                  </a:cubicBezTo>
                  <a:cubicBezTo>
                    <a:pt x="45" y="37"/>
                    <a:pt x="46" y="27"/>
                    <a:pt x="45" y="16"/>
                  </a:cubicBezTo>
                  <a:cubicBezTo>
                    <a:pt x="45" y="12"/>
                    <a:pt x="45" y="7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1"/>
                    <a:pt x="45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2"/>
                    <a:pt x="41" y="4"/>
                    <a:pt x="40" y="6"/>
                  </a:cubicBezTo>
                  <a:cubicBezTo>
                    <a:pt x="39" y="9"/>
                    <a:pt x="38" y="12"/>
                    <a:pt x="37" y="15"/>
                  </a:cubicBezTo>
                  <a:cubicBezTo>
                    <a:pt x="36" y="18"/>
                    <a:pt x="35" y="21"/>
                    <a:pt x="34" y="24"/>
                  </a:cubicBezTo>
                  <a:cubicBezTo>
                    <a:pt x="33" y="27"/>
                    <a:pt x="33" y="30"/>
                    <a:pt x="31" y="32"/>
                  </a:cubicBezTo>
                  <a:cubicBezTo>
                    <a:pt x="30" y="34"/>
                    <a:pt x="27" y="36"/>
                    <a:pt x="25" y="34"/>
                  </a:cubicBezTo>
                  <a:cubicBezTo>
                    <a:pt x="24" y="34"/>
                    <a:pt x="23" y="34"/>
                    <a:pt x="23" y="35"/>
                  </a:cubicBezTo>
                  <a:cubicBezTo>
                    <a:pt x="22" y="41"/>
                    <a:pt x="20" y="47"/>
                    <a:pt x="18" y="53"/>
                  </a:cubicBezTo>
                  <a:cubicBezTo>
                    <a:pt x="18" y="42"/>
                    <a:pt x="18" y="30"/>
                    <a:pt x="19" y="19"/>
                  </a:cubicBezTo>
                  <a:cubicBezTo>
                    <a:pt x="20" y="15"/>
                    <a:pt x="20" y="11"/>
                    <a:pt x="21" y="8"/>
                  </a:cubicBezTo>
                  <a:cubicBezTo>
                    <a:pt x="21" y="6"/>
                    <a:pt x="19" y="6"/>
                    <a:pt x="19" y="7"/>
                  </a:cubicBezTo>
                  <a:cubicBezTo>
                    <a:pt x="15" y="13"/>
                    <a:pt x="14" y="20"/>
                    <a:pt x="13" y="27"/>
                  </a:cubicBezTo>
                  <a:cubicBezTo>
                    <a:pt x="12" y="30"/>
                    <a:pt x="12" y="34"/>
                    <a:pt x="9" y="36"/>
                  </a:cubicBezTo>
                  <a:cubicBezTo>
                    <a:pt x="7" y="38"/>
                    <a:pt x="4" y="38"/>
                    <a:pt x="1" y="37"/>
                  </a:cubicBezTo>
                  <a:cubicBezTo>
                    <a:pt x="0" y="37"/>
                    <a:pt x="0" y="39"/>
                    <a:pt x="1" y="39"/>
                  </a:cubicBezTo>
                  <a:cubicBezTo>
                    <a:pt x="5" y="41"/>
                    <a:pt x="10" y="39"/>
                    <a:pt x="13" y="35"/>
                  </a:cubicBezTo>
                  <a:cubicBezTo>
                    <a:pt x="14" y="32"/>
                    <a:pt x="15" y="29"/>
                    <a:pt x="15" y="26"/>
                  </a:cubicBezTo>
                  <a:cubicBezTo>
                    <a:pt x="16" y="23"/>
                    <a:pt x="16" y="20"/>
                    <a:pt x="17" y="17"/>
                  </a:cubicBezTo>
                  <a:cubicBezTo>
                    <a:pt x="17" y="16"/>
                    <a:pt x="17" y="15"/>
                    <a:pt x="18" y="14"/>
                  </a:cubicBezTo>
                  <a:cubicBezTo>
                    <a:pt x="17" y="25"/>
                    <a:pt x="16" y="36"/>
                    <a:pt x="15" y="47"/>
                  </a:cubicBezTo>
                  <a:cubicBezTo>
                    <a:pt x="15" y="51"/>
                    <a:pt x="15" y="55"/>
                    <a:pt x="15" y="59"/>
                  </a:cubicBezTo>
                  <a:cubicBezTo>
                    <a:pt x="15" y="60"/>
                    <a:pt x="17" y="60"/>
                    <a:pt x="17" y="59"/>
                  </a:cubicBezTo>
                  <a:cubicBezTo>
                    <a:pt x="21" y="52"/>
                    <a:pt x="23" y="44"/>
                    <a:pt x="25" y="37"/>
                  </a:cubicBezTo>
                  <a:cubicBezTo>
                    <a:pt x="27" y="37"/>
                    <a:pt x="29" y="37"/>
                    <a:pt x="30" y="36"/>
                  </a:cubicBezTo>
                  <a:cubicBezTo>
                    <a:pt x="33" y="35"/>
                    <a:pt x="34" y="32"/>
                    <a:pt x="35" y="30"/>
                  </a:cubicBezTo>
                  <a:cubicBezTo>
                    <a:pt x="36" y="27"/>
                    <a:pt x="37" y="24"/>
                    <a:pt x="37" y="20"/>
                  </a:cubicBezTo>
                  <a:cubicBezTo>
                    <a:pt x="38" y="17"/>
                    <a:pt x="39" y="14"/>
                    <a:pt x="41" y="11"/>
                  </a:cubicBezTo>
                  <a:cubicBezTo>
                    <a:pt x="41" y="9"/>
                    <a:pt x="42" y="7"/>
                    <a:pt x="43" y="6"/>
                  </a:cubicBezTo>
                  <a:cubicBezTo>
                    <a:pt x="43" y="5"/>
                    <a:pt x="43" y="4"/>
                    <a:pt x="43" y="4"/>
                  </a:cubicBezTo>
                  <a:cubicBezTo>
                    <a:pt x="44" y="7"/>
                    <a:pt x="44" y="11"/>
                    <a:pt x="44" y="15"/>
                  </a:cubicBezTo>
                  <a:cubicBezTo>
                    <a:pt x="44" y="20"/>
                    <a:pt x="44" y="25"/>
                    <a:pt x="44" y="30"/>
                  </a:cubicBezTo>
                  <a:cubicBezTo>
                    <a:pt x="43" y="41"/>
                    <a:pt x="43" y="51"/>
                    <a:pt x="43" y="62"/>
                  </a:cubicBezTo>
                  <a:cubicBezTo>
                    <a:pt x="42" y="68"/>
                    <a:pt x="42" y="74"/>
                    <a:pt x="42" y="80"/>
                  </a:cubicBezTo>
                  <a:cubicBezTo>
                    <a:pt x="42" y="81"/>
                    <a:pt x="44" y="81"/>
                    <a:pt x="44" y="80"/>
                  </a:cubicBezTo>
                  <a:cubicBezTo>
                    <a:pt x="45" y="72"/>
                    <a:pt x="47" y="65"/>
                    <a:pt x="48" y="58"/>
                  </a:cubicBezTo>
                  <a:cubicBezTo>
                    <a:pt x="48" y="54"/>
                    <a:pt x="49" y="50"/>
                    <a:pt x="49" y="46"/>
                  </a:cubicBezTo>
                  <a:cubicBezTo>
                    <a:pt x="50" y="44"/>
                    <a:pt x="50" y="43"/>
                    <a:pt x="50" y="41"/>
                  </a:cubicBezTo>
                  <a:cubicBezTo>
                    <a:pt x="50" y="40"/>
                    <a:pt x="51" y="39"/>
                    <a:pt x="51" y="38"/>
                  </a:cubicBezTo>
                  <a:cubicBezTo>
                    <a:pt x="51" y="37"/>
                    <a:pt x="51" y="36"/>
                    <a:pt x="52" y="36"/>
                  </a:cubicBezTo>
                  <a:cubicBezTo>
                    <a:pt x="52" y="36"/>
                    <a:pt x="54" y="36"/>
                    <a:pt x="54" y="36"/>
                  </a:cubicBezTo>
                  <a:cubicBezTo>
                    <a:pt x="55" y="35"/>
                    <a:pt x="56" y="35"/>
                    <a:pt x="58" y="35"/>
                  </a:cubicBezTo>
                  <a:cubicBezTo>
                    <a:pt x="58" y="35"/>
                    <a:pt x="59" y="35"/>
                    <a:pt x="60" y="34"/>
                  </a:cubicBezTo>
                  <a:cubicBezTo>
                    <a:pt x="61" y="34"/>
                    <a:pt x="62" y="34"/>
                    <a:pt x="62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5"/>
                    <a:pt x="64" y="35"/>
                  </a:cubicBezTo>
                  <a:cubicBezTo>
                    <a:pt x="65" y="35"/>
                    <a:pt x="66" y="33"/>
                    <a:pt x="65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3" name="Google Shape;1913;p46"/>
            <p:cNvSpPr/>
            <p:nvPr/>
          </p:nvSpPr>
          <p:spPr>
            <a:xfrm>
              <a:off x="1184535" y="4333053"/>
              <a:ext cx="273379" cy="338474"/>
            </a:xfrm>
            <a:custGeom>
              <a:avLst/>
              <a:gdLst/>
              <a:ahLst/>
              <a:cxnLst/>
              <a:rect l="l" t="t" r="r" b="b"/>
              <a:pathLst>
                <a:path w="66" h="81" extrusionOk="0">
                  <a:moveTo>
                    <a:pt x="65" y="31"/>
                  </a:moveTo>
                  <a:cubicBezTo>
                    <a:pt x="64" y="31"/>
                    <a:pt x="63" y="31"/>
                    <a:pt x="63" y="31"/>
                  </a:cubicBezTo>
                  <a:cubicBezTo>
                    <a:pt x="62" y="31"/>
                    <a:pt x="60" y="32"/>
                    <a:pt x="59" y="32"/>
                  </a:cubicBezTo>
                  <a:cubicBezTo>
                    <a:pt x="57" y="32"/>
                    <a:pt x="55" y="33"/>
                    <a:pt x="53" y="33"/>
                  </a:cubicBezTo>
                  <a:cubicBezTo>
                    <a:pt x="51" y="34"/>
                    <a:pt x="50" y="34"/>
                    <a:pt x="49" y="36"/>
                  </a:cubicBezTo>
                  <a:cubicBezTo>
                    <a:pt x="49" y="41"/>
                    <a:pt x="48" y="45"/>
                    <a:pt x="47" y="50"/>
                  </a:cubicBezTo>
                  <a:cubicBezTo>
                    <a:pt x="47" y="54"/>
                    <a:pt x="46" y="58"/>
                    <a:pt x="45" y="63"/>
                  </a:cubicBezTo>
                  <a:cubicBezTo>
                    <a:pt x="46" y="57"/>
                    <a:pt x="46" y="52"/>
                    <a:pt x="46" y="47"/>
                  </a:cubicBezTo>
                  <a:cubicBezTo>
                    <a:pt x="46" y="37"/>
                    <a:pt x="46" y="26"/>
                    <a:pt x="46" y="16"/>
                  </a:cubicBezTo>
                  <a:cubicBezTo>
                    <a:pt x="46" y="11"/>
                    <a:pt x="46" y="6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"/>
                    <a:pt x="45" y="1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2" y="2"/>
                    <a:pt x="41" y="4"/>
                    <a:pt x="41" y="6"/>
                  </a:cubicBezTo>
                  <a:cubicBezTo>
                    <a:pt x="39" y="9"/>
                    <a:pt x="38" y="12"/>
                    <a:pt x="37" y="15"/>
                  </a:cubicBezTo>
                  <a:cubicBezTo>
                    <a:pt x="36" y="18"/>
                    <a:pt x="35" y="21"/>
                    <a:pt x="35" y="24"/>
                  </a:cubicBezTo>
                  <a:cubicBezTo>
                    <a:pt x="34" y="27"/>
                    <a:pt x="34" y="30"/>
                    <a:pt x="32" y="32"/>
                  </a:cubicBezTo>
                  <a:cubicBezTo>
                    <a:pt x="30" y="34"/>
                    <a:pt x="27" y="35"/>
                    <a:pt x="25" y="34"/>
                  </a:cubicBezTo>
                  <a:cubicBezTo>
                    <a:pt x="25" y="33"/>
                    <a:pt x="24" y="34"/>
                    <a:pt x="24" y="34"/>
                  </a:cubicBezTo>
                  <a:cubicBezTo>
                    <a:pt x="22" y="41"/>
                    <a:pt x="21" y="47"/>
                    <a:pt x="18" y="53"/>
                  </a:cubicBezTo>
                  <a:cubicBezTo>
                    <a:pt x="18" y="41"/>
                    <a:pt x="19" y="30"/>
                    <a:pt x="20" y="19"/>
                  </a:cubicBezTo>
                  <a:cubicBezTo>
                    <a:pt x="20" y="15"/>
                    <a:pt x="21" y="11"/>
                    <a:pt x="21" y="7"/>
                  </a:cubicBezTo>
                  <a:cubicBezTo>
                    <a:pt x="21" y="6"/>
                    <a:pt x="20" y="5"/>
                    <a:pt x="19" y="6"/>
                  </a:cubicBezTo>
                  <a:cubicBezTo>
                    <a:pt x="16" y="13"/>
                    <a:pt x="15" y="20"/>
                    <a:pt x="14" y="27"/>
                  </a:cubicBezTo>
                  <a:cubicBezTo>
                    <a:pt x="13" y="30"/>
                    <a:pt x="12" y="34"/>
                    <a:pt x="10" y="36"/>
                  </a:cubicBezTo>
                  <a:cubicBezTo>
                    <a:pt x="7" y="37"/>
                    <a:pt x="4" y="38"/>
                    <a:pt x="2" y="37"/>
                  </a:cubicBezTo>
                  <a:cubicBezTo>
                    <a:pt x="1" y="37"/>
                    <a:pt x="0" y="38"/>
                    <a:pt x="1" y="39"/>
                  </a:cubicBezTo>
                  <a:cubicBezTo>
                    <a:pt x="6" y="40"/>
                    <a:pt x="11" y="38"/>
                    <a:pt x="13" y="34"/>
                  </a:cubicBezTo>
                  <a:cubicBezTo>
                    <a:pt x="15" y="32"/>
                    <a:pt x="15" y="29"/>
                    <a:pt x="16" y="26"/>
                  </a:cubicBezTo>
                  <a:cubicBezTo>
                    <a:pt x="16" y="23"/>
                    <a:pt x="17" y="20"/>
                    <a:pt x="17" y="17"/>
                  </a:cubicBezTo>
                  <a:cubicBezTo>
                    <a:pt x="18" y="16"/>
                    <a:pt x="18" y="15"/>
                    <a:pt x="18" y="14"/>
                  </a:cubicBezTo>
                  <a:cubicBezTo>
                    <a:pt x="17" y="25"/>
                    <a:pt x="16" y="36"/>
                    <a:pt x="16" y="47"/>
                  </a:cubicBezTo>
                  <a:cubicBezTo>
                    <a:pt x="16" y="51"/>
                    <a:pt x="16" y="55"/>
                    <a:pt x="16" y="59"/>
                  </a:cubicBezTo>
                  <a:cubicBezTo>
                    <a:pt x="16" y="60"/>
                    <a:pt x="18" y="60"/>
                    <a:pt x="18" y="59"/>
                  </a:cubicBezTo>
                  <a:cubicBezTo>
                    <a:pt x="21" y="52"/>
                    <a:pt x="24" y="44"/>
                    <a:pt x="25" y="36"/>
                  </a:cubicBezTo>
                  <a:cubicBezTo>
                    <a:pt x="27" y="37"/>
                    <a:pt x="29" y="37"/>
                    <a:pt x="31" y="36"/>
                  </a:cubicBezTo>
                  <a:cubicBezTo>
                    <a:pt x="33" y="34"/>
                    <a:pt x="35" y="32"/>
                    <a:pt x="36" y="29"/>
                  </a:cubicBezTo>
                  <a:cubicBezTo>
                    <a:pt x="37" y="26"/>
                    <a:pt x="37" y="23"/>
                    <a:pt x="38" y="20"/>
                  </a:cubicBezTo>
                  <a:cubicBezTo>
                    <a:pt x="39" y="17"/>
                    <a:pt x="40" y="13"/>
                    <a:pt x="41" y="10"/>
                  </a:cubicBezTo>
                  <a:cubicBezTo>
                    <a:pt x="42" y="8"/>
                    <a:pt x="42" y="7"/>
                    <a:pt x="43" y="5"/>
                  </a:cubicBezTo>
                  <a:cubicBezTo>
                    <a:pt x="43" y="5"/>
                    <a:pt x="43" y="4"/>
                    <a:pt x="44" y="3"/>
                  </a:cubicBezTo>
                  <a:cubicBezTo>
                    <a:pt x="44" y="7"/>
                    <a:pt x="44" y="11"/>
                    <a:pt x="44" y="14"/>
                  </a:cubicBezTo>
                  <a:cubicBezTo>
                    <a:pt x="44" y="19"/>
                    <a:pt x="44" y="24"/>
                    <a:pt x="44" y="30"/>
                  </a:cubicBezTo>
                  <a:cubicBezTo>
                    <a:pt x="44" y="40"/>
                    <a:pt x="44" y="51"/>
                    <a:pt x="43" y="61"/>
                  </a:cubicBezTo>
                  <a:cubicBezTo>
                    <a:pt x="43" y="67"/>
                    <a:pt x="43" y="73"/>
                    <a:pt x="43" y="79"/>
                  </a:cubicBezTo>
                  <a:cubicBezTo>
                    <a:pt x="43" y="80"/>
                    <a:pt x="45" y="81"/>
                    <a:pt x="45" y="79"/>
                  </a:cubicBezTo>
                  <a:cubicBezTo>
                    <a:pt x="46" y="72"/>
                    <a:pt x="47" y="64"/>
                    <a:pt x="48" y="57"/>
                  </a:cubicBezTo>
                  <a:cubicBezTo>
                    <a:pt x="49" y="53"/>
                    <a:pt x="50" y="49"/>
                    <a:pt x="50" y="46"/>
                  </a:cubicBezTo>
                  <a:cubicBezTo>
                    <a:pt x="50" y="44"/>
                    <a:pt x="51" y="42"/>
                    <a:pt x="51" y="40"/>
                  </a:cubicBezTo>
                  <a:cubicBezTo>
                    <a:pt x="51" y="39"/>
                    <a:pt x="51" y="38"/>
                    <a:pt x="51" y="37"/>
                  </a:cubicBezTo>
                  <a:cubicBezTo>
                    <a:pt x="51" y="37"/>
                    <a:pt x="51" y="36"/>
                    <a:pt x="52" y="36"/>
                  </a:cubicBezTo>
                  <a:cubicBezTo>
                    <a:pt x="53" y="35"/>
                    <a:pt x="54" y="35"/>
                    <a:pt x="55" y="35"/>
                  </a:cubicBezTo>
                  <a:cubicBezTo>
                    <a:pt x="56" y="35"/>
                    <a:pt x="57" y="35"/>
                    <a:pt x="58" y="34"/>
                  </a:cubicBezTo>
                  <a:cubicBezTo>
                    <a:pt x="59" y="34"/>
                    <a:pt x="60" y="34"/>
                    <a:pt x="61" y="34"/>
                  </a:cubicBezTo>
                  <a:cubicBezTo>
                    <a:pt x="62" y="34"/>
                    <a:pt x="62" y="34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6" y="34"/>
                    <a:pt x="66" y="32"/>
                    <a:pt x="65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4" name="Google Shape;1914;p46"/>
            <p:cNvSpPr/>
            <p:nvPr/>
          </p:nvSpPr>
          <p:spPr>
            <a:xfrm>
              <a:off x="2137393" y="3395129"/>
              <a:ext cx="234325" cy="282062"/>
            </a:xfrm>
            <a:custGeom>
              <a:avLst/>
              <a:gdLst/>
              <a:ahLst/>
              <a:cxnLst/>
              <a:rect l="l" t="t" r="r" b="b"/>
              <a:pathLst>
                <a:path w="56" h="68" extrusionOk="0">
                  <a:moveTo>
                    <a:pt x="55" y="27"/>
                  </a:moveTo>
                  <a:cubicBezTo>
                    <a:pt x="54" y="26"/>
                    <a:pt x="54" y="26"/>
                    <a:pt x="53" y="27"/>
                  </a:cubicBezTo>
                  <a:cubicBezTo>
                    <a:pt x="52" y="27"/>
                    <a:pt x="51" y="27"/>
                    <a:pt x="50" y="27"/>
                  </a:cubicBezTo>
                  <a:cubicBezTo>
                    <a:pt x="48" y="28"/>
                    <a:pt x="46" y="28"/>
                    <a:pt x="45" y="28"/>
                  </a:cubicBezTo>
                  <a:cubicBezTo>
                    <a:pt x="43" y="29"/>
                    <a:pt x="42" y="29"/>
                    <a:pt x="42" y="31"/>
                  </a:cubicBezTo>
                  <a:cubicBezTo>
                    <a:pt x="41" y="35"/>
                    <a:pt x="41" y="39"/>
                    <a:pt x="40" y="42"/>
                  </a:cubicBezTo>
                  <a:cubicBezTo>
                    <a:pt x="39" y="46"/>
                    <a:pt x="39" y="50"/>
                    <a:pt x="38" y="53"/>
                  </a:cubicBezTo>
                  <a:cubicBezTo>
                    <a:pt x="38" y="49"/>
                    <a:pt x="39" y="44"/>
                    <a:pt x="39" y="40"/>
                  </a:cubicBezTo>
                  <a:cubicBezTo>
                    <a:pt x="39" y="31"/>
                    <a:pt x="39" y="22"/>
                    <a:pt x="39" y="14"/>
                  </a:cubicBezTo>
                  <a:cubicBezTo>
                    <a:pt x="39" y="10"/>
                    <a:pt x="39" y="6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5" y="2"/>
                    <a:pt x="35" y="3"/>
                    <a:pt x="34" y="5"/>
                  </a:cubicBezTo>
                  <a:cubicBezTo>
                    <a:pt x="33" y="7"/>
                    <a:pt x="32" y="10"/>
                    <a:pt x="31" y="13"/>
                  </a:cubicBezTo>
                  <a:cubicBezTo>
                    <a:pt x="30" y="15"/>
                    <a:pt x="30" y="18"/>
                    <a:pt x="29" y="20"/>
                  </a:cubicBezTo>
                  <a:cubicBezTo>
                    <a:pt x="29" y="23"/>
                    <a:pt x="28" y="25"/>
                    <a:pt x="27" y="27"/>
                  </a:cubicBezTo>
                  <a:cubicBezTo>
                    <a:pt x="25" y="29"/>
                    <a:pt x="23" y="30"/>
                    <a:pt x="21" y="29"/>
                  </a:cubicBezTo>
                  <a:cubicBezTo>
                    <a:pt x="21" y="28"/>
                    <a:pt x="20" y="29"/>
                    <a:pt x="20" y="29"/>
                  </a:cubicBezTo>
                  <a:cubicBezTo>
                    <a:pt x="19" y="35"/>
                    <a:pt x="17" y="40"/>
                    <a:pt x="15" y="45"/>
                  </a:cubicBezTo>
                  <a:cubicBezTo>
                    <a:pt x="15" y="35"/>
                    <a:pt x="16" y="25"/>
                    <a:pt x="17" y="16"/>
                  </a:cubicBezTo>
                  <a:cubicBezTo>
                    <a:pt x="17" y="13"/>
                    <a:pt x="17" y="9"/>
                    <a:pt x="18" y="6"/>
                  </a:cubicBezTo>
                  <a:cubicBezTo>
                    <a:pt x="18" y="5"/>
                    <a:pt x="17" y="5"/>
                    <a:pt x="16" y="6"/>
                  </a:cubicBezTo>
                  <a:cubicBezTo>
                    <a:pt x="13" y="11"/>
                    <a:pt x="12" y="17"/>
                    <a:pt x="11" y="23"/>
                  </a:cubicBezTo>
                  <a:cubicBezTo>
                    <a:pt x="11" y="26"/>
                    <a:pt x="10" y="29"/>
                    <a:pt x="8" y="30"/>
                  </a:cubicBezTo>
                  <a:cubicBezTo>
                    <a:pt x="6" y="32"/>
                    <a:pt x="4" y="32"/>
                    <a:pt x="1" y="31"/>
                  </a:cubicBezTo>
                  <a:cubicBezTo>
                    <a:pt x="0" y="31"/>
                    <a:pt x="0" y="33"/>
                    <a:pt x="1" y="33"/>
                  </a:cubicBezTo>
                  <a:cubicBezTo>
                    <a:pt x="5" y="34"/>
                    <a:pt x="9" y="33"/>
                    <a:pt x="11" y="29"/>
                  </a:cubicBezTo>
                  <a:cubicBezTo>
                    <a:pt x="13" y="27"/>
                    <a:pt x="13" y="25"/>
                    <a:pt x="13" y="22"/>
                  </a:cubicBezTo>
                  <a:cubicBezTo>
                    <a:pt x="14" y="20"/>
                    <a:pt x="14" y="17"/>
                    <a:pt x="15" y="15"/>
                  </a:cubicBezTo>
                  <a:cubicBezTo>
                    <a:pt x="15" y="14"/>
                    <a:pt x="15" y="13"/>
                    <a:pt x="15" y="12"/>
                  </a:cubicBezTo>
                  <a:cubicBezTo>
                    <a:pt x="14" y="21"/>
                    <a:pt x="14" y="31"/>
                    <a:pt x="14" y="40"/>
                  </a:cubicBezTo>
                  <a:cubicBezTo>
                    <a:pt x="13" y="43"/>
                    <a:pt x="13" y="47"/>
                    <a:pt x="13" y="50"/>
                  </a:cubicBezTo>
                  <a:cubicBezTo>
                    <a:pt x="13" y="51"/>
                    <a:pt x="15" y="51"/>
                    <a:pt x="15" y="50"/>
                  </a:cubicBezTo>
                  <a:cubicBezTo>
                    <a:pt x="18" y="44"/>
                    <a:pt x="20" y="38"/>
                    <a:pt x="21" y="31"/>
                  </a:cubicBezTo>
                  <a:cubicBezTo>
                    <a:pt x="23" y="31"/>
                    <a:pt x="25" y="31"/>
                    <a:pt x="26" y="30"/>
                  </a:cubicBezTo>
                  <a:cubicBezTo>
                    <a:pt x="28" y="29"/>
                    <a:pt x="29" y="27"/>
                    <a:pt x="30" y="25"/>
                  </a:cubicBezTo>
                  <a:cubicBezTo>
                    <a:pt x="31" y="23"/>
                    <a:pt x="31" y="20"/>
                    <a:pt x="32" y="17"/>
                  </a:cubicBezTo>
                  <a:cubicBezTo>
                    <a:pt x="33" y="14"/>
                    <a:pt x="34" y="12"/>
                    <a:pt x="35" y="9"/>
                  </a:cubicBezTo>
                  <a:cubicBezTo>
                    <a:pt x="35" y="7"/>
                    <a:pt x="36" y="6"/>
                    <a:pt x="36" y="4"/>
                  </a:cubicBezTo>
                  <a:cubicBezTo>
                    <a:pt x="36" y="4"/>
                    <a:pt x="37" y="4"/>
                    <a:pt x="37" y="3"/>
                  </a:cubicBezTo>
                  <a:cubicBezTo>
                    <a:pt x="37" y="6"/>
                    <a:pt x="37" y="9"/>
                    <a:pt x="37" y="12"/>
                  </a:cubicBezTo>
                  <a:cubicBezTo>
                    <a:pt x="37" y="17"/>
                    <a:pt x="37" y="21"/>
                    <a:pt x="37" y="25"/>
                  </a:cubicBezTo>
                  <a:cubicBezTo>
                    <a:pt x="37" y="34"/>
                    <a:pt x="37" y="43"/>
                    <a:pt x="37" y="52"/>
                  </a:cubicBezTo>
                  <a:cubicBezTo>
                    <a:pt x="37" y="57"/>
                    <a:pt x="36" y="62"/>
                    <a:pt x="36" y="67"/>
                  </a:cubicBezTo>
                  <a:cubicBezTo>
                    <a:pt x="36" y="68"/>
                    <a:pt x="38" y="68"/>
                    <a:pt x="38" y="67"/>
                  </a:cubicBezTo>
                  <a:cubicBezTo>
                    <a:pt x="39" y="61"/>
                    <a:pt x="40" y="55"/>
                    <a:pt x="41" y="48"/>
                  </a:cubicBezTo>
                  <a:cubicBezTo>
                    <a:pt x="41" y="45"/>
                    <a:pt x="42" y="42"/>
                    <a:pt x="42" y="39"/>
                  </a:cubicBezTo>
                  <a:cubicBezTo>
                    <a:pt x="43" y="37"/>
                    <a:pt x="43" y="36"/>
                    <a:pt x="43" y="34"/>
                  </a:cubicBezTo>
                  <a:cubicBezTo>
                    <a:pt x="43" y="34"/>
                    <a:pt x="43" y="33"/>
                    <a:pt x="43" y="32"/>
                  </a:cubicBezTo>
                  <a:cubicBezTo>
                    <a:pt x="43" y="31"/>
                    <a:pt x="43" y="31"/>
                    <a:pt x="44" y="30"/>
                  </a:cubicBezTo>
                  <a:cubicBezTo>
                    <a:pt x="45" y="30"/>
                    <a:pt x="46" y="30"/>
                    <a:pt x="46" y="30"/>
                  </a:cubicBezTo>
                  <a:cubicBezTo>
                    <a:pt x="47" y="30"/>
                    <a:pt x="48" y="29"/>
                    <a:pt x="49" y="29"/>
                  </a:cubicBezTo>
                  <a:cubicBezTo>
                    <a:pt x="50" y="29"/>
                    <a:pt x="51" y="29"/>
                    <a:pt x="52" y="29"/>
                  </a:cubicBezTo>
                  <a:cubicBezTo>
                    <a:pt x="52" y="29"/>
                    <a:pt x="52" y="29"/>
                    <a:pt x="53" y="29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6" y="29"/>
                    <a:pt x="56" y="27"/>
                    <a:pt x="55" y="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5" name="Google Shape;1915;p46"/>
            <p:cNvSpPr/>
            <p:nvPr/>
          </p:nvSpPr>
          <p:spPr>
            <a:xfrm>
              <a:off x="1979010" y="5932838"/>
              <a:ext cx="219138" cy="195274"/>
            </a:xfrm>
            <a:custGeom>
              <a:avLst/>
              <a:gdLst/>
              <a:ahLst/>
              <a:cxnLst/>
              <a:rect l="l" t="t" r="r" b="b"/>
              <a:pathLst>
                <a:path w="101" h="90" extrusionOk="0">
                  <a:moveTo>
                    <a:pt x="0" y="21"/>
                  </a:moveTo>
                  <a:lnTo>
                    <a:pt x="23" y="90"/>
                  </a:lnTo>
                  <a:lnTo>
                    <a:pt x="101" y="76"/>
                  </a:lnTo>
                  <a:lnTo>
                    <a:pt x="71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3D3B4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6" name="Google Shape;1916;p46"/>
            <p:cNvSpPr/>
            <p:nvPr/>
          </p:nvSpPr>
          <p:spPr>
            <a:xfrm>
              <a:off x="2011555" y="5982742"/>
              <a:ext cx="375355" cy="210462"/>
            </a:xfrm>
            <a:custGeom>
              <a:avLst/>
              <a:gdLst/>
              <a:ahLst/>
              <a:cxnLst/>
              <a:rect l="l" t="t" r="r" b="b"/>
              <a:pathLst>
                <a:path w="90" h="51" extrusionOk="0">
                  <a:moveTo>
                    <a:pt x="79" y="38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6" y="16"/>
                    <a:pt x="19" y="19"/>
                  </a:cubicBezTo>
                  <a:cubicBezTo>
                    <a:pt x="24" y="11"/>
                    <a:pt x="35" y="0"/>
                    <a:pt x="41" y="6"/>
                  </a:cubicBezTo>
                  <a:cubicBezTo>
                    <a:pt x="59" y="24"/>
                    <a:pt x="84" y="16"/>
                    <a:pt x="88" y="25"/>
                  </a:cubicBezTo>
                  <a:cubicBezTo>
                    <a:pt x="90" y="28"/>
                    <a:pt x="82" y="38"/>
                    <a:pt x="79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7" name="Google Shape;1917;p46"/>
            <p:cNvSpPr/>
            <p:nvPr/>
          </p:nvSpPr>
          <p:spPr>
            <a:xfrm>
              <a:off x="2028912" y="6065191"/>
              <a:ext cx="340640" cy="104146"/>
            </a:xfrm>
            <a:custGeom>
              <a:avLst/>
              <a:gdLst/>
              <a:ahLst/>
              <a:cxnLst/>
              <a:rect l="l" t="t" r="r" b="b"/>
              <a:pathLst>
                <a:path w="82" h="25" extrusionOk="0">
                  <a:moveTo>
                    <a:pt x="80" y="1"/>
                  </a:moveTo>
                  <a:cubicBezTo>
                    <a:pt x="78" y="0"/>
                    <a:pt x="75" y="1"/>
                    <a:pt x="73" y="2"/>
                  </a:cubicBezTo>
                  <a:cubicBezTo>
                    <a:pt x="71" y="3"/>
                    <a:pt x="69" y="5"/>
                    <a:pt x="67" y="7"/>
                  </a:cubicBezTo>
                  <a:cubicBezTo>
                    <a:pt x="65" y="9"/>
                    <a:pt x="64" y="12"/>
                    <a:pt x="64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55" y="16"/>
                    <a:pt x="47" y="18"/>
                    <a:pt x="39" y="18"/>
                  </a:cubicBezTo>
                  <a:cubicBezTo>
                    <a:pt x="33" y="19"/>
                    <a:pt x="27" y="20"/>
                    <a:pt x="21" y="21"/>
                  </a:cubicBezTo>
                  <a:cubicBezTo>
                    <a:pt x="18" y="21"/>
                    <a:pt x="15" y="21"/>
                    <a:pt x="12" y="22"/>
                  </a:cubicBezTo>
                  <a:cubicBezTo>
                    <a:pt x="10" y="22"/>
                    <a:pt x="9" y="22"/>
                    <a:pt x="7" y="22"/>
                  </a:cubicBezTo>
                  <a:cubicBezTo>
                    <a:pt x="6" y="22"/>
                    <a:pt x="6" y="22"/>
                    <a:pt x="5" y="23"/>
                  </a:cubicBezTo>
                  <a:cubicBezTo>
                    <a:pt x="3" y="23"/>
                    <a:pt x="2" y="23"/>
                    <a:pt x="1" y="23"/>
                  </a:cubicBezTo>
                  <a:cubicBezTo>
                    <a:pt x="0" y="24"/>
                    <a:pt x="0" y="25"/>
                    <a:pt x="1" y="25"/>
                  </a:cubicBezTo>
                  <a:cubicBezTo>
                    <a:pt x="2" y="25"/>
                    <a:pt x="3" y="25"/>
                    <a:pt x="4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8" y="25"/>
                    <a:pt x="9" y="24"/>
                    <a:pt x="11" y="24"/>
                  </a:cubicBezTo>
                  <a:cubicBezTo>
                    <a:pt x="14" y="24"/>
                    <a:pt x="17" y="24"/>
                    <a:pt x="21" y="23"/>
                  </a:cubicBezTo>
                  <a:cubicBezTo>
                    <a:pt x="27" y="23"/>
                    <a:pt x="33" y="22"/>
                    <a:pt x="40" y="21"/>
                  </a:cubicBezTo>
                  <a:cubicBezTo>
                    <a:pt x="53" y="20"/>
                    <a:pt x="65" y="18"/>
                    <a:pt x="78" y="16"/>
                  </a:cubicBezTo>
                  <a:cubicBezTo>
                    <a:pt x="80" y="16"/>
                    <a:pt x="80" y="13"/>
                    <a:pt x="78" y="13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3"/>
                    <a:pt x="78" y="12"/>
                    <a:pt x="78" y="12"/>
                  </a:cubicBezTo>
                  <a:cubicBezTo>
                    <a:pt x="79" y="10"/>
                    <a:pt x="80" y="9"/>
                    <a:pt x="81" y="7"/>
                  </a:cubicBezTo>
                  <a:cubicBezTo>
                    <a:pt x="82" y="6"/>
                    <a:pt x="82" y="5"/>
                    <a:pt x="82" y="4"/>
                  </a:cubicBezTo>
                  <a:cubicBezTo>
                    <a:pt x="82" y="3"/>
                    <a:pt x="82" y="2"/>
                    <a:pt x="80" y="1"/>
                  </a:cubicBezTo>
                  <a:close/>
                  <a:moveTo>
                    <a:pt x="79" y="5"/>
                  </a:moveTo>
                  <a:cubicBezTo>
                    <a:pt x="77" y="8"/>
                    <a:pt x="75" y="11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1" y="14"/>
                    <a:pt x="68" y="15"/>
                    <a:pt x="66" y="15"/>
                  </a:cubicBezTo>
                  <a:cubicBezTo>
                    <a:pt x="68" y="10"/>
                    <a:pt x="70" y="5"/>
                    <a:pt x="75" y="4"/>
                  </a:cubicBezTo>
                  <a:cubicBezTo>
                    <a:pt x="76" y="3"/>
                    <a:pt x="78" y="3"/>
                    <a:pt x="79" y="4"/>
                  </a:cubicBezTo>
                  <a:cubicBezTo>
                    <a:pt x="80" y="4"/>
                    <a:pt x="80" y="4"/>
                    <a:pt x="80" y="4"/>
                  </a:cubicBezTo>
                  <a:lnTo>
                    <a:pt x="79" y="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8" name="Google Shape;1918;p46"/>
            <p:cNvSpPr/>
            <p:nvPr/>
          </p:nvSpPr>
          <p:spPr>
            <a:xfrm>
              <a:off x="2174281" y="6028305"/>
              <a:ext cx="36885" cy="28207"/>
            </a:xfrm>
            <a:custGeom>
              <a:avLst/>
              <a:gdLst/>
              <a:ahLst/>
              <a:cxnLst/>
              <a:rect l="l" t="t" r="r" b="b"/>
              <a:pathLst>
                <a:path w="9" h="7" extrusionOk="0">
                  <a:moveTo>
                    <a:pt x="8" y="1"/>
                  </a:moveTo>
                  <a:cubicBezTo>
                    <a:pt x="7" y="0"/>
                    <a:pt x="7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9" y="2"/>
                  </a:cubicBezTo>
                  <a:cubicBezTo>
                    <a:pt x="9" y="2"/>
                    <a:pt x="9" y="1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9" name="Google Shape;1919;p46"/>
            <p:cNvSpPr/>
            <p:nvPr/>
          </p:nvSpPr>
          <p:spPr>
            <a:xfrm>
              <a:off x="2224183" y="6080378"/>
              <a:ext cx="2100" cy="2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0" name="Google Shape;1920;p46"/>
            <p:cNvSpPr/>
            <p:nvPr/>
          </p:nvSpPr>
          <p:spPr>
            <a:xfrm>
              <a:off x="2219843" y="6069530"/>
              <a:ext cx="21697" cy="10849"/>
            </a:xfrm>
            <a:custGeom>
              <a:avLst/>
              <a:gdLst/>
              <a:ahLst/>
              <a:cxnLst/>
              <a:rect l="l" t="t" r="r" b="b"/>
              <a:pathLst>
                <a:path w="5" h="3" extrusionOk="0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5" y="1"/>
                    <a:pt x="5" y="1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1" name="Google Shape;1921;p46"/>
            <p:cNvSpPr/>
            <p:nvPr/>
          </p:nvSpPr>
          <p:spPr>
            <a:xfrm>
              <a:off x="2224183" y="6080378"/>
              <a:ext cx="2100" cy="2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2" name="Google Shape;1922;p46"/>
            <p:cNvSpPr/>
            <p:nvPr/>
          </p:nvSpPr>
          <p:spPr>
            <a:xfrm>
              <a:off x="1961653" y="5939347"/>
              <a:ext cx="284228" cy="190934"/>
            </a:xfrm>
            <a:custGeom>
              <a:avLst/>
              <a:gdLst/>
              <a:ahLst/>
              <a:cxnLst/>
              <a:rect l="l" t="t" r="r" b="b"/>
              <a:pathLst>
                <a:path w="131" h="88" extrusionOk="0">
                  <a:moveTo>
                    <a:pt x="131" y="43"/>
                  </a:moveTo>
                  <a:lnTo>
                    <a:pt x="73" y="67"/>
                  </a:lnTo>
                  <a:lnTo>
                    <a:pt x="14" y="88"/>
                  </a:lnTo>
                  <a:lnTo>
                    <a:pt x="0" y="44"/>
                  </a:lnTo>
                  <a:lnTo>
                    <a:pt x="69" y="31"/>
                  </a:lnTo>
                  <a:lnTo>
                    <a:pt x="102" y="0"/>
                  </a:lnTo>
                  <a:lnTo>
                    <a:pt x="131" y="4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3" name="Google Shape;1923;p46"/>
            <p:cNvSpPr/>
            <p:nvPr/>
          </p:nvSpPr>
          <p:spPr>
            <a:xfrm>
              <a:off x="1759872" y="4661388"/>
              <a:ext cx="542419" cy="1377764"/>
            </a:xfrm>
            <a:custGeom>
              <a:avLst/>
              <a:gdLst/>
              <a:ahLst/>
              <a:cxnLst/>
              <a:rect l="l" t="t" r="r" b="b"/>
              <a:pathLst>
                <a:path w="250" h="635" extrusionOk="0">
                  <a:moveTo>
                    <a:pt x="0" y="130"/>
                  </a:moveTo>
                  <a:lnTo>
                    <a:pt x="111" y="323"/>
                  </a:lnTo>
                  <a:lnTo>
                    <a:pt x="103" y="635"/>
                  </a:lnTo>
                  <a:lnTo>
                    <a:pt x="204" y="632"/>
                  </a:lnTo>
                  <a:lnTo>
                    <a:pt x="250" y="273"/>
                  </a:lnTo>
                  <a:lnTo>
                    <a:pt x="172" y="42"/>
                  </a:lnTo>
                  <a:lnTo>
                    <a:pt x="40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4" name="Google Shape;1924;p46"/>
            <p:cNvSpPr/>
            <p:nvPr/>
          </p:nvSpPr>
          <p:spPr>
            <a:xfrm>
              <a:off x="2577841" y="4303387"/>
              <a:ext cx="314604" cy="223481"/>
            </a:xfrm>
            <a:custGeom>
              <a:avLst/>
              <a:gdLst/>
              <a:ahLst/>
              <a:cxnLst/>
              <a:rect l="l" t="t" r="r" b="b"/>
              <a:pathLst>
                <a:path w="76" h="54" extrusionOk="0">
                  <a:moveTo>
                    <a:pt x="9" y="18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21" y="6"/>
                    <a:pt x="29" y="5"/>
                  </a:cubicBezTo>
                  <a:cubicBezTo>
                    <a:pt x="38" y="4"/>
                    <a:pt x="48" y="3"/>
                    <a:pt x="50" y="1"/>
                  </a:cubicBezTo>
                  <a:cubicBezTo>
                    <a:pt x="52" y="0"/>
                    <a:pt x="53" y="6"/>
                    <a:pt x="45" y="11"/>
                  </a:cubicBezTo>
                  <a:cubicBezTo>
                    <a:pt x="37" y="15"/>
                    <a:pt x="38" y="14"/>
                    <a:pt x="40" y="16"/>
                  </a:cubicBezTo>
                  <a:cubicBezTo>
                    <a:pt x="44" y="17"/>
                    <a:pt x="71" y="22"/>
                    <a:pt x="70" y="26"/>
                  </a:cubicBezTo>
                  <a:cubicBezTo>
                    <a:pt x="70" y="30"/>
                    <a:pt x="53" y="25"/>
                    <a:pt x="52" y="26"/>
                  </a:cubicBezTo>
                  <a:cubicBezTo>
                    <a:pt x="52" y="28"/>
                    <a:pt x="76" y="32"/>
                    <a:pt x="74" y="36"/>
                  </a:cubicBezTo>
                  <a:cubicBezTo>
                    <a:pt x="72" y="41"/>
                    <a:pt x="53" y="33"/>
                    <a:pt x="52" y="34"/>
                  </a:cubicBezTo>
                  <a:cubicBezTo>
                    <a:pt x="51" y="35"/>
                    <a:pt x="69" y="41"/>
                    <a:pt x="69" y="43"/>
                  </a:cubicBezTo>
                  <a:cubicBezTo>
                    <a:pt x="69" y="45"/>
                    <a:pt x="72" y="48"/>
                    <a:pt x="49" y="41"/>
                  </a:cubicBezTo>
                  <a:cubicBezTo>
                    <a:pt x="41" y="38"/>
                    <a:pt x="46" y="43"/>
                    <a:pt x="46" y="43"/>
                  </a:cubicBezTo>
                  <a:cubicBezTo>
                    <a:pt x="46" y="43"/>
                    <a:pt x="63" y="54"/>
                    <a:pt x="53" y="52"/>
                  </a:cubicBezTo>
                  <a:cubicBezTo>
                    <a:pt x="40" y="49"/>
                    <a:pt x="14" y="33"/>
                    <a:pt x="11" y="32"/>
                  </a:cubicBezTo>
                  <a:cubicBezTo>
                    <a:pt x="0" y="26"/>
                    <a:pt x="4" y="21"/>
                    <a:pt x="9" y="18"/>
                  </a:cubicBezTo>
                  <a:close/>
                </a:path>
              </a:pathLst>
            </a:custGeom>
            <a:solidFill>
              <a:srgbClr val="E6AB8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5" name="Google Shape;1925;p46"/>
            <p:cNvSpPr/>
            <p:nvPr/>
          </p:nvSpPr>
          <p:spPr>
            <a:xfrm>
              <a:off x="1597147" y="3784826"/>
              <a:ext cx="403560" cy="201784"/>
            </a:xfrm>
            <a:custGeom>
              <a:avLst/>
              <a:gdLst/>
              <a:ahLst/>
              <a:cxnLst/>
              <a:rect l="l" t="t" r="r" b="b"/>
              <a:pathLst>
                <a:path w="97" h="49" extrusionOk="0">
                  <a:moveTo>
                    <a:pt x="78" y="6"/>
                  </a:moveTo>
                  <a:cubicBezTo>
                    <a:pt x="68" y="8"/>
                    <a:pt x="63" y="1"/>
                    <a:pt x="62" y="0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2" y="21"/>
                    <a:pt x="22" y="26"/>
                    <a:pt x="12" y="30"/>
                  </a:cubicBezTo>
                  <a:cubicBezTo>
                    <a:pt x="0" y="36"/>
                    <a:pt x="3" y="49"/>
                    <a:pt x="3" y="4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7" y="17"/>
                    <a:pt x="91" y="5"/>
                    <a:pt x="78" y="6"/>
                  </a:cubicBezTo>
                  <a:close/>
                </a:path>
              </a:pathLst>
            </a:custGeom>
            <a:solidFill>
              <a:srgbClr val="E9AE8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6" name="Google Shape;1926;p46"/>
            <p:cNvSpPr/>
            <p:nvPr/>
          </p:nvSpPr>
          <p:spPr>
            <a:xfrm>
              <a:off x="1651388" y="3617759"/>
              <a:ext cx="223477" cy="308099"/>
            </a:xfrm>
            <a:custGeom>
              <a:avLst/>
              <a:gdLst/>
              <a:ahLst/>
              <a:cxnLst/>
              <a:rect l="l" t="t" r="r" b="b"/>
              <a:pathLst>
                <a:path w="54" h="74" extrusionOk="0">
                  <a:moveTo>
                    <a:pt x="0" y="11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11" y="31"/>
                    <a:pt x="14" y="44"/>
                    <a:pt x="14" y="57"/>
                  </a:cubicBezTo>
                  <a:cubicBezTo>
                    <a:pt x="17" y="68"/>
                    <a:pt x="28" y="74"/>
                    <a:pt x="38" y="71"/>
                  </a:cubicBezTo>
                  <a:cubicBezTo>
                    <a:pt x="48" y="68"/>
                    <a:pt x="54" y="57"/>
                    <a:pt x="51" y="47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E9AE8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7" name="Google Shape;1927;p46"/>
            <p:cNvSpPr/>
            <p:nvPr/>
          </p:nvSpPr>
          <p:spPr>
            <a:xfrm>
              <a:off x="1564601" y="3398618"/>
              <a:ext cx="355827" cy="364511"/>
            </a:xfrm>
            <a:custGeom>
              <a:avLst/>
              <a:gdLst/>
              <a:ahLst/>
              <a:cxnLst/>
              <a:rect l="l" t="t" r="r" b="b"/>
              <a:pathLst>
                <a:path w="86" h="88" extrusionOk="0">
                  <a:moveTo>
                    <a:pt x="78" y="36"/>
                  </a:moveTo>
                  <a:cubicBezTo>
                    <a:pt x="82" y="46"/>
                    <a:pt x="82" y="46"/>
                    <a:pt x="82" y="46"/>
                  </a:cubicBezTo>
                  <a:cubicBezTo>
                    <a:pt x="86" y="55"/>
                    <a:pt x="86" y="63"/>
                    <a:pt x="85" y="67"/>
                  </a:cubicBezTo>
                  <a:cubicBezTo>
                    <a:pt x="84" y="69"/>
                    <a:pt x="82" y="73"/>
                    <a:pt x="82" y="76"/>
                  </a:cubicBezTo>
                  <a:cubicBezTo>
                    <a:pt x="80" y="83"/>
                    <a:pt x="75" y="85"/>
                    <a:pt x="72" y="86"/>
                  </a:cubicBezTo>
                  <a:cubicBezTo>
                    <a:pt x="63" y="88"/>
                    <a:pt x="51" y="87"/>
                    <a:pt x="4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0" y="74"/>
                    <a:pt x="2" y="41"/>
                    <a:pt x="1" y="34"/>
                  </a:cubicBezTo>
                  <a:cubicBezTo>
                    <a:pt x="0" y="5"/>
                    <a:pt x="21" y="1"/>
                    <a:pt x="30" y="0"/>
                  </a:cubicBezTo>
                  <a:cubicBezTo>
                    <a:pt x="30" y="0"/>
                    <a:pt x="39" y="0"/>
                    <a:pt x="49" y="4"/>
                  </a:cubicBezTo>
                  <a:cubicBezTo>
                    <a:pt x="62" y="8"/>
                    <a:pt x="72" y="19"/>
                    <a:pt x="77" y="31"/>
                  </a:cubicBezTo>
                  <a:cubicBezTo>
                    <a:pt x="77" y="32"/>
                    <a:pt x="77" y="33"/>
                    <a:pt x="77" y="34"/>
                  </a:cubicBezTo>
                  <a:cubicBezTo>
                    <a:pt x="78" y="35"/>
                    <a:pt x="78" y="36"/>
                    <a:pt x="78" y="36"/>
                  </a:cubicBezTo>
                  <a:close/>
                </a:path>
              </a:pathLst>
            </a:custGeom>
            <a:solidFill>
              <a:srgbClr val="E9AE8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8" name="Google Shape;1928;p46"/>
            <p:cNvSpPr/>
            <p:nvPr/>
          </p:nvSpPr>
          <p:spPr>
            <a:xfrm>
              <a:off x="1783739" y="3576534"/>
              <a:ext cx="30375" cy="28207"/>
            </a:xfrm>
            <a:custGeom>
              <a:avLst/>
              <a:gdLst/>
              <a:ahLst/>
              <a:cxnLst/>
              <a:rect l="l" t="t" r="r" b="b"/>
              <a:pathLst>
                <a:path w="7" h="7" extrusionOk="0">
                  <a:moveTo>
                    <a:pt x="6" y="2"/>
                  </a:moveTo>
                  <a:cubicBezTo>
                    <a:pt x="7" y="4"/>
                    <a:pt x="4" y="7"/>
                    <a:pt x="2" y="5"/>
                  </a:cubicBezTo>
                  <a:cubicBezTo>
                    <a:pt x="0" y="3"/>
                    <a:pt x="4" y="0"/>
                    <a:pt x="6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9" name="Google Shape;1929;p46"/>
            <p:cNvSpPr/>
            <p:nvPr/>
          </p:nvSpPr>
          <p:spPr>
            <a:xfrm>
              <a:off x="1766382" y="3535310"/>
              <a:ext cx="47733" cy="41225"/>
            </a:xfrm>
            <a:custGeom>
              <a:avLst/>
              <a:gdLst/>
              <a:ahLst/>
              <a:cxnLst/>
              <a:rect l="l" t="t" r="r" b="b"/>
              <a:pathLst>
                <a:path w="11" h="10" extrusionOk="0">
                  <a:moveTo>
                    <a:pt x="10" y="1"/>
                  </a:moveTo>
                  <a:cubicBezTo>
                    <a:pt x="11" y="2"/>
                    <a:pt x="10" y="4"/>
                    <a:pt x="5" y="6"/>
                  </a:cubicBezTo>
                  <a:cubicBezTo>
                    <a:pt x="2" y="7"/>
                    <a:pt x="2" y="10"/>
                    <a:pt x="1" y="9"/>
                  </a:cubicBezTo>
                  <a:cubicBezTo>
                    <a:pt x="0" y="8"/>
                    <a:pt x="1" y="6"/>
                    <a:pt x="4" y="3"/>
                  </a:cubicBezTo>
                  <a:cubicBezTo>
                    <a:pt x="6" y="1"/>
                    <a:pt x="9" y="0"/>
                    <a:pt x="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0" name="Google Shape;1930;p46"/>
            <p:cNvSpPr/>
            <p:nvPr/>
          </p:nvSpPr>
          <p:spPr>
            <a:xfrm>
              <a:off x="1864017" y="3550498"/>
              <a:ext cx="28206" cy="30376"/>
            </a:xfrm>
            <a:custGeom>
              <a:avLst/>
              <a:gdLst/>
              <a:ahLst/>
              <a:cxnLst/>
              <a:rect l="l" t="t" r="r" b="b"/>
              <a:pathLst>
                <a:path w="7" h="7" extrusionOk="0">
                  <a:moveTo>
                    <a:pt x="5" y="2"/>
                  </a:moveTo>
                  <a:cubicBezTo>
                    <a:pt x="7" y="4"/>
                    <a:pt x="4" y="7"/>
                    <a:pt x="2" y="5"/>
                  </a:cubicBezTo>
                  <a:cubicBezTo>
                    <a:pt x="0" y="3"/>
                    <a:pt x="4" y="0"/>
                    <a:pt x="5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1" name="Google Shape;1931;p46"/>
            <p:cNvSpPr/>
            <p:nvPr/>
          </p:nvSpPr>
          <p:spPr>
            <a:xfrm>
              <a:off x="1850998" y="3513613"/>
              <a:ext cx="32546" cy="21697"/>
            </a:xfrm>
            <a:custGeom>
              <a:avLst/>
              <a:gdLst/>
              <a:ahLst/>
              <a:cxnLst/>
              <a:rect l="l" t="t" r="r" b="b"/>
              <a:pathLst>
                <a:path w="8" h="5" extrusionOk="0">
                  <a:moveTo>
                    <a:pt x="8" y="4"/>
                  </a:moveTo>
                  <a:cubicBezTo>
                    <a:pt x="7" y="4"/>
                    <a:pt x="7" y="4"/>
                    <a:pt x="6" y="4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3" y="0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8" y="3"/>
                    <a:pt x="8" y="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2" name="Google Shape;1932;p46"/>
            <p:cNvSpPr/>
            <p:nvPr/>
          </p:nvSpPr>
          <p:spPr>
            <a:xfrm>
              <a:off x="1846659" y="3576534"/>
              <a:ext cx="36885" cy="41225"/>
            </a:xfrm>
            <a:custGeom>
              <a:avLst/>
              <a:gdLst/>
              <a:ahLst/>
              <a:cxnLst/>
              <a:rect l="l" t="t" r="r" b="b"/>
              <a:pathLst>
                <a:path w="9" h="10" extrusionOk="0">
                  <a:moveTo>
                    <a:pt x="8" y="10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7"/>
                    <a:pt x="8" y="5"/>
                    <a:pt x="7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8" y="7"/>
                    <a:pt x="8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3" name="Google Shape;1933;p46"/>
            <p:cNvSpPr/>
            <p:nvPr/>
          </p:nvSpPr>
          <p:spPr>
            <a:xfrm>
              <a:off x="1859677" y="3613420"/>
              <a:ext cx="6510" cy="13018"/>
            </a:xfrm>
            <a:custGeom>
              <a:avLst/>
              <a:gdLst/>
              <a:ahLst/>
              <a:cxnLst/>
              <a:rect l="l" t="t" r="r" b="b"/>
              <a:pathLst>
                <a:path w="2" h="3" extrusionOk="0"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4" name="Google Shape;1934;p46"/>
            <p:cNvSpPr/>
            <p:nvPr/>
          </p:nvSpPr>
          <p:spPr>
            <a:xfrm>
              <a:off x="1859677" y="3635117"/>
              <a:ext cx="36885" cy="49904"/>
            </a:xfrm>
            <a:custGeom>
              <a:avLst/>
              <a:gdLst/>
              <a:ahLst/>
              <a:cxnLst/>
              <a:rect l="l" t="t" r="r" b="b"/>
              <a:pathLst>
                <a:path w="9" h="12" extrusionOk="0">
                  <a:moveTo>
                    <a:pt x="6" y="11"/>
                  </a:moveTo>
                  <a:cubicBezTo>
                    <a:pt x="5" y="11"/>
                    <a:pt x="4" y="12"/>
                    <a:pt x="3" y="12"/>
                  </a:cubicBezTo>
                  <a:cubicBezTo>
                    <a:pt x="1" y="12"/>
                    <a:pt x="0" y="10"/>
                    <a:pt x="0" y="8"/>
                  </a:cubicBezTo>
                  <a:cubicBezTo>
                    <a:pt x="2" y="0"/>
                    <a:pt x="6" y="0"/>
                    <a:pt x="8" y="7"/>
                  </a:cubicBezTo>
                  <a:cubicBezTo>
                    <a:pt x="9" y="9"/>
                    <a:pt x="8" y="11"/>
                    <a:pt x="6" y="1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5" name="Google Shape;1935;p46"/>
            <p:cNvSpPr/>
            <p:nvPr/>
          </p:nvSpPr>
          <p:spPr>
            <a:xfrm>
              <a:off x="1746854" y="3721905"/>
              <a:ext cx="141030" cy="62922"/>
            </a:xfrm>
            <a:custGeom>
              <a:avLst/>
              <a:gdLst/>
              <a:ahLst/>
              <a:cxnLst/>
              <a:rect l="l" t="t" r="r" b="b"/>
              <a:pathLst>
                <a:path w="34" h="15" extrusionOk="0">
                  <a:moveTo>
                    <a:pt x="33" y="6"/>
                  </a:moveTo>
                  <a:cubicBezTo>
                    <a:pt x="33" y="6"/>
                    <a:pt x="33" y="6"/>
                    <a:pt x="33" y="6"/>
                  </a:cubicBezTo>
                  <a:cubicBezTo>
                    <a:pt x="16" y="15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6" y="13"/>
                    <a:pt x="33" y="5"/>
                  </a:cubicBezTo>
                  <a:cubicBezTo>
                    <a:pt x="34" y="5"/>
                    <a:pt x="34" y="5"/>
                    <a:pt x="34" y="5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6" name="Google Shape;1936;p46"/>
            <p:cNvSpPr/>
            <p:nvPr/>
          </p:nvSpPr>
          <p:spPr>
            <a:xfrm>
              <a:off x="1542904" y="3359563"/>
              <a:ext cx="336300" cy="375360"/>
            </a:xfrm>
            <a:custGeom>
              <a:avLst/>
              <a:gdLst/>
              <a:ahLst/>
              <a:cxnLst/>
              <a:rect l="l" t="t" r="r" b="b"/>
              <a:pathLst>
                <a:path w="81" h="90" extrusionOk="0">
                  <a:moveTo>
                    <a:pt x="76" y="13"/>
                  </a:moveTo>
                  <a:cubicBezTo>
                    <a:pt x="75" y="11"/>
                    <a:pt x="73" y="10"/>
                    <a:pt x="71" y="9"/>
                  </a:cubicBezTo>
                  <a:cubicBezTo>
                    <a:pt x="62" y="4"/>
                    <a:pt x="50" y="0"/>
                    <a:pt x="40" y="5"/>
                  </a:cubicBezTo>
                  <a:cubicBezTo>
                    <a:pt x="38" y="7"/>
                    <a:pt x="35" y="8"/>
                    <a:pt x="32" y="8"/>
                  </a:cubicBezTo>
                  <a:cubicBezTo>
                    <a:pt x="31" y="8"/>
                    <a:pt x="30" y="7"/>
                    <a:pt x="29" y="8"/>
                  </a:cubicBezTo>
                  <a:cubicBezTo>
                    <a:pt x="27" y="8"/>
                    <a:pt x="26" y="9"/>
                    <a:pt x="25" y="9"/>
                  </a:cubicBezTo>
                  <a:cubicBezTo>
                    <a:pt x="21" y="11"/>
                    <a:pt x="17" y="13"/>
                    <a:pt x="14" y="17"/>
                  </a:cubicBezTo>
                  <a:cubicBezTo>
                    <a:pt x="13" y="18"/>
                    <a:pt x="12" y="21"/>
                    <a:pt x="10" y="22"/>
                  </a:cubicBezTo>
                  <a:cubicBezTo>
                    <a:pt x="8" y="23"/>
                    <a:pt x="7" y="24"/>
                    <a:pt x="5" y="26"/>
                  </a:cubicBezTo>
                  <a:cubicBezTo>
                    <a:pt x="3" y="30"/>
                    <a:pt x="2" y="36"/>
                    <a:pt x="1" y="41"/>
                  </a:cubicBezTo>
                  <a:cubicBezTo>
                    <a:pt x="0" y="46"/>
                    <a:pt x="2" y="51"/>
                    <a:pt x="6" y="54"/>
                  </a:cubicBezTo>
                  <a:cubicBezTo>
                    <a:pt x="8" y="55"/>
                    <a:pt x="9" y="56"/>
                    <a:pt x="9" y="58"/>
                  </a:cubicBezTo>
                  <a:cubicBezTo>
                    <a:pt x="9" y="59"/>
                    <a:pt x="9" y="60"/>
                    <a:pt x="10" y="62"/>
                  </a:cubicBezTo>
                  <a:cubicBezTo>
                    <a:pt x="10" y="63"/>
                    <a:pt x="11" y="65"/>
                    <a:pt x="13" y="66"/>
                  </a:cubicBezTo>
                  <a:cubicBezTo>
                    <a:pt x="12" y="66"/>
                    <a:pt x="12" y="67"/>
                    <a:pt x="13" y="67"/>
                  </a:cubicBezTo>
                  <a:cubicBezTo>
                    <a:pt x="13" y="68"/>
                    <a:pt x="14" y="69"/>
                    <a:pt x="15" y="70"/>
                  </a:cubicBezTo>
                  <a:cubicBezTo>
                    <a:pt x="16" y="70"/>
                    <a:pt x="17" y="71"/>
                    <a:pt x="17" y="72"/>
                  </a:cubicBezTo>
                  <a:cubicBezTo>
                    <a:pt x="17" y="73"/>
                    <a:pt x="17" y="75"/>
                    <a:pt x="18" y="75"/>
                  </a:cubicBezTo>
                  <a:cubicBezTo>
                    <a:pt x="19" y="76"/>
                    <a:pt x="20" y="76"/>
                    <a:pt x="21" y="77"/>
                  </a:cubicBezTo>
                  <a:cubicBezTo>
                    <a:pt x="23" y="78"/>
                    <a:pt x="24" y="80"/>
                    <a:pt x="25" y="81"/>
                  </a:cubicBezTo>
                  <a:cubicBezTo>
                    <a:pt x="26" y="82"/>
                    <a:pt x="27" y="82"/>
                    <a:pt x="28" y="83"/>
                  </a:cubicBezTo>
                  <a:cubicBezTo>
                    <a:pt x="29" y="83"/>
                    <a:pt x="34" y="89"/>
                    <a:pt x="34" y="90"/>
                  </a:cubicBezTo>
                  <a:cubicBezTo>
                    <a:pt x="34" y="90"/>
                    <a:pt x="35" y="90"/>
                    <a:pt x="36" y="90"/>
                  </a:cubicBezTo>
                  <a:cubicBezTo>
                    <a:pt x="36" y="90"/>
                    <a:pt x="37" y="89"/>
                    <a:pt x="37" y="89"/>
                  </a:cubicBezTo>
                  <a:cubicBezTo>
                    <a:pt x="37" y="88"/>
                    <a:pt x="37" y="88"/>
                    <a:pt x="37" y="87"/>
                  </a:cubicBezTo>
                  <a:cubicBezTo>
                    <a:pt x="37" y="87"/>
                    <a:pt x="37" y="86"/>
                    <a:pt x="37" y="86"/>
                  </a:cubicBezTo>
                  <a:cubicBezTo>
                    <a:pt x="36" y="85"/>
                    <a:pt x="36" y="85"/>
                    <a:pt x="36" y="85"/>
                  </a:cubicBezTo>
                  <a:cubicBezTo>
                    <a:pt x="36" y="85"/>
                    <a:pt x="36" y="85"/>
                    <a:pt x="36" y="85"/>
                  </a:cubicBezTo>
                  <a:cubicBezTo>
                    <a:pt x="36" y="85"/>
                    <a:pt x="36" y="85"/>
                    <a:pt x="36" y="85"/>
                  </a:cubicBezTo>
                  <a:cubicBezTo>
                    <a:pt x="36" y="84"/>
                    <a:pt x="36" y="83"/>
                    <a:pt x="36" y="83"/>
                  </a:cubicBezTo>
                  <a:cubicBezTo>
                    <a:pt x="36" y="82"/>
                    <a:pt x="37" y="81"/>
                    <a:pt x="36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7" y="78"/>
                    <a:pt x="35" y="76"/>
                    <a:pt x="34" y="74"/>
                  </a:cubicBezTo>
                  <a:cubicBezTo>
                    <a:pt x="33" y="73"/>
                    <a:pt x="32" y="71"/>
                    <a:pt x="32" y="69"/>
                  </a:cubicBezTo>
                  <a:cubicBezTo>
                    <a:pt x="33" y="67"/>
                    <a:pt x="33" y="66"/>
                    <a:pt x="35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5"/>
                    <a:pt x="35" y="64"/>
                    <a:pt x="36" y="64"/>
                  </a:cubicBezTo>
                  <a:cubicBezTo>
                    <a:pt x="36" y="63"/>
                    <a:pt x="37" y="63"/>
                    <a:pt x="38" y="63"/>
                  </a:cubicBezTo>
                  <a:cubicBezTo>
                    <a:pt x="38" y="63"/>
                    <a:pt x="39" y="63"/>
                    <a:pt x="39" y="63"/>
                  </a:cubicBezTo>
                  <a:cubicBezTo>
                    <a:pt x="40" y="62"/>
                    <a:pt x="40" y="62"/>
                    <a:pt x="41" y="62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0"/>
                    <a:pt x="41" y="58"/>
                    <a:pt x="42" y="56"/>
                  </a:cubicBezTo>
                  <a:cubicBezTo>
                    <a:pt x="42" y="56"/>
                    <a:pt x="42" y="55"/>
                    <a:pt x="42" y="55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4"/>
                    <a:pt x="42" y="53"/>
                    <a:pt x="42" y="53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1"/>
                    <a:pt x="42" y="50"/>
                    <a:pt x="42" y="49"/>
                  </a:cubicBezTo>
                  <a:cubicBezTo>
                    <a:pt x="42" y="48"/>
                    <a:pt x="42" y="47"/>
                    <a:pt x="42" y="47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6"/>
                    <a:pt x="42" y="45"/>
                    <a:pt x="42" y="45"/>
                  </a:cubicBezTo>
                  <a:cubicBezTo>
                    <a:pt x="43" y="41"/>
                    <a:pt x="43" y="38"/>
                    <a:pt x="46" y="35"/>
                  </a:cubicBezTo>
                  <a:cubicBezTo>
                    <a:pt x="47" y="34"/>
                    <a:pt x="50" y="33"/>
                    <a:pt x="52" y="32"/>
                  </a:cubicBezTo>
                  <a:cubicBezTo>
                    <a:pt x="56" y="30"/>
                    <a:pt x="61" y="28"/>
                    <a:pt x="66" y="26"/>
                  </a:cubicBezTo>
                  <a:cubicBezTo>
                    <a:pt x="67" y="26"/>
                    <a:pt x="67" y="25"/>
                    <a:pt x="68" y="25"/>
                  </a:cubicBezTo>
                  <a:cubicBezTo>
                    <a:pt x="71" y="24"/>
                    <a:pt x="73" y="26"/>
                    <a:pt x="75" y="28"/>
                  </a:cubicBezTo>
                  <a:cubicBezTo>
                    <a:pt x="76" y="30"/>
                    <a:pt x="75" y="31"/>
                    <a:pt x="77" y="31"/>
                  </a:cubicBezTo>
                  <a:cubicBezTo>
                    <a:pt x="78" y="28"/>
                    <a:pt x="81" y="28"/>
                    <a:pt x="78" y="22"/>
                  </a:cubicBezTo>
                  <a:cubicBezTo>
                    <a:pt x="77" y="20"/>
                    <a:pt x="78" y="15"/>
                    <a:pt x="76" y="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7" name="Google Shape;1937;p46"/>
            <p:cNvSpPr/>
            <p:nvPr/>
          </p:nvSpPr>
          <p:spPr>
            <a:xfrm>
              <a:off x="1655728" y="3468049"/>
              <a:ext cx="95466" cy="62922"/>
            </a:xfrm>
            <a:custGeom>
              <a:avLst/>
              <a:gdLst/>
              <a:ahLst/>
              <a:cxnLst/>
              <a:rect l="l" t="t" r="r" b="b"/>
              <a:pathLst>
                <a:path w="23" h="15" extrusionOk="0">
                  <a:moveTo>
                    <a:pt x="21" y="0"/>
                  </a:moveTo>
                  <a:cubicBezTo>
                    <a:pt x="20" y="0"/>
                    <a:pt x="19" y="0"/>
                    <a:pt x="17" y="1"/>
                  </a:cubicBezTo>
                  <a:cubicBezTo>
                    <a:pt x="16" y="1"/>
                    <a:pt x="15" y="1"/>
                    <a:pt x="13" y="1"/>
                  </a:cubicBezTo>
                  <a:cubicBezTo>
                    <a:pt x="11" y="1"/>
                    <a:pt x="9" y="2"/>
                    <a:pt x="7" y="4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5" y="7"/>
                    <a:pt x="5" y="8"/>
                    <a:pt x="4" y="9"/>
                  </a:cubicBezTo>
                  <a:cubicBezTo>
                    <a:pt x="3" y="10"/>
                    <a:pt x="0" y="11"/>
                    <a:pt x="0" y="13"/>
                  </a:cubicBezTo>
                  <a:cubicBezTo>
                    <a:pt x="0" y="14"/>
                    <a:pt x="0" y="15"/>
                    <a:pt x="1" y="14"/>
                  </a:cubicBezTo>
                  <a:cubicBezTo>
                    <a:pt x="2" y="14"/>
                    <a:pt x="2" y="13"/>
                    <a:pt x="3" y="12"/>
                  </a:cubicBezTo>
                  <a:cubicBezTo>
                    <a:pt x="4" y="12"/>
                    <a:pt x="5" y="11"/>
                    <a:pt x="5" y="11"/>
                  </a:cubicBezTo>
                  <a:cubicBezTo>
                    <a:pt x="7" y="9"/>
                    <a:pt x="7" y="7"/>
                    <a:pt x="9" y="6"/>
                  </a:cubicBezTo>
                  <a:cubicBezTo>
                    <a:pt x="10" y="4"/>
                    <a:pt x="12" y="4"/>
                    <a:pt x="14" y="3"/>
                  </a:cubicBezTo>
                  <a:cubicBezTo>
                    <a:pt x="17" y="3"/>
                    <a:pt x="20" y="3"/>
                    <a:pt x="22" y="1"/>
                  </a:cubicBezTo>
                  <a:cubicBezTo>
                    <a:pt x="23" y="1"/>
                    <a:pt x="22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8" name="Google Shape;1938;p46"/>
            <p:cNvSpPr/>
            <p:nvPr/>
          </p:nvSpPr>
          <p:spPr>
            <a:xfrm>
              <a:off x="1701291" y="3526632"/>
              <a:ext cx="23867" cy="104146"/>
            </a:xfrm>
            <a:custGeom>
              <a:avLst/>
              <a:gdLst/>
              <a:ahLst/>
              <a:cxnLst/>
              <a:rect l="l" t="t" r="r" b="b"/>
              <a:pathLst>
                <a:path w="6" h="25" extrusionOk="0">
                  <a:moveTo>
                    <a:pt x="5" y="2"/>
                  </a:move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3"/>
                    <a:pt x="3" y="5"/>
                    <a:pt x="3" y="8"/>
                  </a:cubicBezTo>
                  <a:cubicBezTo>
                    <a:pt x="3" y="9"/>
                    <a:pt x="3" y="10"/>
                    <a:pt x="3" y="11"/>
                  </a:cubicBezTo>
                  <a:cubicBezTo>
                    <a:pt x="3" y="12"/>
                    <a:pt x="4" y="13"/>
                    <a:pt x="3" y="14"/>
                  </a:cubicBezTo>
                  <a:cubicBezTo>
                    <a:pt x="3" y="16"/>
                    <a:pt x="1" y="18"/>
                    <a:pt x="1" y="19"/>
                  </a:cubicBezTo>
                  <a:cubicBezTo>
                    <a:pt x="0" y="21"/>
                    <a:pt x="0" y="24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4"/>
                    <a:pt x="3" y="23"/>
                    <a:pt x="3" y="22"/>
                  </a:cubicBezTo>
                  <a:cubicBezTo>
                    <a:pt x="3" y="21"/>
                    <a:pt x="3" y="20"/>
                    <a:pt x="3" y="19"/>
                  </a:cubicBezTo>
                  <a:cubicBezTo>
                    <a:pt x="4" y="18"/>
                    <a:pt x="5" y="16"/>
                    <a:pt x="5" y="14"/>
                  </a:cubicBezTo>
                  <a:cubicBezTo>
                    <a:pt x="6" y="12"/>
                    <a:pt x="5" y="10"/>
                    <a:pt x="5" y="8"/>
                  </a:cubicBezTo>
                  <a:cubicBezTo>
                    <a:pt x="5" y="6"/>
                    <a:pt x="5" y="4"/>
                    <a:pt x="5" y="2"/>
                  </a:cubicBezTo>
                  <a:close/>
                </a:path>
              </a:pathLst>
            </a:custGeom>
            <a:solidFill>
              <a:srgbClr val="4E453C">
                <a:alpha val="316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9" name="Google Shape;1939;p46"/>
            <p:cNvSpPr/>
            <p:nvPr/>
          </p:nvSpPr>
          <p:spPr>
            <a:xfrm>
              <a:off x="1692613" y="3481067"/>
              <a:ext cx="71600" cy="41225"/>
            </a:xfrm>
            <a:custGeom>
              <a:avLst/>
              <a:gdLst/>
              <a:ahLst/>
              <a:cxnLst/>
              <a:rect l="l" t="t" r="r" b="b"/>
              <a:pathLst>
                <a:path w="17" h="10" extrusionOk="0">
                  <a:moveTo>
                    <a:pt x="16" y="1"/>
                  </a:moveTo>
                  <a:cubicBezTo>
                    <a:pt x="15" y="0"/>
                    <a:pt x="14" y="1"/>
                    <a:pt x="13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9" y="1"/>
                    <a:pt x="8" y="2"/>
                    <a:pt x="8" y="2"/>
                  </a:cubicBezTo>
                  <a:cubicBezTo>
                    <a:pt x="7" y="2"/>
                    <a:pt x="6" y="2"/>
                    <a:pt x="5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3" y="9"/>
                    <a:pt x="3" y="8"/>
                    <a:pt x="4" y="7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5"/>
                    <a:pt x="6" y="5"/>
                    <a:pt x="7" y="4"/>
                  </a:cubicBezTo>
                  <a:cubicBezTo>
                    <a:pt x="7" y="4"/>
                    <a:pt x="8" y="4"/>
                    <a:pt x="9" y="4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3"/>
                    <a:pt x="13" y="3"/>
                    <a:pt x="14" y="3"/>
                  </a:cubicBezTo>
                  <a:cubicBezTo>
                    <a:pt x="14" y="2"/>
                    <a:pt x="15" y="2"/>
                    <a:pt x="16" y="2"/>
                  </a:cubicBezTo>
                  <a:cubicBezTo>
                    <a:pt x="17" y="2"/>
                    <a:pt x="16" y="1"/>
                    <a:pt x="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0" name="Google Shape;1940;p46"/>
            <p:cNvSpPr/>
            <p:nvPr/>
          </p:nvSpPr>
          <p:spPr>
            <a:xfrm>
              <a:off x="1764211" y="3444183"/>
              <a:ext cx="106315" cy="41225"/>
            </a:xfrm>
            <a:custGeom>
              <a:avLst/>
              <a:gdLst/>
              <a:ahLst/>
              <a:cxnLst/>
              <a:rect l="l" t="t" r="r" b="b"/>
              <a:pathLst>
                <a:path w="26" h="10" extrusionOk="0">
                  <a:moveTo>
                    <a:pt x="24" y="3"/>
                  </a:moveTo>
                  <a:cubicBezTo>
                    <a:pt x="23" y="2"/>
                    <a:pt x="22" y="1"/>
                    <a:pt x="21" y="1"/>
                  </a:cubicBezTo>
                  <a:cubicBezTo>
                    <a:pt x="20" y="1"/>
                    <a:pt x="19" y="0"/>
                    <a:pt x="18" y="1"/>
                  </a:cubicBezTo>
                  <a:cubicBezTo>
                    <a:pt x="16" y="1"/>
                    <a:pt x="15" y="1"/>
                    <a:pt x="14" y="2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0" y="3"/>
                    <a:pt x="9" y="3"/>
                  </a:cubicBezTo>
                  <a:cubicBezTo>
                    <a:pt x="8" y="3"/>
                    <a:pt x="6" y="3"/>
                    <a:pt x="5" y="4"/>
                  </a:cubicBezTo>
                  <a:cubicBezTo>
                    <a:pt x="2" y="4"/>
                    <a:pt x="0" y="6"/>
                    <a:pt x="0" y="9"/>
                  </a:cubicBezTo>
                  <a:cubicBezTo>
                    <a:pt x="0" y="10"/>
                    <a:pt x="1" y="10"/>
                    <a:pt x="1" y="9"/>
                  </a:cubicBezTo>
                  <a:cubicBezTo>
                    <a:pt x="2" y="7"/>
                    <a:pt x="4" y="6"/>
                    <a:pt x="6" y="5"/>
                  </a:cubicBezTo>
                  <a:cubicBezTo>
                    <a:pt x="9" y="5"/>
                    <a:pt x="11" y="6"/>
                    <a:pt x="14" y="4"/>
                  </a:cubicBezTo>
                  <a:cubicBezTo>
                    <a:pt x="16" y="3"/>
                    <a:pt x="17" y="2"/>
                    <a:pt x="20" y="3"/>
                  </a:cubicBezTo>
                  <a:cubicBezTo>
                    <a:pt x="21" y="3"/>
                    <a:pt x="22" y="3"/>
                    <a:pt x="23" y="4"/>
                  </a:cubicBezTo>
                  <a:cubicBezTo>
                    <a:pt x="23" y="5"/>
                    <a:pt x="24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5"/>
                    <a:pt x="25" y="3"/>
                    <a:pt x="24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1" name="Google Shape;1941;p46"/>
            <p:cNvSpPr/>
            <p:nvPr/>
          </p:nvSpPr>
          <p:spPr>
            <a:xfrm>
              <a:off x="1647049" y="3444183"/>
              <a:ext cx="45564" cy="28207"/>
            </a:xfrm>
            <a:custGeom>
              <a:avLst/>
              <a:gdLst/>
              <a:ahLst/>
              <a:cxnLst/>
              <a:rect l="l" t="t" r="r" b="b"/>
              <a:pathLst>
                <a:path w="11" h="7" extrusionOk="0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3"/>
                    <a:pt x="5" y="2"/>
                  </a:cubicBezTo>
                  <a:cubicBezTo>
                    <a:pt x="5" y="2"/>
                    <a:pt x="6" y="2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2" name="Google Shape;1942;p46"/>
            <p:cNvSpPr/>
            <p:nvPr/>
          </p:nvSpPr>
          <p:spPr>
            <a:xfrm>
              <a:off x="1651388" y="3604741"/>
              <a:ext cx="78108" cy="75940"/>
            </a:xfrm>
            <a:custGeom>
              <a:avLst/>
              <a:gdLst/>
              <a:ahLst/>
              <a:cxnLst/>
              <a:rect l="l" t="t" r="r" b="b"/>
              <a:pathLst>
                <a:path w="19" h="18" extrusionOk="0">
                  <a:moveTo>
                    <a:pt x="12" y="2"/>
                  </a:moveTo>
                  <a:cubicBezTo>
                    <a:pt x="8" y="0"/>
                    <a:pt x="0" y="1"/>
                    <a:pt x="2" y="8"/>
                  </a:cubicBezTo>
                  <a:cubicBezTo>
                    <a:pt x="3" y="16"/>
                    <a:pt x="16" y="18"/>
                    <a:pt x="19" y="18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E9AE8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3" name="Google Shape;1943;p46"/>
            <p:cNvSpPr/>
            <p:nvPr/>
          </p:nvSpPr>
          <p:spPr>
            <a:xfrm>
              <a:off x="1664406" y="3613420"/>
              <a:ext cx="36885" cy="26037"/>
            </a:xfrm>
            <a:custGeom>
              <a:avLst/>
              <a:gdLst/>
              <a:ahLst/>
              <a:cxnLst/>
              <a:rect l="l" t="t" r="r" b="b"/>
              <a:pathLst>
                <a:path w="9" h="6" extrusionOk="0">
                  <a:moveTo>
                    <a:pt x="9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4" y="2"/>
                    <a:pt x="1" y="5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4" y="0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4" name="Google Shape;1944;p46"/>
            <p:cNvSpPr/>
            <p:nvPr/>
          </p:nvSpPr>
          <p:spPr>
            <a:xfrm>
              <a:off x="2805656" y="5603042"/>
              <a:ext cx="249513" cy="221310"/>
            </a:xfrm>
            <a:custGeom>
              <a:avLst/>
              <a:gdLst/>
              <a:ahLst/>
              <a:cxnLst/>
              <a:rect l="l" t="t" r="r" b="b"/>
              <a:pathLst>
                <a:path w="115" h="102" extrusionOk="0">
                  <a:moveTo>
                    <a:pt x="0" y="48"/>
                  </a:moveTo>
                  <a:lnTo>
                    <a:pt x="50" y="102"/>
                  </a:lnTo>
                  <a:lnTo>
                    <a:pt x="115" y="60"/>
                  </a:lnTo>
                  <a:lnTo>
                    <a:pt x="55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3D3B4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5" name="Google Shape;1945;p46"/>
            <p:cNvSpPr/>
            <p:nvPr/>
          </p:nvSpPr>
          <p:spPr>
            <a:xfrm>
              <a:off x="2859899" y="5620400"/>
              <a:ext cx="364506" cy="273383"/>
            </a:xfrm>
            <a:custGeom>
              <a:avLst/>
              <a:gdLst/>
              <a:ahLst/>
              <a:cxnLst/>
              <a:rect l="l" t="t" r="r" b="b"/>
              <a:pathLst>
                <a:path w="88" h="66" extrusionOk="0">
                  <a:moveTo>
                    <a:pt x="82" y="22"/>
                  </a:moveTo>
                  <a:cubicBezTo>
                    <a:pt x="16" y="66"/>
                    <a:pt x="16" y="66"/>
                    <a:pt x="16" y="6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6" y="27"/>
                    <a:pt x="20" y="29"/>
                  </a:cubicBezTo>
                  <a:cubicBezTo>
                    <a:pt x="21" y="20"/>
                    <a:pt x="26" y="5"/>
                    <a:pt x="35" y="8"/>
                  </a:cubicBezTo>
                  <a:cubicBezTo>
                    <a:pt x="58" y="17"/>
                    <a:pt x="78" y="0"/>
                    <a:pt x="85" y="6"/>
                  </a:cubicBezTo>
                  <a:cubicBezTo>
                    <a:pt x="88" y="8"/>
                    <a:pt x="85" y="20"/>
                    <a:pt x="82" y="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6" name="Google Shape;1946;p46"/>
            <p:cNvSpPr/>
            <p:nvPr/>
          </p:nvSpPr>
          <p:spPr>
            <a:xfrm>
              <a:off x="2924989" y="5637757"/>
              <a:ext cx="290737" cy="223481"/>
            </a:xfrm>
            <a:custGeom>
              <a:avLst/>
              <a:gdLst/>
              <a:ahLst/>
              <a:cxnLst/>
              <a:rect l="l" t="t" r="r" b="b"/>
              <a:pathLst>
                <a:path w="70" h="54" extrusionOk="0">
                  <a:moveTo>
                    <a:pt x="64" y="0"/>
                  </a:moveTo>
                  <a:cubicBezTo>
                    <a:pt x="62" y="0"/>
                    <a:pt x="59" y="2"/>
                    <a:pt x="58" y="4"/>
                  </a:cubicBezTo>
                  <a:cubicBezTo>
                    <a:pt x="56" y="6"/>
                    <a:pt x="55" y="8"/>
                    <a:pt x="54" y="11"/>
                  </a:cubicBezTo>
                  <a:cubicBezTo>
                    <a:pt x="54" y="14"/>
                    <a:pt x="54" y="17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48" y="24"/>
                    <a:pt x="41" y="28"/>
                    <a:pt x="34" y="33"/>
                  </a:cubicBezTo>
                  <a:cubicBezTo>
                    <a:pt x="29" y="36"/>
                    <a:pt x="23" y="39"/>
                    <a:pt x="18" y="42"/>
                  </a:cubicBezTo>
                  <a:cubicBezTo>
                    <a:pt x="15" y="44"/>
                    <a:pt x="13" y="45"/>
                    <a:pt x="10" y="47"/>
                  </a:cubicBezTo>
                  <a:cubicBezTo>
                    <a:pt x="9" y="48"/>
                    <a:pt x="7" y="48"/>
                    <a:pt x="6" y="49"/>
                  </a:cubicBezTo>
                  <a:cubicBezTo>
                    <a:pt x="5" y="50"/>
                    <a:pt x="5" y="50"/>
                    <a:pt x="4" y="50"/>
                  </a:cubicBezTo>
                  <a:cubicBezTo>
                    <a:pt x="3" y="51"/>
                    <a:pt x="2" y="52"/>
                    <a:pt x="1" y="53"/>
                  </a:cubicBezTo>
                  <a:cubicBezTo>
                    <a:pt x="0" y="53"/>
                    <a:pt x="1" y="54"/>
                    <a:pt x="2" y="54"/>
                  </a:cubicBezTo>
                  <a:cubicBezTo>
                    <a:pt x="2" y="54"/>
                    <a:pt x="3" y="54"/>
                    <a:pt x="4" y="53"/>
                  </a:cubicBezTo>
                  <a:cubicBezTo>
                    <a:pt x="5" y="53"/>
                    <a:pt x="5" y="52"/>
                    <a:pt x="6" y="52"/>
                  </a:cubicBezTo>
                  <a:cubicBezTo>
                    <a:pt x="8" y="51"/>
                    <a:pt x="9" y="50"/>
                    <a:pt x="10" y="50"/>
                  </a:cubicBezTo>
                  <a:cubicBezTo>
                    <a:pt x="13" y="48"/>
                    <a:pt x="16" y="46"/>
                    <a:pt x="19" y="45"/>
                  </a:cubicBezTo>
                  <a:cubicBezTo>
                    <a:pt x="24" y="42"/>
                    <a:pt x="30" y="38"/>
                    <a:pt x="35" y="35"/>
                  </a:cubicBezTo>
                  <a:cubicBezTo>
                    <a:pt x="46" y="29"/>
                    <a:pt x="57" y="22"/>
                    <a:pt x="68" y="15"/>
                  </a:cubicBezTo>
                  <a:cubicBezTo>
                    <a:pt x="70" y="14"/>
                    <a:pt x="68" y="11"/>
                    <a:pt x="67" y="12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12"/>
                    <a:pt x="66" y="11"/>
                    <a:pt x="66" y="10"/>
                  </a:cubicBezTo>
                  <a:cubicBezTo>
                    <a:pt x="67" y="9"/>
                    <a:pt x="67" y="7"/>
                    <a:pt x="67" y="5"/>
                  </a:cubicBezTo>
                  <a:cubicBezTo>
                    <a:pt x="68" y="4"/>
                    <a:pt x="68" y="3"/>
                    <a:pt x="67" y="2"/>
                  </a:cubicBezTo>
                  <a:cubicBezTo>
                    <a:pt x="67" y="1"/>
                    <a:pt x="66" y="0"/>
                    <a:pt x="64" y="0"/>
                  </a:cubicBezTo>
                  <a:close/>
                  <a:moveTo>
                    <a:pt x="65" y="4"/>
                  </a:moveTo>
                  <a:cubicBezTo>
                    <a:pt x="64" y="8"/>
                    <a:pt x="63" y="11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1" y="16"/>
                    <a:pt x="59" y="17"/>
                    <a:pt x="57" y="19"/>
                  </a:cubicBezTo>
                  <a:cubicBezTo>
                    <a:pt x="57" y="14"/>
                    <a:pt x="56" y="8"/>
                    <a:pt x="61" y="5"/>
                  </a:cubicBezTo>
                  <a:cubicBezTo>
                    <a:pt x="61" y="4"/>
                    <a:pt x="63" y="3"/>
                    <a:pt x="64" y="3"/>
                  </a:cubicBezTo>
                  <a:cubicBezTo>
                    <a:pt x="65" y="3"/>
                    <a:pt x="65" y="3"/>
                    <a:pt x="65" y="3"/>
                  </a:cubicBezTo>
                  <a:lnTo>
                    <a:pt x="65" y="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7" name="Google Shape;1947;p46"/>
            <p:cNvSpPr/>
            <p:nvPr/>
          </p:nvSpPr>
          <p:spPr>
            <a:xfrm>
              <a:off x="2814335" y="5594363"/>
              <a:ext cx="251683" cy="249517"/>
            </a:xfrm>
            <a:custGeom>
              <a:avLst/>
              <a:gdLst/>
              <a:ahLst/>
              <a:cxnLst/>
              <a:rect l="l" t="t" r="r" b="b"/>
              <a:pathLst>
                <a:path w="116" h="115" extrusionOk="0">
                  <a:moveTo>
                    <a:pt x="116" y="27"/>
                  </a:moveTo>
                  <a:lnTo>
                    <a:pt x="76" y="71"/>
                  </a:lnTo>
                  <a:lnTo>
                    <a:pt x="30" y="115"/>
                  </a:lnTo>
                  <a:lnTo>
                    <a:pt x="0" y="81"/>
                  </a:lnTo>
                  <a:lnTo>
                    <a:pt x="55" y="41"/>
                  </a:lnTo>
                  <a:lnTo>
                    <a:pt x="74" y="0"/>
                  </a:lnTo>
                  <a:lnTo>
                    <a:pt x="116" y="27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8" name="Google Shape;1948;p46"/>
            <p:cNvSpPr/>
            <p:nvPr/>
          </p:nvSpPr>
          <p:spPr>
            <a:xfrm>
              <a:off x="1866187" y="4427060"/>
              <a:ext cx="1139081" cy="1371255"/>
            </a:xfrm>
            <a:custGeom>
              <a:avLst/>
              <a:gdLst/>
              <a:ahLst/>
              <a:cxnLst/>
              <a:rect l="l" t="t" r="r" b="b"/>
              <a:pathLst>
                <a:path w="525" h="632" extrusionOk="0">
                  <a:moveTo>
                    <a:pt x="358" y="257"/>
                  </a:moveTo>
                  <a:lnTo>
                    <a:pt x="525" y="565"/>
                  </a:lnTo>
                  <a:lnTo>
                    <a:pt x="490" y="621"/>
                  </a:lnTo>
                  <a:lnTo>
                    <a:pt x="456" y="632"/>
                  </a:lnTo>
                  <a:lnTo>
                    <a:pt x="240" y="387"/>
                  </a:lnTo>
                  <a:lnTo>
                    <a:pt x="73" y="272"/>
                  </a:lnTo>
                  <a:lnTo>
                    <a:pt x="0" y="98"/>
                  </a:lnTo>
                  <a:lnTo>
                    <a:pt x="123" y="0"/>
                  </a:lnTo>
                  <a:lnTo>
                    <a:pt x="358" y="25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9" name="Google Shape;1949;p46"/>
            <p:cNvSpPr/>
            <p:nvPr/>
          </p:nvSpPr>
          <p:spPr>
            <a:xfrm>
              <a:off x="2120038" y="4131980"/>
              <a:ext cx="572795" cy="353663"/>
            </a:xfrm>
            <a:custGeom>
              <a:avLst/>
              <a:gdLst/>
              <a:ahLst/>
              <a:cxnLst/>
              <a:rect l="l" t="t" r="r" b="b"/>
              <a:pathLst>
                <a:path w="138" h="85" extrusionOk="0">
                  <a:moveTo>
                    <a:pt x="127" y="85"/>
                  </a:moveTo>
                  <a:cubicBezTo>
                    <a:pt x="44" y="61"/>
                    <a:pt x="44" y="61"/>
                    <a:pt x="44" y="61"/>
                  </a:cubicBezTo>
                  <a:cubicBezTo>
                    <a:pt x="18" y="53"/>
                    <a:pt x="0" y="37"/>
                    <a:pt x="3" y="24"/>
                  </a:cubicBezTo>
                  <a:cubicBezTo>
                    <a:pt x="6" y="11"/>
                    <a:pt x="35" y="0"/>
                    <a:pt x="61" y="7"/>
                  </a:cubicBezTo>
                  <a:cubicBezTo>
                    <a:pt x="138" y="38"/>
                    <a:pt x="138" y="38"/>
                    <a:pt x="138" y="38"/>
                  </a:cubicBezTo>
                  <a:lnTo>
                    <a:pt x="127" y="8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0" name="Google Shape;1950;p46"/>
            <p:cNvSpPr/>
            <p:nvPr/>
          </p:nvSpPr>
          <p:spPr>
            <a:xfrm>
              <a:off x="1892223" y="3836899"/>
              <a:ext cx="464311" cy="453470"/>
            </a:xfrm>
            <a:custGeom>
              <a:avLst/>
              <a:gdLst/>
              <a:ahLst/>
              <a:cxnLst/>
              <a:rect l="l" t="t" r="r" b="b"/>
              <a:pathLst>
                <a:path w="112" h="109" extrusionOk="0">
                  <a:moveTo>
                    <a:pt x="102" y="96"/>
                  </a:moveTo>
                  <a:cubicBezTo>
                    <a:pt x="71" y="109"/>
                    <a:pt x="71" y="109"/>
                    <a:pt x="71" y="109"/>
                  </a:cubicBezTo>
                  <a:cubicBezTo>
                    <a:pt x="70" y="108"/>
                    <a:pt x="69" y="108"/>
                    <a:pt x="67" y="108"/>
                  </a:cubicBezTo>
                  <a:cubicBezTo>
                    <a:pt x="67" y="108"/>
                    <a:pt x="66" y="107"/>
                    <a:pt x="66" y="107"/>
                  </a:cubicBezTo>
                  <a:cubicBezTo>
                    <a:pt x="64" y="106"/>
                    <a:pt x="62" y="105"/>
                    <a:pt x="61" y="104"/>
                  </a:cubicBezTo>
                  <a:cubicBezTo>
                    <a:pt x="59" y="103"/>
                    <a:pt x="58" y="102"/>
                    <a:pt x="57" y="10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28"/>
                    <a:pt x="1" y="25"/>
                    <a:pt x="1" y="22"/>
                  </a:cubicBezTo>
                  <a:cubicBezTo>
                    <a:pt x="0" y="21"/>
                    <a:pt x="0" y="19"/>
                    <a:pt x="0" y="17"/>
                  </a:cubicBezTo>
                  <a:cubicBezTo>
                    <a:pt x="6" y="15"/>
                    <a:pt x="8" y="10"/>
                    <a:pt x="6" y="3"/>
                  </a:cubicBezTo>
                  <a:cubicBezTo>
                    <a:pt x="7" y="2"/>
                    <a:pt x="9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106" y="79"/>
                    <a:pt x="112" y="88"/>
                    <a:pt x="102" y="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1" name="Google Shape;1951;p46"/>
            <p:cNvSpPr/>
            <p:nvPr/>
          </p:nvSpPr>
          <p:spPr>
            <a:xfrm>
              <a:off x="1542904" y="3795675"/>
              <a:ext cx="889568" cy="1175982"/>
            </a:xfrm>
            <a:custGeom>
              <a:avLst/>
              <a:gdLst/>
              <a:ahLst/>
              <a:cxnLst/>
              <a:rect l="l" t="t" r="r" b="b"/>
              <a:pathLst>
                <a:path w="214" h="283" extrusionOk="0">
                  <a:moveTo>
                    <a:pt x="214" y="218"/>
                  </a:moveTo>
                  <a:cubicBezTo>
                    <a:pt x="193" y="232"/>
                    <a:pt x="193" y="232"/>
                    <a:pt x="193" y="232"/>
                  </a:cubicBezTo>
                  <a:cubicBezTo>
                    <a:pt x="178" y="242"/>
                    <a:pt x="161" y="250"/>
                    <a:pt x="143" y="255"/>
                  </a:cubicBezTo>
                  <a:cubicBezTo>
                    <a:pt x="52" y="282"/>
                    <a:pt x="52" y="282"/>
                    <a:pt x="52" y="282"/>
                  </a:cubicBezTo>
                  <a:cubicBezTo>
                    <a:pt x="47" y="283"/>
                    <a:pt x="43" y="281"/>
                    <a:pt x="42" y="276"/>
                  </a:cubicBezTo>
                  <a:cubicBezTo>
                    <a:pt x="42" y="275"/>
                    <a:pt x="42" y="275"/>
                    <a:pt x="42" y="275"/>
                  </a:cubicBezTo>
                  <a:cubicBezTo>
                    <a:pt x="35" y="207"/>
                    <a:pt x="35" y="207"/>
                    <a:pt x="35" y="207"/>
                  </a:cubicBezTo>
                  <a:cubicBezTo>
                    <a:pt x="32" y="196"/>
                    <a:pt x="32" y="196"/>
                    <a:pt x="32" y="196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0" y="60"/>
                    <a:pt x="4" y="44"/>
                    <a:pt x="15" y="31"/>
                  </a:cubicBezTo>
                  <a:cubicBezTo>
                    <a:pt x="20" y="25"/>
                    <a:pt x="26" y="19"/>
                    <a:pt x="35" y="15"/>
                  </a:cubicBezTo>
                  <a:cubicBezTo>
                    <a:pt x="35" y="14"/>
                    <a:pt x="36" y="14"/>
                    <a:pt x="37" y="13"/>
                  </a:cubicBezTo>
                  <a:cubicBezTo>
                    <a:pt x="50" y="23"/>
                    <a:pt x="62" y="34"/>
                    <a:pt x="79" y="2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85" y="22"/>
                    <a:pt x="86" y="17"/>
                    <a:pt x="84" y="11"/>
                  </a:cubicBezTo>
                  <a:cubicBezTo>
                    <a:pt x="83" y="7"/>
                    <a:pt x="81" y="4"/>
                    <a:pt x="79" y="0"/>
                  </a:cubicBezTo>
                  <a:cubicBezTo>
                    <a:pt x="80" y="0"/>
                    <a:pt x="82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7" y="0"/>
                    <a:pt x="91" y="0"/>
                    <a:pt x="95" y="1"/>
                  </a:cubicBezTo>
                  <a:cubicBezTo>
                    <a:pt x="99" y="1"/>
                    <a:pt x="104" y="3"/>
                    <a:pt x="108" y="4"/>
                  </a:cubicBezTo>
                  <a:cubicBezTo>
                    <a:pt x="109" y="5"/>
                    <a:pt x="110" y="5"/>
                    <a:pt x="111" y="6"/>
                  </a:cubicBezTo>
                  <a:cubicBezTo>
                    <a:pt x="113" y="7"/>
                    <a:pt x="114" y="8"/>
                    <a:pt x="116" y="9"/>
                  </a:cubicBezTo>
                  <a:cubicBezTo>
                    <a:pt x="122" y="14"/>
                    <a:pt x="127" y="20"/>
                    <a:pt x="129" y="27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3" y="92"/>
                    <a:pt x="153" y="92"/>
                    <a:pt x="153" y="92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67" y="130"/>
                    <a:pt x="167" y="130"/>
                    <a:pt x="167" y="130"/>
                  </a:cubicBezTo>
                  <a:cubicBezTo>
                    <a:pt x="179" y="162"/>
                    <a:pt x="179" y="162"/>
                    <a:pt x="179" y="162"/>
                  </a:cubicBezTo>
                  <a:lnTo>
                    <a:pt x="214" y="21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2" name="Google Shape;1952;p46"/>
            <p:cNvSpPr/>
            <p:nvPr/>
          </p:nvSpPr>
          <p:spPr>
            <a:xfrm>
              <a:off x="1675255" y="3795675"/>
              <a:ext cx="249514" cy="162729"/>
            </a:xfrm>
            <a:custGeom>
              <a:avLst/>
              <a:gdLst/>
              <a:ahLst/>
              <a:cxnLst/>
              <a:rect l="l" t="t" r="r" b="b"/>
              <a:pathLst>
                <a:path w="60" h="39" extrusionOk="0">
                  <a:moveTo>
                    <a:pt x="49" y="30"/>
                  </a:moveTo>
                  <a:cubicBezTo>
                    <a:pt x="48" y="30"/>
                    <a:pt x="48" y="30"/>
                    <a:pt x="48" y="30"/>
                  </a:cubicBezTo>
                  <a:cubicBezTo>
                    <a:pt x="28" y="39"/>
                    <a:pt x="14" y="27"/>
                    <a:pt x="0" y="17"/>
                  </a:cubicBezTo>
                  <a:cubicBezTo>
                    <a:pt x="0" y="16"/>
                    <a:pt x="1" y="16"/>
                    <a:pt x="3" y="15"/>
                  </a:cubicBezTo>
                  <a:cubicBezTo>
                    <a:pt x="3" y="14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8" y="23"/>
                    <a:pt x="30" y="34"/>
                    <a:pt x="47" y="26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53" y="22"/>
                    <a:pt x="54" y="17"/>
                    <a:pt x="52" y="11"/>
                  </a:cubicBezTo>
                  <a:cubicBezTo>
                    <a:pt x="51" y="7"/>
                    <a:pt x="49" y="4"/>
                    <a:pt x="47" y="0"/>
                  </a:cubicBezTo>
                  <a:cubicBezTo>
                    <a:pt x="48" y="0"/>
                    <a:pt x="50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3" y="2"/>
                    <a:pt x="54" y="4"/>
                    <a:pt x="55" y="7"/>
                  </a:cubicBezTo>
                  <a:cubicBezTo>
                    <a:pt x="60" y="16"/>
                    <a:pt x="60" y="25"/>
                    <a:pt x="49" y="3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3" name="Google Shape;1953;p46"/>
            <p:cNvSpPr/>
            <p:nvPr/>
          </p:nvSpPr>
          <p:spPr>
            <a:xfrm>
              <a:off x="2178620" y="4897887"/>
              <a:ext cx="108484" cy="303759"/>
            </a:xfrm>
            <a:custGeom>
              <a:avLst/>
              <a:gdLst/>
              <a:ahLst/>
              <a:cxnLst/>
              <a:rect l="l" t="t" r="r" b="b"/>
              <a:pathLst>
                <a:path w="26" h="73" extrusionOk="0">
                  <a:moveTo>
                    <a:pt x="24" y="65"/>
                  </a:moveTo>
                  <a:cubicBezTo>
                    <a:pt x="23" y="62"/>
                    <a:pt x="22" y="60"/>
                    <a:pt x="21" y="58"/>
                  </a:cubicBezTo>
                  <a:cubicBezTo>
                    <a:pt x="19" y="53"/>
                    <a:pt x="18" y="48"/>
                    <a:pt x="16" y="44"/>
                  </a:cubicBezTo>
                  <a:cubicBezTo>
                    <a:pt x="12" y="34"/>
                    <a:pt x="9" y="25"/>
                    <a:pt x="6" y="15"/>
                  </a:cubicBezTo>
                  <a:cubicBezTo>
                    <a:pt x="5" y="13"/>
                    <a:pt x="5" y="10"/>
                    <a:pt x="4" y="8"/>
                  </a:cubicBezTo>
                  <a:cubicBezTo>
                    <a:pt x="4" y="7"/>
                    <a:pt x="3" y="5"/>
                    <a:pt x="3" y="4"/>
                  </a:cubicBezTo>
                  <a:cubicBezTo>
                    <a:pt x="3" y="3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0" y="2"/>
                    <a:pt x="1" y="5"/>
                    <a:pt x="1" y="7"/>
                  </a:cubicBezTo>
                  <a:cubicBezTo>
                    <a:pt x="2" y="9"/>
                    <a:pt x="2" y="11"/>
                    <a:pt x="3" y="13"/>
                  </a:cubicBezTo>
                  <a:cubicBezTo>
                    <a:pt x="4" y="18"/>
                    <a:pt x="6" y="23"/>
                    <a:pt x="8" y="28"/>
                  </a:cubicBezTo>
                  <a:cubicBezTo>
                    <a:pt x="11" y="37"/>
                    <a:pt x="14" y="47"/>
                    <a:pt x="18" y="56"/>
                  </a:cubicBezTo>
                  <a:cubicBezTo>
                    <a:pt x="19" y="59"/>
                    <a:pt x="20" y="62"/>
                    <a:pt x="21" y="64"/>
                  </a:cubicBezTo>
                  <a:cubicBezTo>
                    <a:pt x="22" y="67"/>
                    <a:pt x="22" y="70"/>
                    <a:pt x="24" y="72"/>
                  </a:cubicBezTo>
                  <a:cubicBezTo>
                    <a:pt x="24" y="73"/>
                    <a:pt x="26" y="72"/>
                    <a:pt x="26" y="71"/>
                  </a:cubicBezTo>
                  <a:cubicBezTo>
                    <a:pt x="26" y="69"/>
                    <a:pt x="25" y="67"/>
                    <a:pt x="24" y="6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4" name="Google Shape;1954;p46"/>
            <p:cNvSpPr/>
            <p:nvPr/>
          </p:nvSpPr>
          <p:spPr>
            <a:xfrm>
              <a:off x="2137396" y="4129811"/>
              <a:ext cx="123672" cy="292911"/>
            </a:xfrm>
            <a:custGeom>
              <a:avLst/>
              <a:gdLst/>
              <a:ahLst/>
              <a:cxnLst/>
              <a:rect l="l" t="t" r="r" b="b"/>
              <a:pathLst>
                <a:path w="30" h="71" extrusionOk="0">
                  <a:moveTo>
                    <a:pt x="28" y="63"/>
                  </a:moveTo>
                  <a:cubicBezTo>
                    <a:pt x="27" y="61"/>
                    <a:pt x="26" y="59"/>
                    <a:pt x="25" y="56"/>
                  </a:cubicBezTo>
                  <a:cubicBezTo>
                    <a:pt x="23" y="52"/>
                    <a:pt x="21" y="47"/>
                    <a:pt x="19" y="43"/>
                  </a:cubicBezTo>
                  <a:cubicBezTo>
                    <a:pt x="16" y="34"/>
                    <a:pt x="12" y="24"/>
                    <a:pt x="8" y="15"/>
                  </a:cubicBezTo>
                  <a:cubicBezTo>
                    <a:pt x="7" y="13"/>
                    <a:pt x="6" y="10"/>
                    <a:pt x="5" y="8"/>
                  </a:cubicBezTo>
                  <a:cubicBezTo>
                    <a:pt x="4" y="5"/>
                    <a:pt x="3" y="2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3"/>
                    <a:pt x="2" y="5"/>
                    <a:pt x="3" y="7"/>
                  </a:cubicBezTo>
                  <a:cubicBezTo>
                    <a:pt x="4" y="10"/>
                    <a:pt x="5" y="12"/>
                    <a:pt x="5" y="14"/>
                  </a:cubicBezTo>
                  <a:cubicBezTo>
                    <a:pt x="7" y="19"/>
                    <a:pt x="9" y="23"/>
                    <a:pt x="11" y="28"/>
                  </a:cubicBezTo>
                  <a:cubicBezTo>
                    <a:pt x="15" y="37"/>
                    <a:pt x="19" y="46"/>
                    <a:pt x="22" y="55"/>
                  </a:cubicBezTo>
                  <a:cubicBezTo>
                    <a:pt x="23" y="58"/>
                    <a:pt x="24" y="60"/>
                    <a:pt x="25" y="63"/>
                  </a:cubicBezTo>
                  <a:cubicBezTo>
                    <a:pt x="26" y="64"/>
                    <a:pt x="26" y="65"/>
                    <a:pt x="27" y="67"/>
                  </a:cubicBezTo>
                  <a:cubicBezTo>
                    <a:pt x="27" y="68"/>
                    <a:pt x="28" y="69"/>
                    <a:pt x="28" y="70"/>
                  </a:cubicBezTo>
                  <a:cubicBezTo>
                    <a:pt x="29" y="71"/>
                    <a:pt x="30" y="71"/>
                    <a:pt x="29" y="70"/>
                  </a:cubicBezTo>
                  <a:cubicBezTo>
                    <a:pt x="29" y="68"/>
                    <a:pt x="28" y="65"/>
                    <a:pt x="28" y="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5" name="Google Shape;1955;p46"/>
            <p:cNvSpPr/>
            <p:nvPr/>
          </p:nvSpPr>
          <p:spPr>
            <a:xfrm>
              <a:off x="2293612" y="4149337"/>
              <a:ext cx="58582" cy="104146"/>
            </a:xfrm>
            <a:custGeom>
              <a:avLst/>
              <a:gdLst/>
              <a:ahLst/>
              <a:cxnLst/>
              <a:rect l="l" t="t" r="r" b="b"/>
              <a:pathLst>
                <a:path w="14" h="25" extrusionOk="0">
                  <a:moveTo>
                    <a:pt x="10" y="16"/>
                  </a:moveTo>
                  <a:cubicBezTo>
                    <a:pt x="8" y="14"/>
                    <a:pt x="7" y="12"/>
                    <a:pt x="5" y="10"/>
                  </a:cubicBezTo>
                  <a:cubicBezTo>
                    <a:pt x="4" y="10"/>
                    <a:pt x="4" y="10"/>
                    <a:pt x="4" y="11"/>
                  </a:cubicBezTo>
                  <a:cubicBezTo>
                    <a:pt x="4" y="13"/>
                    <a:pt x="4" y="15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2" y="16"/>
                  </a:cubicBezTo>
                  <a:cubicBezTo>
                    <a:pt x="2" y="14"/>
                    <a:pt x="2" y="11"/>
                    <a:pt x="2" y="9"/>
                  </a:cubicBezTo>
                  <a:cubicBezTo>
                    <a:pt x="2" y="7"/>
                    <a:pt x="2" y="4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0" y="12"/>
                    <a:pt x="0" y="15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2" y="19"/>
                    <a:pt x="2" y="18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2"/>
                    <a:pt x="4" y="23"/>
                    <a:pt x="6" y="24"/>
                  </a:cubicBezTo>
                  <a:cubicBezTo>
                    <a:pt x="6" y="25"/>
                    <a:pt x="7" y="24"/>
                    <a:pt x="7" y="24"/>
                  </a:cubicBezTo>
                  <a:cubicBezTo>
                    <a:pt x="6" y="20"/>
                    <a:pt x="6" y="17"/>
                    <a:pt x="6" y="13"/>
                  </a:cubicBezTo>
                  <a:cubicBezTo>
                    <a:pt x="7" y="14"/>
                    <a:pt x="8" y="16"/>
                    <a:pt x="9" y="17"/>
                  </a:cubicBezTo>
                  <a:cubicBezTo>
                    <a:pt x="10" y="19"/>
                    <a:pt x="11" y="21"/>
                    <a:pt x="12" y="23"/>
                  </a:cubicBezTo>
                  <a:cubicBezTo>
                    <a:pt x="13" y="24"/>
                    <a:pt x="14" y="23"/>
                    <a:pt x="14" y="22"/>
                  </a:cubicBezTo>
                  <a:cubicBezTo>
                    <a:pt x="13" y="20"/>
                    <a:pt x="11" y="18"/>
                    <a:pt x="10" y="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6" name="Google Shape;1956;p46"/>
            <p:cNvSpPr/>
            <p:nvPr/>
          </p:nvSpPr>
          <p:spPr>
            <a:xfrm>
              <a:off x="1564601" y="4053870"/>
              <a:ext cx="509875" cy="412245"/>
            </a:xfrm>
            <a:custGeom>
              <a:avLst/>
              <a:gdLst/>
              <a:ahLst/>
              <a:cxnLst/>
              <a:rect l="l" t="t" r="r" b="b"/>
              <a:pathLst>
                <a:path w="123" h="99" extrusionOk="0">
                  <a:moveTo>
                    <a:pt x="121" y="50"/>
                  </a:moveTo>
                  <a:cubicBezTo>
                    <a:pt x="120" y="49"/>
                    <a:pt x="118" y="49"/>
                    <a:pt x="116" y="48"/>
                  </a:cubicBezTo>
                  <a:cubicBezTo>
                    <a:pt x="114" y="47"/>
                    <a:pt x="112" y="46"/>
                    <a:pt x="111" y="45"/>
                  </a:cubicBezTo>
                  <a:cubicBezTo>
                    <a:pt x="107" y="43"/>
                    <a:pt x="103" y="42"/>
                    <a:pt x="99" y="40"/>
                  </a:cubicBezTo>
                  <a:cubicBezTo>
                    <a:pt x="85" y="33"/>
                    <a:pt x="71" y="26"/>
                    <a:pt x="57" y="20"/>
                  </a:cubicBezTo>
                  <a:cubicBezTo>
                    <a:pt x="43" y="13"/>
                    <a:pt x="30" y="7"/>
                    <a:pt x="15" y="3"/>
                  </a:cubicBezTo>
                  <a:cubicBezTo>
                    <a:pt x="10" y="2"/>
                    <a:pt x="5" y="1"/>
                    <a:pt x="0" y="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17" y="53"/>
                    <a:pt x="27" y="60"/>
                    <a:pt x="37" y="66"/>
                  </a:cubicBezTo>
                  <a:cubicBezTo>
                    <a:pt x="48" y="73"/>
                    <a:pt x="58" y="80"/>
                    <a:pt x="69" y="86"/>
                  </a:cubicBezTo>
                  <a:cubicBezTo>
                    <a:pt x="80" y="93"/>
                    <a:pt x="93" y="98"/>
                    <a:pt x="106" y="99"/>
                  </a:cubicBezTo>
                  <a:cubicBezTo>
                    <a:pt x="107" y="99"/>
                    <a:pt x="108" y="99"/>
                    <a:pt x="108" y="98"/>
                  </a:cubicBezTo>
                  <a:cubicBezTo>
                    <a:pt x="110" y="86"/>
                    <a:pt x="118" y="77"/>
                    <a:pt x="121" y="66"/>
                  </a:cubicBezTo>
                  <a:cubicBezTo>
                    <a:pt x="122" y="63"/>
                    <a:pt x="123" y="60"/>
                    <a:pt x="123" y="58"/>
                  </a:cubicBezTo>
                  <a:cubicBezTo>
                    <a:pt x="123" y="56"/>
                    <a:pt x="123" y="51"/>
                    <a:pt x="121" y="5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7" name="Google Shape;1957;p46"/>
            <p:cNvSpPr/>
            <p:nvPr/>
          </p:nvSpPr>
          <p:spPr>
            <a:xfrm>
              <a:off x="2191638" y="3941045"/>
              <a:ext cx="260361" cy="316777"/>
            </a:xfrm>
            <a:custGeom>
              <a:avLst/>
              <a:gdLst/>
              <a:ahLst/>
              <a:cxnLst/>
              <a:rect l="l" t="t" r="r" b="b"/>
              <a:pathLst>
                <a:path w="63" h="76" extrusionOk="0">
                  <a:moveTo>
                    <a:pt x="8" y="64"/>
                  </a:moveTo>
                  <a:cubicBezTo>
                    <a:pt x="5" y="56"/>
                    <a:pt x="5" y="56"/>
                    <a:pt x="5" y="56"/>
                  </a:cubicBezTo>
                  <a:cubicBezTo>
                    <a:pt x="5" y="56"/>
                    <a:pt x="0" y="48"/>
                    <a:pt x="2" y="39"/>
                  </a:cubicBezTo>
                  <a:cubicBezTo>
                    <a:pt x="4" y="30"/>
                    <a:pt x="6" y="20"/>
                    <a:pt x="5" y="17"/>
                  </a:cubicBezTo>
                  <a:cubicBezTo>
                    <a:pt x="4" y="15"/>
                    <a:pt x="11" y="15"/>
                    <a:pt x="13" y="25"/>
                  </a:cubicBezTo>
                  <a:cubicBezTo>
                    <a:pt x="15" y="34"/>
                    <a:pt x="14" y="33"/>
                    <a:pt x="17" y="32"/>
                  </a:cubicBezTo>
                  <a:cubicBezTo>
                    <a:pt x="19" y="28"/>
                    <a:pt x="32" y="3"/>
                    <a:pt x="36" y="4"/>
                  </a:cubicBezTo>
                  <a:cubicBezTo>
                    <a:pt x="41" y="6"/>
                    <a:pt x="30" y="22"/>
                    <a:pt x="31" y="23"/>
                  </a:cubicBezTo>
                  <a:cubicBezTo>
                    <a:pt x="33" y="23"/>
                    <a:pt x="45" y="0"/>
                    <a:pt x="49" y="4"/>
                  </a:cubicBezTo>
                  <a:cubicBezTo>
                    <a:pt x="52" y="8"/>
                    <a:pt x="39" y="25"/>
                    <a:pt x="39" y="26"/>
                  </a:cubicBezTo>
                  <a:cubicBezTo>
                    <a:pt x="40" y="27"/>
                    <a:pt x="52" y="11"/>
                    <a:pt x="54" y="11"/>
                  </a:cubicBezTo>
                  <a:cubicBezTo>
                    <a:pt x="55" y="11"/>
                    <a:pt x="59" y="10"/>
                    <a:pt x="45" y="30"/>
                  </a:cubicBezTo>
                  <a:cubicBezTo>
                    <a:pt x="39" y="38"/>
                    <a:pt x="46" y="35"/>
                    <a:pt x="46" y="35"/>
                  </a:cubicBezTo>
                  <a:cubicBezTo>
                    <a:pt x="46" y="35"/>
                    <a:pt x="63" y="21"/>
                    <a:pt x="57" y="31"/>
                  </a:cubicBezTo>
                  <a:cubicBezTo>
                    <a:pt x="50" y="42"/>
                    <a:pt x="25" y="64"/>
                    <a:pt x="23" y="66"/>
                  </a:cubicBezTo>
                  <a:cubicBezTo>
                    <a:pt x="13" y="76"/>
                    <a:pt x="10" y="71"/>
                    <a:pt x="8" y="64"/>
                  </a:cubicBezTo>
                  <a:close/>
                </a:path>
              </a:pathLst>
            </a:custGeom>
            <a:solidFill>
              <a:srgbClr val="E6AB8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8" name="Google Shape;1958;p46"/>
            <p:cNvSpPr/>
            <p:nvPr/>
          </p:nvSpPr>
          <p:spPr>
            <a:xfrm>
              <a:off x="1883544" y="4082077"/>
              <a:ext cx="444785" cy="403566"/>
            </a:xfrm>
            <a:custGeom>
              <a:avLst/>
              <a:gdLst/>
              <a:ahLst/>
              <a:cxnLst/>
              <a:rect l="l" t="t" r="r" b="b"/>
              <a:pathLst>
                <a:path w="107" h="97" extrusionOk="0">
                  <a:moveTo>
                    <a:pt x="20" y="36"/>
                  </a:moveTo>
                  <a:cubicBezTo>
                    <a:pt x="53" y="15"/>
                    <a:pt x="67" y="4"/>
                    <a:pt x="72" y="1"/>
                  </a:cubicBezTo>
                  <a:cubicBezTo>
                    <a:pt x="74" y="0"/>
                    <a:pt x="75" y="0"/>
                    <a:pt x="76" y="1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7" y="29"/>
                    <a:pt x="107" y="31"/>
                    <a:pt x="106" y="32"/>
                  </a:cubicBezTo>
                  <a:cubicBezTo>
                    <a:pt x="101" y="37"/>
                    <a:pt x="87" y="52"/>
                    <a:pt x="45" y="85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37" y="92"/>
                    <a:pt x="20" y="97"/>
                    <a:pt x="12" y="84"/>
                  </a:cubicBezTo>
                  <a:cubicBezTo>
                    <a:pt x="0" y="66"/>
                    <a:pt x="8" y="43"/>
                    <a:pt x="20" y="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9" name="Google Shape;1959;p46"/>
            <p:cNvSpPr/>
            <p:nvPr/>
          </p:nvSpPr>
          <p:spPr>
            <a:xfrm>
              <a:off x="1755533" y="4131980"/>
              <a:ext cx="331961" cy="112825"/>
            </a:xfrm>
            <a:custGeom>
              <a:avLst/>
              <a:gdLst/>
              <a:ahLst/>
              <a:cxnLst/>
              <a:rect l="l" t="t" r="r" b="b"/>
              <a:pathLst>
                <a:path w="80" h="27" extrusionOk="0">
                  <a:moveTo>
                    <a:pt x="79" y="10"/>
                  </a:moveTo>
                  <a:cubicBezTo>
                    <a:pt x="74" y="9"/>
                    <a:pt x="70" y="13"/>
                    <a:pt x="66" y="16"/>
                  </a:cubicBezTo>
                  <a:cubicBezTo>
                    <a:pt x="64" y="17"/>
                    <a:pt x="62" y="18"/>
                    <a:pt x="59" y="19"/>
                  </a:cubicBezTo>
                  <a:cubicBezTo>
                    <a:pt x="58" y="19"/>
                    <a:pt x="57" y="19"/>
                    <a:pt x="55" y="19"/>
                  </a:cubicBezTo>
                  <a:cubicBezTo>
                    <a:pt x="54" y="19"/>
                    <a:pt x="53" y="19"/>
                    <a:pt x="51" y="19"/>
                  </a:cubicBezTo>
                  <a:cubicBezTo>
                    <a:pt x="50" y="19"/>
                    <a:pt x="50" y="20"/>
                    <a:pt x="49" y="21"/>
                  </a:cubicBezTo>
                  <a:cubicBezTo>
                    <a:pt x="48" y="20"/>
                    <a:pt x="47" y="20"/>
                    <a:pt x="46" y="19"/>
                  </a:cubicBezTo>
                  <a:cubicBezTo>
                    <a:pt x="46" y="18"/>
                    <a:pt x="45" y="19"/>
                    <a:pt x="45" y="20"/>
                  </a:cubicBezTo>
                  <a:cubicBezTo>
                    <a:pt x="45" y="21"/>
                    <a:pt x="46" y="22"/>
                    <a:pt x="46" y="23"/>
                  </a:cubicBezTo>
                  <a:cubicBezTo>
                    <a:pt x="42" y="19"/>
                    <a:pt x="38" y="16"/>
                    <a:pt x="33" y="13"/>
                  </a:cubicBezTo>
                  <a:cubicBezTo>
                    <a:pt x="27" y="10"/>
                    <a:pt x="20" y="7"/>
                    <a:pt x="13" y="5"/>
                  </a:cubicBezTo>
                  <a:cubicBezTo>
                    <a:pt x="9" y="3"/>
                    <a:pt x="5" y="1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8" y="4"/>
                    <a:pt x="14" y="7"/>
                    <a:pt x="21" y="10"/>
                  </a:cubicBezTo>
                  <a:cubicBezTo>
                    <a:pt x="27" y="12"/>
                    <a:pt x="33" y="14"/>
                    <a:pt x="38" y="18"/>
                  </a:cubicBezTo>
                  <a:cubicBezTo>
                    <a:pt x="41" y="20"/>
                    <a:pt x="44" y="23"/>
                    <a:pt x="45" y="26"/>
                  </a:cubicBezTo>
                  <a:cubicBezTo>
                    <a:pt x="46" y="26"/>
                    <a:pt x="47" y="27"/>
                    <a:pt x="47" y="26"/>
                  </a:cubicBezTo>
                  <a:cubicBezTo>
                    <a:pt x="47" y="24"/>
                    <a:pt x="47" y="23"/>
                    <a:pt x="47" y="22"/>
                  </a:cubicBezTo>
                  <a:cubicBezTo>
                    <a:pt x="48" y="22"/>
                    <a:pt x="48" y="23"/>
                    <a:pt x="49" y="24"/>
                  </a:cubicBezTo>
                  <a:cubicBezTo>
                    <a:pt x="49" y="24"/>
                    <a:pt x="50" y="24"/>
                    <a:pt x="50" y="25"/>
                  </a:cubicBezTo>
                  <a:cubicBezTo>
                    <a:pt x="51" y="25"/>
                    <a:pt x="52" y="24"/>
                    <a:pt x="51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0" y="22"/>
                    <a:pt x="51" y="21"/>
                    <a:pt x="52" y="21"/>
                  </a:cubicBezTo>
                  <a:cubicBezTo>
                    <a:pt x="53" y="20"/>
                    <a:pt x="55" y="21"/>
                    <a:pt x="57" y="21"/>
                  </a:cubicBezTo>
                  <a:cubicBezTo>
                    <a:pt x="60" y="21"/>
                    <a:pt x="62" y="20"/>
                    <a:pt x="64" y="19"/>
                  </a:cubicBezTo>
                  <a:cubicBezTo>
                    <a:pt x="67" y="17"/>
                    <a:pt x="69" y="16"/>
                    <a:pt x="71" y="14"/>
                  </a:cubicBezTo>
                  <a:cubicBezTo>
                    <a:pt x="74" y="13"/>
                    <a:pt x="76" y="12"/>
                    <a:pt x="79" y="12"/>
                  </a:cubicBezTo>
                  <a:cubicBezTo>
                    <a:pt x="80" y="12"/>
                    <a:pt x="80" y="10"/>
                    <a:pt x="79" y="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0" name="Google Shape;1960;p46"/>
            <p:cNvSpPr/>
            <p:nvPr/>
          </p:nvSpPr>
          <p:spPr>
            <a:xfrm>
              <a:off x="2007215" y="4257823"/>
              <a:ext cx="290737" cy="212631"/>
            </a:xfrm>
            <a:custGeom>
              <a:avLst/>
              <a:gdLst/>
              <a:ahLst/>
              <a:cxnLst/>
              <a:rect l="l" t="t" r="r" b="b"/>
              <a:pathLst>
                <a:path w="70" h="51" extrusionOk="0">
                  <a:moveTo>
                    <a:pt x="69" y="0"/>
                  </a:moveTo>
                  <a:cubicBezTo>
                    <a:pt x="68" y="1"/>
                    <a:pt x="67" y="2"/>
                    <a:pt x="67" y="3"/>
                  </a:cubicBezTo>
                  <a:cubicBezTo>
                    <a:pt x="66" y="4"/>
                    <a:pt x="65" y="5"/>
                    <a:pt x="64" y="7"/>
                  </a:cubicBezTo>
                  <a:cubicBezTo>
                    <a:pt x="63" y="9"/>
                    <a:pt x="61" y="11"/>
                    <a:pt x="59" y="13"/>
                  </a:cubicBezTo>
                  <a:cubicBezTo>
                    <a:pt x="55" y="17"/>
                    <a:pt x="51" y="20"/>
                    <a:pt x="47" y="23"/>
                  </a:cubicBezTo>
                  <a:cubicBezTo>
                    <a:pt x="38" y="30"/>
                    <a:pt x="28" y="36"/>
                    <a:pt x="18" y="41"/>
                  </a:cubicBezTo>
                  <a:cubicBezTo>
                    <a:pt x="12" y="44"/>
                    <a:pt x="7" y="47"/>
                    <a:pt x="1" y="50"/>
                  </a:cubicBezTo>
                  <a:cubicBezTo>
                    <a:pt x="0" y="50"/>
                    <a:pt x="1" y="51"/>
                    <a:pt x="1" y="51"/>
                  </a:cubicBezTo>
                  <a:cubicBezTo>
                    <a:pt x="7" y="49"/>
                    <a:pt x="12" y="46"/>
                    <a:pt x="17" y="44"/>
                  </a:cubicBezTo>
                  <a:cubicBezTo>
                    <a:pt x="23" y="41"/>
                    <a:pt x="28" y="38"/>
                    <a:pt x="33" y="35"/>
                  </a:cubicBezTo>
                  <a:cubicBezTo>
                    <a:pt x="42" y="30"/>
                    <a:pt x="52" y="23"/>
                    <a:pt x="60" y="15"/>
                  </a:cubicBezTo>
                  <a:cubicBezTo>
                    <a:pt x="62" y="13"/>
                    <a:pt x="64" y="11"/>
                    <a:pt x="66" y="8"/>
                  </a:cubicBezTo>
                  <a:cubicBezTo>
                    <a:pt x="66" y="7"/>
                    <a:pt x="67" y="6"/>
                    <a:pt x="68" y="5"/>
                  </a:cubicBezTo>
                  <a:cubicBezTo>
                    <a:pt x="69" y="3"/>
                    <a:pt x="70" y="2"/>
                    <a:pt x="70" y="1"/>
                  </a:cubicBezTo>
                  <a:cubicBezTo>
                    <a:pt x="70" y="0"/>
                    <a:pt x="69" y="0"/>
                    <a:pt x="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4A344E8-0C02-41EA-1B6D-A612AC0F79C5}"/>
              </a:ext>
            </a:extLst>
          </p:cNvPr>
          <p:cNvSpPr txBox="1"/>
          <p:nvPr/>
        </p:nvSpPr>
        <p:spPr>
          <a:xfrm>
            <a:off x="4239610" y="325519"/>
            <a:ext cx="234122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ADBB02-23C3-51A1-3C63-22887E6067CA}"/>
              </a:ext>
            </a:extLst>
          </p:cNvPr>
          <p:cNvSpPr txBox="1"/>
          <p:nvPr/>
        </p:nvSpPr>
        <p:spPr>
          <a:xfrm>
            <a:off x="2622531" y="1693941"/>
            <a:ext cx="234122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82" name="Google Shape;1982;p47"/>
          <p:cNvCxnSpPr>
            <a:cxnSpLocks/>
          </p:cNvCxnSpPr>
          <p:nvPr/>
        </p:nvCxnSpPr>
        <p:spPr>
          <a:xfrm rot="10800000">
            <a:off x="-3607413" y="2843617"/>
            <a:ext cx="4528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grpSp>
        <p:nvGrpSpPr>
          <p:cNvPr id="1983" name="Google Shape;1983;p47"/>
          <p:cNvGrpSpPr/>
          <p:nvPr/>
        </p:nvGrpSpPr>
        <p:grpSpPr>
          <a:xfrm>
            <a:off x="225625" y="1744292"/>
            <a:ext cx="2117388" cy="2684893"/>
            <a:chOff x="6186588" y="2522775"/>
            <a:chExt cx="1454150" cy="1644651"/>
          </a:xfrm>
        </p:grpSpPr>
        <p:sp>
          <p:nvSpPr>
            <p:cNvPr id="1984" name="Google Shape;1984;p47"/>
            <p:cNvSpPr/>
            <p:nvPr/>
          </p:nvSpPr>
          <p:spPr>
            <a:xfrm>
              <a:off x="6323113" y="3457813"/>
              <a:ext cx="1295400" cy="709613"/>
            </a:xfrm>
            <a:custGeom>
              <a:avLst/>
              <a:gdLst/>
              <a:ahLst/>
              <a:cxnLst/>
              <a:rect l="l" t="t" r="r" b="b"/>
              <a:pathLst>
                <a:path w="419" h="229" extrusionOk="0">
                  <a:moveTo>
                    <a:pt x="419" y="171"/>
                  </a:moveTo>
                  <a:cubicBezTo>
                    <a:pt x="411" y="183"/>
                    <a:pt x="393" y="179"/>
                    <a:pt x="381" y="184"/>
                  </a:cubicBezTo>
                  <a:cubicBezTo>
                    <a:pt x="381" y="184"/>
                    <a:pt x="380" y="184"/>
                    <a:pt x="380" y="185"/>
                  </a:cubicBezTo>
                  <a:cubicBezTo>
                    <a:pt x="373" y="188"/>
                    <a:pt x="376" y="194"/>
                    <a:pt x="371" y="199"/>
                  </a:cubicBezTo>
                  <a:cubicBezTo>
                    <a:pt x="369" y="200"/>
                    <a:pt x="367" y="201"/>
                    <a:pt x="365" y="202"/>
                  </a:cubicBezTo>
                  <a:cubicBezTo>
                    <a:pt x="364" y="203"/>
                    <a:pt x="363" y="203"/>
                    <a:pt x="362" y="203"/>
                  </a:cubicBezTo>
                  <a:cubicBezTo>
                    <a:pt x="358" y="205"/>
                    <a:pt x="354" y="206"/>
                    <a:pt x="349" y="206"/>
                  </a:cubicBezTo>
                  <a:cubicBezTo>
                    <a:pt x="340" y="207"/>
                    <a:pt x="332" y="209"/>
                    <a:pt x="323" y="210"/>
                  </a:cubicBezTo>
                  <a:cubicBezTo>
                    <a:pt x="309" y="212"/>
                    <a:pt x="296" y="214"/>
                    <a:pt x="282" y="213"/>
                  </a:cubicBezTo>
                  <a:cubicBezTo>
                    <a:pt x="272" y="213"/>
                    <a:pt x="262" y="209"/>
                    <a:pt x="253" y="213"/>
                  </a:cubicBezTo>
                  <a:cubicBezTo>
                    <a:pt x="244" y="217"/>
                    <a:pt x="235" y="222"/>
                    <a:pt x="225" y="225"/>
                  </a:cubicBezTo>
                  <a:cubicBezTo>
                    <a:pt x="211" y="228"/>
                    <a:pt x="197" y="229"/>
                    <a:pt x="183" y="229"/>
                  </a:cubicBezTo>
                  <a:cubicBezTo>
                    <a:pt x="178" y="229"/>
                    <a:pt x="172" y="229"/>
                    <a:pt x="166" y="229"/>
                  </a:cubicBezTo>
                  <a:cubicBezTo>
                    <a:pt x="159" y="229"/>
                    <a:pt x="151" y="228"/>
                    <a:pt x="146" y="223"/>
                  </a:cubicBezTo>
                  <a:cubicBezTo>
                    <a:pt x="143" y="221"/>
                    <a:pt x="144" y="218"/>
                    <a:pt x="140" y="217"/>
                  </a:cubicBezTo>
                  <a:cubicBezTo>
                    <a:pt x="135" y="214"/>
                    <a:pt x="127" y="217"/>
                    <a:pt x="122" y="217"/>
                  </a:cubicBezTo>
                  <a:cubicBezTo>
                    <a:pt x="114" y="217"/>
                    <a:pt x="100" y="216"/>
                    <a:pt x="102" y="205"/>
                  </a:cubicBezTo>
                  <a:cubicBezTo>
                    <a:pt x="83" y="200"/>
                    <a:pt x="62" y="201"/>
                    <a:pt x="43" y="198"/>
                  </a:cubicBezTo>
                  <a:cubicBezTo>
                    <a:pt x="36" y="196"/>
                    <a:pt x="33" y="192"/>
                    <a:pt x="27" y="190"/>
                  </a:cubicBezTo>
                  <a:cubicBezTo>
                    <a:pt x="22" y="188"/>
                    <a:pt x="16" y="190"/>
                    <a:pt x="11" y="188"/>
                  </a:cubicBezTo>
                  <a:cubicBezTo>
                    <a:pt x="12" y="184"/>
                    <a:pt x="16" y="181"/>
                    <a:pt x="16" y="176"/>
                  </a:cubicBezTo>
                  <a:cubicBezTo>
                    <a:pt x="15" y="176"/>
                    <a:pt x="14" y="176"/>
                    <a:pt x="14" y="176"/>
                  </a:cubicBezTo>
                  <a:cubicBezTo>
                    <a:pt x="10" y="176"/>
                    <a:pt x="7" y="176"/>
                    <a:pt x="4" y="175"/>
                  </a:cubicBezTo>
                  <a:cubicBezTo>
                    <a:pt x="0" y="163"/>
                    <a:pt x="35" y="151"/>
                    <a:pt x="43" y="147"/>
                  </a:cubicBezTo>
                  <a:cubicBezTo>
                    <a:pt x="59" y="141"/>
                    <a:pt x="73" y="137"/>
                    <a:pt x="88" y="128"/>
                  </a:cubicBezTo>
                  <a:cubicBezTo>
                    <a:pt x="107" y="115"/>
                    <a:pt x="121" y="95"/>
                    <a:pt x="136" y="76"/>
                  </a:cubicBezTo>
                  <a:cubicBezTo>
                    <a:pt x="145" y="64"/>
                    <a:pt x="151" y="48"/>
                    <a:pt x="160" y="36"/>
                  </a:cubicBezTo>
                  <a:cubicBezTo>
                    <a:pt x="157" y="30"/>
                    <a:pt x="153" y="28"/>
                    <a:pt x="153" y="22"/>
                  </a:cubicBezTo>
                  <a:cubicBezTo>
                    <a:pt x="153" y="15"/>
                    <a:pt x="157" y="10"/>
                    <a:pt x="164" y="12"/>
                  </a:cubicBezTo>
                  <a:cubicBezTo>
                    <a:pt x="163" y="2"/>
                    <a:pt x="174" y="6"/>
                    <a:pt x="180" y="4"/>
                  </a:cubicBezTo>
                  <a:cubicBezTo>
                    <a:pt x="187" y="3"/>
                    <a:pt x="192" y="0"/>
                    <a:pt x="200" y="2"/>
                  </a:cubicBezTo>
                  <a:cubicBezTo>
                    <a:pt x="203" y="3"/>
                    <a:pt x="206" y="5"/>
                    <a:pt x="210" y="6"/>
                  </a:cubicBezTo>
                  <a:cubicBezTo>
                    <a:pt x="217" y="7"/>
                    <a:pt x="220" y="4"/>
                    <a:pt x="226" y="8"/>
                  </a:cubicBezTo>
                  <a:cubicBezTo>
                    <a:pt x="230" y="11"/>
                    <a:pt x="236" y="16"/>
                    <a:pt x="237" y="21"/>
                  </a:cubicBezTo>
                  <a:cubicBezTo>
                    <a:pt x="239" y="28"/>
                    <a:pt x="229" y="29"/>
                    <a:pt x="228" y="35"/>
                  </a:cubicBezTo>
                  <a:cubicBezTo>
                    <a:pt x="226" y="40"/>
                    <a:pt x="234" y="50"/>
                    <a:pt x="236" y="55"/>
                  </a:cubicBezTo>
                  <a:cubicBezTo>
                    <a:pt x="244" y="73"/>
                    <a:pt x="257" y="89"/>
                    <a:pt x="273" y="101"/>
                  </a:cubicBezTo>
                  <a:cubicBezTo>
                    <a:pt x="295" y="118"/>
                    <a:pt x="321" y="130"/>
                    <a:pt x="346" y="141"/>
                  </a:cubicBezTo>
                  <a:cubicBezTo>
                    <a:pt x="359" y="146"/>
                    <a:pt x="372" y="153"/>
                    <a:pt x="385" y="158"/>
                  </a:cubicBezTo>
                  <a:cubicBezTo>
                    <a:pt x="395" y="161"/>
                    <a:pt x="411" y="163"/>
                    <a:pt x="419" y="1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5" name="Google Shape;1985;p47"/>
            <p:cNvSpPr/>
            <p:nvPr/>
          </p:nvSpPr>
          <p:spPr>
            <a:xfrm>
              <a:off x="6851750" y="3486388"/>
              <a:ext cx="176213" cy="61913"/>
            </a:xfrm>
            <a:custGeom>
              <a:avLst/>
              <a:gdLst/>
              <a:ahLst/>
              <a:cxnLst/>
              <a:rect l="l" t="t" r="r" b="b"/>
              <a:pathLst>
                <a:path w="57" h="20" extrusionOk="0">
                  <a:moveTo>
                    <a:pt x="49" y="6"/>
                  </a:moveTo>
                  <a:cubicBezTo>
                    <a:pt x="42" y="2"/>
                    <a:pt x="34" y="6"/>
                    <a:pt x="27" y="4"/>
                  </a:cubicBezTo>
                  <a:cubicBezTo>
                    <a:pt x="25" y="3"/>
                    <a:pt x="22" y="1"/>
                    <a:pt x="20" y="1"/>
                  </a:cubicBezTo>
                  <a:cubicBezTo>
                    <a:pt x="16" y="0"/>
                    <a:pt x="14" y="1"/>
                    <a:pt x="11" y="1"/>
                  </a:cubicBezTo>
                  <a:cubicBezTo>
                    <a:pt x="8" y="2"/>
                    <a:pt x="3" y="0"/>
                    <a:pt x="2" y="2"/>
                  </a:cubicBezTo>
                  <a:cubicBezTo>
                    <a:pt x="0" y="5"/>
                    <a:pt x="1" y="7"/>
                    <a:pt x="3" y="9"/>
                  </a:cubicBezTo>
                  <a:cubicBezTo>
                    <a:pt x="6" y="14"/>
                    <a:pt x="13" y="17"/>
                    <a:pt x="18" y="18"/>
                  </a:cubicBezTo>
                  <a:cubicBezTo>
                    <a:pt x="25" y="20"/>
                    <a:pt x="32" y="18"/>
                    <a:pt x="39" y="16"/>
                  </a:cubicBezTo>
                  <a:cubicBezTo>
                    <a:pt x="43" y="15"/>
                    <a:pt x="57" y="11"/>
                    <a:pt x="49" y="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6" name="Google Shape;1986;p47"/>
            <p:cNvSpPr/>
            <p:nvPr/>
          </p:nvSpPr>
          <p:spPr>
            <a:xfrm>
              <a:off x="6356450" y="3819763"/>
              <a:ext cx="479425" cy="347663"/>
            </a:xfrm>
            <a:custGeom>
              <a:avLst/>
              <a:gdLst/>
              <a:ahLst/>
              <a:cxnLst/>
              <a:rect l="l" t="t" r="r" b="b"/>
              <a:pathLst>
                <a:path w="155" h="112" extrusionOk="0">
                  <a:moveTo>
                    <a:pt x="155" y="112"/>
                  </a:moveTo>
                  <a:cubicBezTo>
                    <a:pt x="148" y="112"/>
                    <a:pt x="140" y="111"/>
                    <a:pt x="135" y="106"/>
                  </a:cubicBezTo>
                  <a:cubicBezTo>
                    <a:pt x="132" y="104"/>
                    <a:pt x="133" y="101"/>
                    <a:pt x="129" y="100"/>
                  </a:cubicBezTo>
                  <a:cubicBezTo>
                    <a:pt x="124" y="97"/>
                    <a:pt x="116" y="100"/>
                    <a:pt x="111" y="100"/>
                  </a:cubicBezTo>
                  <a:cubicBezTo>
                    <a:pt x="103" y="100"/>
                    <a:pt x="89" y="99"/>
                    <a:pt x="91" y="88"/>
                  </a:cubicBezTo>
                  <a:cubicBezTo>
                    <a:pt x="72" y="83"/>
                    <a:pt x="51" y="84"/>
                    <a:pt x="32" y="81"/>
                  </a:cubicBezTo>
                  <a:cubicBezTo>
                    <a:pt x="25" y="79"/>
                    <a:pt x="22" y="75"/>
                    <a:pt x="16" y="73"/>
                  </a:cubicBezTo>
                  <a:cubicBezTo>
                    <a:pt x="11" y="71"/>
                    <a:pt x="5" y="73"/>
                    <a:pt x="0" y="71"/>
                  </a:cubicBezTo>
                  <a:cubicBezTo>
                    <a:pt x="1" y="67"/>
                    <a:pt x="5" y="64"/>
                    <a:pt x="5" y="59"/>
                  </a:cubicBezTo>
                  <a:cubicBezTo>
                    <a:pt x="4" y="59"/>
                    <a:pt x="3" y="59"/>
                    <a:pt x="3" y="59"/>
                  </a:cubicBezTo>
                  <a:cubicBezTo>
                    <a:pt x="7" y="56"/>
                    <a:pt x="11" y="54"/>
                    <a:pt x="14" y="52"/>
                  </a:cubicBezTo>
                  <a:cubicBezTo>
                    <a:pt x="24" y="46"/>
                    <a:pt x="35" y="45"/>
                    <a:pt x="47" y="42"/>
                  </a:cubicBezTo>
                  <a:cubicBezTo>
                    <a:pt x="65" y="37"/>
                    <a:pt x="75" y="29"/>
                    <a:pt x="89" y="17"/>
                  </a:cubicBezTo>
                  <a:cubicBezTo>
                    <a:pt x="97" y="11"/>
                    <a:pt x="107" y="8"/>
                    <a:pt x="115" y="0"/>
                  </a:cubicBezTo>
                  <a:cubicBezTo>
                    <a:pt x="110" y="8"/>
                    <a:pt x="102" y="14"/>
                    <a:pt x="96" y="20"/>
                  </a:cubicBezTo>
                  <a:cubicBezTo>
                    <a:pt x="88" y="28"/>
                    <a:pt x="82" y="39"/>
                    <a:pt x="74" y="45"/>
                  </a:cubicBezTo>
                  <a:cubicBezTo>
                    <a:pt x="63" y="52"/>
                    <a:pt x="26" y="52"/>
                    <a:pt x="23" y="67"/>
                  </a:cubicBezTo>
                  <a:cubicBezTo>
                    <a:pt x="32" y="68"/>
                    <a:pt x="39" y="69"/>
                    <a:pt x="48" y="69"/>
                  </a:cubicBezTo>
                  <a:cubicBezTo>
                    <a:pt x="59" y="70"/>
                    <a:pt x="67" y="66"/>
                    <a:pt x="77" y="61"/>
                  </a:cubicBezTo>
                  <a:cubicBezTo>
                    <a:pt x="73" y="65"/>
                    <a:pt x="70" y="69"/>
                    <a:pt x="67" y="74"/>
                  </a:cubicBezTo>
                  <a:cubicBezTo>
                    <a:pt x="71" y="74"/>
                    <a:pt x="75" y="73"/>
                    <a:pt x="76" y="77"/>
                  </a:cubicBezTo>
                  <a:cubicBezTo>
                    <a:pt x="94" y="80"/>
                    <a:pt x="106" y="46"/>
                    <a:pt x="118" y="38"/>
                  </a:cubicBezTo>
                  <a:cubicBezTo>
                    <a:pt x="115" y="54"/>
                    <a:pt x="94" y="68"/>
                    <a:pt x="97" y="86"/>
                  </a:cubicBezTo>
                  <a:cubicBezTo>
                    <a:pt x="99" y="85"/>
                    <a:pt x="101" y="86"/>
                    <a:pt x="103" y="84"/>
                  </a:cubicBezTo>
                  <a:cubicBezTo>
                    <a:pt x="108" y="105"/>
                    <a:pt x="127" y="78"/>
                    <a:pt x="132" y="73"/>
                  </a:cubicBezTo>
                  <a:cubicBezTo>
                    <a:pt x="133" y="78"/>
                    <a:pt x="129" y="83"/>
                    <a:pt x="129" y="88"/>
                  </a:cubicBezTo>
                  <a:cubicBezTo>
                    <a:pt x="130" y="87"/>
                    <a:pt x="132" y="87"/>
                    <a:pt x="133" y="86"/>
                  </a:cubicBezTo>
                  <a:cubicBezTo>
                    <a:pt x="134" y="95"/>
                    <a:pt x="136" y="95"/>
                    <a:pt x="142" y="99"/>
                  </a:cubicBezTo>
                  <a:cubicBezTo>
                    <a:pt x="149" y="102"/>
                    <a:pt x="148" y="105"/>
                    <a:pt x="152" y="110"/>
                  </a:cubicBezTo>
                  <a:cubicBezTo>
                    <a:pt x="153" y="111"/>
                    <a:pt x="154" y="111"/>
                    <a:pt x="155" y="112"/>
                  </a:cubicBezTo>
                  <a:close/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7" name="Google Shape;1987;p47"/>
            <p:cNvSpPr/>
            <p:nvPr/>
          </p:nvSpPr>
          <p:spPr>
            <a:xfrm>
              <a:off x="7067650" y="3751500"/>
              <a:ext cx="12700" cy="28575"/>
            </a:xfrm>
            <a:custGeom>
              <a:avLst/>
              <a:gdLst/>
              <a:ahLst/>
              <a:cxnLst/>
              <a:rect l="l" t="t" r="r" b="b"/>
              <a:pathLst>
                <a:path w="4" h="9" extrusionOk="0">
                  <a:moveTo>
                    <a:pt x="0" y="0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24E4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8" name="Google Shape;1988;p47"/>
            <p:cNvSpPr/>
            <p:nvPr/>
          </p:nvSpPr>
          <p:spPr>
            <a:xfrm>
              <a:off x="7321650" y="4018200"/>
              <a:ext cx="9525" cy="6350"/>
            </a:xfrm>
            <a:custGeom>
              <a:avLst/>
              <a:gdLst/>
              <a:ahLst/>
              <a:cxnLst/>
              <a:rect l="l" t="t" r="r" b="b"/>
              <a:pathLst>
                <a:path w="3" h="2" extrusionOk="0">
                  <a:moveTo>
                    <a:pt x="0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9" name="Google Shape;1989;p47"/>
            <p:cNvSpPr/>
            <p:nvPr/>
          </p:nvSpPr>
          <p:spPr>
            <a:xfrm>
              <a:off x="7080350" y="3780075"/>
              <a:ext cx="420688" cy="328613"/>
            </a:xfrm>
            <a:custGeom>
              <a:avLst/>
              <a:gdLst/>
              <a:ahLst/>
              <a:cxnLst/>
              <a:rect l="l" t="t" r="r" b="b"/>
              <a:pathLst>
                <a:path w="136" h="106" extrusionOk="0">
                  <a:moveTo>
                    <a:pt x="136" y="80"/>
                  </a:moveTo>
                  <a:cubicBezTo>
                    <a:pt x="136" y="80"/>
                    <a:pt x="135" y="80"/>
                    <a:pt x="135" y="81"/>
                  </a:cubicBezTo>
                  <a:cubicBezTo>
                    <a:pt x="128" y="84"/>
                    <a:pt x="131" y="90"/>
                    <a:pt x="126" y="95"/>
                  </a:cubicBezTo>
                  <a:cubicBezTo>
                    <a:pt x="124" y="96"/>
                    <a:pt x="122" y="97"/>
                    <a:pt x="120" y="98"/>
                  </a:cubicBezTo>
                  <a:cubicBezTo>
                    <a:pt x="120" y="98"/>
                    <a:pt x="119" y="97"/>
                    <a:pt x="119" y="97"/>
                  </a:cubicBezTo>
                  <a:cubicBezTo>
                    <a:pt x="118" y="98"/>
                    <a:pt x="118" y="99"/>
                    <a:pt x="117" y="99"/>
                  </a:cubicBezTo>
                  <a:cubicBezTo>
                    <a:pt x="113" y="101"/>
                    <a:pt x="109" y="102"/>
                    <a:pt x="104" y="102"/>
                  </a:cubicBezTo>
                  <a:cubicBezTo>
                    <a:pt x="95" y="103"/>
                    <a:pt x="87" y="105"/>
                    <a:pt x="78" y="106"/>
                  </a:cubicBezTo>
                  <a:cubicBezTo>
                    <a:pt x="76" y="101"/>
                    <a:pt x="70" y="97"/>
                    <a:pt x="62" y="92"/>
                  </a:cubicBezTo>
                  <a:cubicBezTo>
                    <a:pt x="51" y="85"/>
                    <a:pt x="36" y="80"/>
                    <a:pt x="28" y="70"/>
                  </a:cubicBezTo>
                  <a:cubicBezTo>
                    <a:pt x="42" y="77"/>
                    <a:pt x="58" y="83"/>
                    <a:pt x="73" y="87"/>
                  </a:cubicBezTo>
                  <a:cubicBezTo>
                    <a:pt x="76" y="88"/>
                    <a:pt x="86" y="92"/>
                    <a:pt x="88" y="88"/>
                  </a:cubicBezTo>
                  <a:cubicBezTo>
                    <a:pt x="90" y="84"/>
                    <a:pt x="85" y="80"/>
                    <a:pt x="81" y="78"/>
                  </a:cubicBezTo>
                  <a:cubicBezTo>
                    <a:pt x="76" y="68"/>
                    <a:pt x="57" y="66"/>
                    <a:pt x="47" y="62"/>
                  </a:cubicBezTo>
                  <a:cubicBezTo>
                    <a:pt x="36" y="58"/>
                    <a:pt x="25" y="51"/>
                    <a:pt x="18" y="40"/>
                  </a:cubicBezTo>
                  <a:cubicBezTo>
                    <a:pt x="20" y="41"/>
                    <a:pt x="20" y="41"/>
                    <a:pt x="22" y="41"/>
                  </a:cubicBezTo>
                  <a:cubicBezTo>
                    <a:pt x="18" y="35"/>
                    <a:pt x="3" y="15"/>
                    <a:pt x="5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7"/>
                    <a:pt x="59" y="51"/>
                    <a:pt x="95" y="68"/>
                  </a:cubicBezTo>
                  <a:cubicBezTo>
                    <a:pt x="107" y="73"/>
                    <a:pt x="124" y="73"/>
                    <a:pt x="136" y="80"/>
                  </a:cubicBezTo>
                  <a:close/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0" name="Google Shape;1990;p47"/>
            <p:cNvSpPr/>
            <p:nvPr/>
          </p:nvSpPr>
          <p:spPr>
            <a:xfrm>
              <a:off x="6689825" y="3551475"/>
              <a:ext cx="377825" cy="361950"/>
            </a:xfrm>
            <a:custGeom>
              <a:avLst/>
              <a:gdLst/>
              <a:ahLst/>
              <a:cxnLst/>
              <a:rect l="l" t="t" r="r" b="b"/>
              <a:pathLst>
                <a:path w="122" h="117" extrusionOk="0">
                  <a:moveTo>
                    <a:pt x="5" y="62"/>
                  </a:moveTo>
                  <a:cubicBezTo>
                    <a:pt x="3" y="63"/>
                    <a:pt x="0" y="65"/>
                    <a:pt x="0" y="68"/>
                  </a:cubicBezTo>
                  <a:cubicBezTo>
                    <a:pt x="0" y="72"/>
                    <a:pt x="5" y="72"/>
                    <a:pt x="9" y="72"/>
                  </a:cubicBezTo>
                  <a:cubicBezTo>
                    <a:pt x="18" y="70"/>
                    <a:pt x="22" y="60"/>
                    <a:pt x="26" y="53"/>
                  </a:cubicBezTo>
                  <a:cubicBezTo>
                    <a:pt x="30" y="45"/>
                    <a:pt x="33" y="37"/>
                    <a:pt x="38" y="29"/>
                  </a:cubicBezTo>
                  <a:cubicBezTo>
                    <a:pt x="40" y="26"/>
                    <a:pt x="47" y="13"/>
                    <a:pt x="50" y="14"/>
                  </a:cubicBezTo>
                  <a:cubicBezTo>
                    <a:pt x="52" y="17"/>
                    <a:pt x="51" y="20"/>
                    <a:pt x="50" y="23"/>
                  </a:cubicBezTo>
                  <a:cubicBezTo>
                    <a:pt x="48" y="27"/>
                    <a:pt x="49" y="28"/>
                    <a:pt x="50" y="32"/>
                  </a:cubicBezTo>
                  <a:cubicBezTo>
                    <a:pt x="50" y="35"/>
                    <a:pt x="49" y="52"/>
                    <a:pt x="55" y="47"/>
                  </a:cubicBezTo>
                  <a:cubicBezTo>
                    <a:pt x="58" y="45"/>
                    <a:pt x="57" y="31"/>
                    <a:pt x="63" y="32"/>
                  </a:cubicBezTo>
                  <a:cubicBezTo>
                    <a:pt x="67" y="33"/>
                    <a:pt x="65" y="56"/>
                    <a:pt x="65" y="60"/>
                  </a:cubicBezTo>
                  <a:cubicBezTo>
                    <a:pt x="65" y="64"/>
                    <a:pt x="65" y="68"/>
                    <a:pt x="64" y="72"/>
                  </a:cubicBezTo>
                  <a:cubicBezTo>
                    <a:pt x="63" y="78"/>
                    <a:pt x="64" y="84"/>
                    <a:pt x="65" y="90"/>
                  </a:cubicBezTo>
                  <a:cubicBezTo>
                    <a:pt x="66" y="93"/>
                    <a:pt x="68" y="117"/>
                    <a:pt x="74" y="109"/>
                  </a:cubicBezTo>
                  <a:cubicBezTo>
                    <a:pt x="79" y="101"/>
                    <a:pt x="77" y="86"/>
                    <a:pt x="76" y="77"/>
                  </a:cubicBezTo>
                  <a:cubicBezTo>
                    <a:pt x="75" y="68"/>
                    <a:pt x="78" y="61"/>
                    <a:pt x="79" y="52"/>
                  </a:cubicBezTo>
                  <a:cubicBezTo>
                    <a:pt x="80" y="48"/>
                    <a:pt x="79" y="39"/>
                    <a:pt x="82" y="36"/>
                  </a:cubicBezTo>
                  <a:cubicBezTo>
                    <a:pt x="86" y="33"/>
                    <a:pt x="86" y="46"/>
                    <a:pt x="90" y="49"/>
                  </a:cubicBezTo>
                  <a:cubicBezTo>
                    <a:pt x="92" y="46"/>
                    <a:pt x="89" y="42"/>
                    <a:pt x="93" y="43"/>
                  </a:cubicBezTo>
                  <a:cubicBezTo>
                    <a:pt x="94" y="43"/>
                    <a:pt x="95" y="45"/>
                    <a:pt x="97" y="45"/>
                  </a:cubicBezTo>
                  <a:cubicBezTo>
                    <a:pt x="98" y="44"/>
                    <a:pt x="99" y="42"/>
                    <a:pt x="100" y="41"/>
                  </a:cubicBezTo>
                  <a:cubicBezTo>
                    <a:pt x="102" y="39"/>
                    <a:pt x="106" y="35"/>
                    <a:pt x="109" y="37"/>
                  </a:cubicBezTo>
                  <a:cubicBezTo>
                    <a:pt x="111" y="38"/>
                    <a:pt x="111" y="43"/>
                    <a:pt x="113" y="45"/>
                  </a:cubicBezTo>
                  <a:cubicBezTo>
                    <a:pt x="114" y="47"/>
                    <a:pt x="118" y="53"/>
                    <a:pt x="120" y="52"/>
                  </a:cubicBezTo>
                  <a:cubicBezTo>
                    <a:pt x="122" y="51"/>
                    <a:pt x="120" y="45"/>
                    <a:pt x="120" y="43"/>
                  </a:cubicBezTo>
                  <a:cubicBezTo>
                    <a:pt x="119" y="42"/>
                    <a:pt x="118" y="40"/>
                    <a:pt x="118" y="39"/>
                  </a:cubicBezTo>
                  <a:cubicBezTo>
                    <a:pt x="118" y="37"/>
                    <a:pt x="119" y="36"/>
                    <a:pt x="119" y="34"/>
                  </a:cubicBezTo>
                  <a:cubicBezTo>
                    <a:pt x="118" y="31"/>
                    <a:pt x="115" y="26"/>
                    <a:pt x="113" y="23"/>
                  </a:cubicBezTo>
                  <a:cubicBezTo>
                    <a:pt x="110" y="14"/>
                    <a:pt x="107" y="10"/>
                    <a:pt x="97" y="14"/>
                  </a:cubicBezTo>
                  <a:cubicBezTo>
                    <a:pt x="93" y="17"/>
                    <a:pt x="89" y="17"/>
                    <a:pt x="85" y="14"/>
                  </a:cubicBezTo>
                  <a:cubicBezTo>
                    <a:pt x="79" y="11"/>
                    <a:pt x="72" y="12"/>
                    <a:pt x="66" y="9"/>
                  </a:cubicBezTo>
                  <a:cubicBezTo>
                    <a:pt x="62" y="7"/>
                    <a:pt x="60" y="2"/>
                    <a:pt x="55" y="1"/>
                  </a:cubicBezTo>
                  <a:cubicBezTo>
                    <a:pt x="53" y="0"/>
                    <a:pt x="48" y="0"/>
                    <a:pt x="45" y="1"/>
                  </a:cubicBezTo>
                  <a:cubicBezTo>
                    <a:pt x="39" y="3"/>
                    <a:pt x="34" y="17"/>
                    <a:pt x="32" y="23"/>
                  </a:cubicBezTo>
                  <a:cubicBezTo>
                    <a:pt x="28" y="32"/>
                    <a:pt x="23" y="40"/>
                    <a:pt x="18" y="48"/>
                  </a:cubicBezTo>
                  <a:cubicBezTo>
                    <a:pt x="15" y="54"/>
                    <a:pt x="9" y="61"/>
                    <a:pt x="3" y="63"/>
                  </a:cubicBezTo>
                  <a:cubicBezTo>
                    <a:pt x="3" y="63"/>
                    <a:pt x="4" y="62"/>
                    <a:pt x="4" y="62"/>
                  </a:cubicBezTo>
                  <a:lnTo>
                    <a:pt x="5" y="6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1" name="Google Shape;1991;p47"/>
            <p:cNvSpPr/>
            <p:nvPr/>
          </p:nvSpPr>
          <p:spPr>
            <a:xfrm>
              <a:off x="6450113" y="2727563"/>
              <a:ext cx="998538" cy="820738"/>
            </a:xfrm>
            <a:custGeom>
              <a:avLst/>
              <a:gdLst/>
              <a:ahLst/>
              <a:cxnLst/>
              <a:rect l="l" t="t" r="r" b="b"/>
              <a:pathLst>
                <a:path w="323" h="265" extrusionOk="0">
                  <a:moveTo>
                    <a:pt x="292" y="74"/>
                  </a:moveTo>
                  <a:cubicBezTo>
                    <a:pt x="288" y="72"/>
                    <a:pt x="280" y="77"/>
                    <a:pt x="276" y="74"/>
                  </a:cubicBezTo>
                  <a:cubicBezTo>
                    <a:pt x="270" y="70"/>
                    <a:pt x="272" y="64"/>
                    <a:pt x="271" y="58"/>
                  </a:cubicBezTo>
                  <a:cubicBezTo>
                    <a:pt x="269" y="41"/>
                    <a:pt x="268" y="31"/>
                    <a:pt x="248" y="27"/>
                  </a:cubicBezTo>
                  <a:cubicBezTo>
                    <a:pt x="242" y="26"/>
                    <a:pt x="234" y="29"/>
                    <a:pt x="228" y="27"/>
                  </a:cubicBezTo>
                  <a:cubicBezTo>
                    <a:pt x="223" y="25"/>
                    <a:pt x="221" y="19"/>
                    <a:pt x="216" y="16"/>
                  </a:cubicBezTo>
                  <a:cubicBezTo>
                    <a:pt x="202" y="8"/>
                    <a:pt x="190" y="19"/>
                    <a:pt x="177" y="19"/>
                  </a:cubicBezTo>
                  <a:cubicBezTo>
                    <a:pt x="165" y="20"/>
                    <a:pt x="159" y="16"/>
                    <a:pt x="150" y="20"/>
                  </a:cubicBezTo>
                  <a:cubicBezTo>
                    <a:pt x="149" y="19"/>
                    <a:pt x="148" y="18"/>
                    <a:pt x="147" y="18"/>
                  </a:cubicBezTo>
                  <a:cubicBezTo>
                    <a:pt x="131" y="0"/>
                    <a:pt x="121" y="27"/>
                    <a:pt x="104" y="28"/>
                  </a:cubicBezTo>
                  <a:cubicBezTo>
                    <a:pt x="96" y="28"/>
                    <a:pt x="90" y="22"/>
                    <a:pt x="82" y="23"/>
                  </a:cubicBezTo>
                  <a:cubicBezTo>
                    <a:pt x="75" y="23"/>
                    <a:pt x="67" y="30"/>
                    <a:pt x="60" y="31"/>
                  </a:cubicBezTo>
                  <a:cubicBezTo>
                    <a:pt x="50" y="33"/>
                    <a:pt x="35" y="26"/>
                    <a:pt x="27" y="34"/>
                  </a:cubicBezTo>
                  <a:cubicBezTo>
                    <a:pt x="18" y="42"/>
                    <a:pt x="20" y="58"/>
                    <a:pt x="24" y="68"/>
                  </a:cubicBezTo>
                  <a:cubicBezTo>
                    <a:pt x="28" y="76"/>
                    <a:pt x="36" y="86"/>
                    <a:pt x="20" y="87"/>
                  </a:cubicBezTo>
                  <a:cubicBezTo>
                    <a:pt x="16" y="88"/>
                    <a:pt x="6" y="86"/>
                    <a:pt x="3" y="89"/>
                  </a:cubicBezTo>
                  <a:cubicBezTo>
                    <a:pt x="0" y="94"/>
                    <a:pt x="17" y="105"/>
                    <a:pt x="20" y="111"/>
                  </a:cubicBezTo>
                  <a:cubicBezTo>
                    <a:pt x="22" y="114"/>
                    <a:pt x="24" y="119"/>
                    <a:pt x="26" y="123"/>
                  </a:cubicBezTo>
                  <a:cubicBezTo>
                    <a:pt x="31" y="131"/>
                    <a:pt x="40" y="135"/>
                    <a:pt x="49" y="138"/>
                  </a:cubicBezTo>
                  <a:cubicBezTo>
                    <a:pt x="60" y="143"/>
                    <a:pt x="71" y="150"/>
                    <a:pt x="79" y="158"/>
                  </a:cubicBezTo>
                  <a:cubicBezTo>
                    <a:pt x="87" y="165"/>
                    <a:pt x="94" y="174"/>
                    <a:pt x="101" y="182"/>
                  </a:cubicBezTo>
                  <a:cubicBezTo>
                    <a:pt x="104" y="186"/>
                    <a:pt x="112" y="190"/>
                    <a:pt x="112" y="195"/>
                  </a:cubicBezTo>
                  <a:cubicBezTo>
                    <a:pt x="114" y="204"/>
                    <a:pt x="102" y="199"/>
                    <a:pt x="104" y="208"/>
                  </a:cubicBezTo>
                  <a:cubicBezTo>
                    <a:pt x="105" y="212"/>
                    <a:pt x="114" y="214"/>
                    <a:pt x="117" y="216"/>
                  </a:cubicBezTo>
                  <a:cubicBezTo>
                    <a:pt x="130" y="222"/>
                    <a:pt x="136" y="229"/>
                    <a:pt x="135" y="242"/>
                  </a:cubicBezTo>
                  <a:cubicBezTo>
                    <a:pt x="134" y="253"/>
                    <a:pt x="142" y="264"/>
                    <a:pt x="153" y="264"/>
                  </a:cubicBezTo>
                  <a:cubicBezTo>
                    <a:pt x="157" y="265"/>
                    <a:pt x="162" y="264"/>
                    <a:pt x="166" y="261"/>
                  </a:cubicBezTo>
                  <a:cubicBezTo>
                    <a:pt x="172" y="255"/>
                    <a:pt x="174" y="245"/>
                    <a:pt x="180" y="239"/>
                  </a:cubicBezTo>
                  <a:cubicBezTo>
                    <a:pt x="183" y="236"/>
                    <a:pt x="188" y="235"/>
                    <a:pt x="190" y="232"/>
                  </a:cubicBezTo>
                  <a:cubicBezTo>
                    <a:pt x="193" y="229"/>
                    <a:pt x="193" y="224"/>
                    <a:pt x="194" y="222"/>
                  </a:cubicBezTo>
                  <a:cubicBezTo>
                    <a:pt x="200" y="215"/>
                    <a:pt x="212" y="214"/>
                    <a:pt x="218" y="207"/>
                  </a:cubicBezTo>
                  <a:cubicBezTo>
                    <a:pt x="226" y="199"/>
                    <a:pt x="211" y="191"/>
                    <a:pt x="227" y="186"/>
                  </a:cubicBezTo>
                  <a:cubicBezTo>
                    <a:pt x="237" y="183"/>
                    <a:pt x="250" y="184"/>
                    <a:pt x="258" y="175"/>
                  </a:cubicBezTo>
                  <a:cubicBezTo>
                    <a:pt x="273" y="160"/>
                    <a:pt x="260" y="153"/>
                    <a:pt x="246" y="150"/>
                  </a:cubicBezTo>
                  <a:cubicBezTo>
                    <a:pt x="245" y="136"/>
                    <a:pt x="323" y="93"/>
                    <a:pt x="292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2" name="Google Shape;1992;p47"/>
            <p:cNvSpPr/>
            <p:nvPr/>
          </p:nvSpPr>
          <p:spPr>
            <a:xfrm>
              <a:off x="6808888" y="3314938"/>
              <a:ext cx="85725" cy="155575"/>
            </a:xfrm>
            <a:custGeom>
              <a:avLst/>
              <a:gdLst/>
              <a:ahLst/>
              <a:cxnLst/>
              <a:rect l="l" t="t" r="r" b="b"/>
              <a:pathLst>
                <a:path w="28" h="50" extrusionOk="0">
                  <a:moveTo>
                    <a:pt x="21" y="27"/>
                  </a:moveTo>
                  <a:cubicBezTo>
                    <a:pt x="25" y="34"/>
                    <a:pt x="28" y="42"/>
                    <a:pt x="28" y="50"/>
                  </a:cubicBezTo>
                  <a:cubicBezTo>
                    <a:pt x="26" y="48"/>
                    <a:pt x="26" y="45"/>
                    <a:pt x="25" y="42"/>
                  </a:cubicBezTo>
                  <a:cubicBezTo>
                    <a:pt x="21" y="35"/>
                    <a:pt x="15" y="32"/>
                    <a:pt x="8" y="28"/>
                  </a:cubicBezTo>
                  <a:cubicBezTo>
                    <a:pt x="0" y="22"/>
                    <a:pt x="3" y="14"/>
                    <a:pt x="12" y="22"/>
                  </a:cubicBezTo>
                  <a:cubicBezTo>
                    <a:pt x="8" y="19"/>
                    <a:pt x="6" y="16"/>
                    <a:pt x="3" y="12"/>
                  </a:cubicBezTo>
                  <a:cubicBezTo>
                    <a:pt x="2" y="10"/>
                    <a:pt x="0" y="6"/>
                    <a:pt x="2" y="3"/>
                  </a:cubicBezTo>
                  <a:cubicBezTo>
                    <a:pt x="4" y="0"/>
                    <a:pt x="9" y="4"/>
                    <a:pt x="10" y="6"/>
                  </a:cubicBezTo>
                  <a:cubicBezTo>
                    <a:pt x="15" y="12"/>
                    <a:pt x="18" y="20"/>
                    <a:pt x="2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3" name="Google Shape;1993;p47"/>
            <p:cNvSpPr/>
            <p:nvPr/>
          </p:nvSpPr>
          <p:spPr>
            <a:xfrm>
              <a:off x="6731100" y="3414950"/>
              <a:ext cx="104775" cy="42863"/>
            </a:xfrm>
            <a:custGeom>
              <a:avLst/>
              <a:gdLst/>
              <a:ahLst/>
              <a:cxnLst/>
              <a:rect l="l" t="t" r="r" b="b"/>
              <a:pathLst>
                <a:path w="34" h="14" extrusionOk="0">
                  <a:moveTo>
                    <a:pt x="14" y="0"/>
                  </a:moveTo>
                  <a:cubicBezTo>
                    <a:pt x="10" y="1"/>
                    <a:pt x="6" y="2"/>
                    <a:pt x="3" y="4"/>
                  </a:cubicBezTo>
                  <a:cubicBezTo>
                    <a:pt x="2" y="5"/>
                    <a:pt x="0" y="6"/>
                    <a:pt x="1" y="8"/>
                  </a:cubicBezTo>
                  <a:cubicBezTo>
                    <a:pt x="2" y="14"/>
                    <a:pt x="13" y="8"/>
                    <a:pt x="16" y="7"/>
                  </a:cubicBezTo>
                  <a:cubicBezTo>
                    <a:pt x="20" y="6"/>
                    <a:pt x="25" y="5"/>
                    <a:pt x="29" y="4"/>
                  </a:cubicBezTo>
                  <a:cubicBezTo>
                    <a:pt x="31" y="4"/>
                    <a:pt x="32" y="5"/>
                    <a:pt x="34" y="5"/>
                  </a:cubicBezTo>
                  <a:cubicBezTo>
                    <a:pt x="33" y="3"/>
                    <a:pt x="29" y="2"/>
                    <a:pt x="27" y="1"/>
                  </a:cubicBezTo>
                  <a:cubicBezTo>
                    <a:pt x="23" y="0"/>
                    <a:pt x="18" y="0"/>
                    <a:pt x="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4" name="Google Shape;1994;p47"/>
            <p:cNvSpPr/>
            <p:nvPr/>
          </p:nvSpPr>
          <p:spPr>
            <a:xfrm>
              <a:off x="6699350" y="3383200"/>
              <a:ext cx="74613" cy="31750"/>
            </a:xfrm>
            <a:custGeom>
              <a:avLst/>
              <a:gdLst/>
              <a:ahLst/>
              <a:cxnLst/>
              <a:rect l="l" t="t" r="r" b="b"/>
              <a:pathLst>
                <a:path w="24" h="10" extrusionOk="0">
                  <a:moveTo>
                    <a:pt x="1" y="4"/>
                  </a:moveTo>
                  <a:cubicBezTo>
                    <a:pt x="0" y="8"/>
                    <a:pt x="5" y="10"/>
                    <a:pt x="8" y="9"/>
                  </a:cubicBezTo>
                  <a:cubicBezTo>
                    <a:pt x="11" y="8"/>
                    <a:pt x="14" y="5"/>
                    <a:pt x="17" y="4"/>
                  </a:cubicBezTo>
                  <a:cubicBezTo>
                    <a:pt x="19" y="3"/>
                    <a:pt x="22" y="3"/>
                    <a:pt x="24" y="4"/>
                  </a:cubicBezTo>
                  <a:cubicBezTo>
                    <a:pt x="20" y="1"/>
                    <a:pt x="14" y="0"/>
                    <a:pt x="9" y="1"/>
                  </a:cubicBezTo>
                  <a:cubicBezTo>
                    <a:pt x="7" y="1"/>
                    <a:pt x="2" y="2"/>
                    <a:pt x="2" y="4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5" name="Google Shape;1995;p47"/>
            <p:cNvSpPr/>
            <p:nvPr/>
          </p:nvSpPr>
          <p:spPr>
            <a:xfrm>
              <a:off x="6842225" y="3262550"/>
              <a:ext cx="58738" cy="106363"/>
            </a:xfrm>
            <a:custGeom>
              <a:avLst/>
              <a:gdLst/>
              <a:ahLst/>
              <a:cxnLst/>
              <a:rect l="l" t="t" r="r" b="b"/>
              <a:pathLst>
                <a:path w="19" h="34" extrusionOk="0">
                  <a:moveTo>
                    <a:pt x="17" y="27"/>
                  </a:moveTo>
                  <a:cubicBezTo>
                    <a:pt x="14" y="21"/>
                    <a:pt x="12" y="15"/>
                    <a:pt x="8" y="10"/>
                  </a:cubicBezTo>
                  <a:cubicBezTo>
                    <a:pt x="6" y="7"/>
                    <a:pt x="3" y="5"/>
                    <a:pt x="1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8" y="2"/>
                  </a:cubicBezTo>
                  <a:cubicBezTo>
                    <a:pt x="10" y="4"/>
                    <a:pt x="12" y="7"/>
                    <a:pt x="14" y="10"/>
                  </a:cubicBezTo>
                  <a:cubicBezTo>
                    <a:pt x="17" y="17"/>
                    <a:pt x="18" y="26"/>
                    <a:pt x="19" y="34"/>
                  </a:cubicBezTo>
                  <a:lnTo>
                    <a:pt x="17" y="2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6" name="Google Shape;1996;p47"/>
            <p:cNvSpPr/>
            <p:nvPr/>
          </p:nvSpPr>
          <p:spPr>
            <a:xfrm>
              <a:off x="6927950" y="3318113"/>
              <a:ext cx="53975" cy="185738"/>
            </a:xfrm>
            <a:custGeom>
              <a:avLst/>
              <a:gdLst/>
              <a:ahLst/>
              <a:cxnLst/>
              <a:rect l="l" t="t" r="r" b="b"/>
              <a:pathLst>
                <a:path w="17" h="60" extrusionOk="0">
                  <a:moveTo>
                    <a:pt x="8" y="1"/>
                  </a:moveTo>
                  <a:cubicBezTo>
                    <a:pt x="11" y="3"/>
                    <a:pt x="14" y="15"/>
                    <a:pt x="14" y="17"/>
                  </a:cubicBezTo>
                  <a:cubicBezTo>
                    <a:pt x="17" y="26"/>
                    <a:pt x="17" y="37"/>
                    <a:pt x="13" y="46"/>
                  </a:cubicBezTo>
                  <a:cubicBezTo>
                    <a:pt x="11" y="48"/>
                    <a:pt x="10" y="50"/>
                    <a:pt x="9" y="53"/>
                  </a:cubicBezTo>
                  <a:cubicBezTo>
                    <a:pt x="8" y="54"/>
                    <a:pt x="6" y="59"/>
                    <a:pt x="6" y="60"/>
                  </a:cubicBezTo>
                  <a:cubicBezTo>
                    <a:pt x="4" y="57"/>
                    <a:pt x="5" y="53"/>
                    <a:pt x="5" y="50"/>
                  </a:cubicBezTo>
                  <a:cubicBezTo>
                    <a:pt x="5" y="46"/>
                    <a:pt x="4" y="42"/>
                    <a:pt x="3" y="38"/>
                  </a:cubicBezTo>
                  <a:cubicBezTo>
                    <a:pt x="1" y="30"/>
                    <a:pt x="0" y="21"/>
                    <a:pt x="0" y="13"/>
                  </a:cubicBezTo>
                  <a:cubicBezTo>
                    <a:pt x="0" y="9"/>
                    <a:pt x="2" y="4"/>
                    <a:pt x="5" y="1"/>
                  </a:cubicBezTo>
                  <a:cubicBezTo>
                    <a:pt x="6" y="0"/>
                    <a:pt x="7" y="0"/>
                    <a:pt x="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7" name="Google Shape;1997;p47"/>
            <p:cNvSpPr/>
            <p:nvPr/>
          </p:nvSpPr>
          <p:spPr>
            <a:xfrm>
              <a:off x="6999388" y="3281600"/>
              <a:ext cx="114300" cy="142875"/>
            </a:xfrm>
            <a:custGeom>
              <a:avLst/>
              <a:gdLst/>
              <a:ahLst/>
              <a:cxnLst/>
              <a:rect l="l" t="t" r="r" b="b"/>
              <a:pathLst>
                <a:path w="37" h="46" extrusionOk="0">
                  <a:moveTo>
                    <a:pt x="17" y="19"/>
                  </a:moveTo>
                  <a:cubicBezTo>
                    <a:pt x="14" y="23"/>
                    <a:pt x="10" y="27"/>
                    <a:pt x="7" y="31"/>
                  </a:cubicBezTo>
                  <a:cubicBezTo>
                    <a:pt x="4" y="35"/>
                    <a:pt x="0" y="41"/>
                    <a:pt x="0" y="46"/>
                  </a:cubicBezTo>
                  <a:cubicBezTo>
                    <a:pt x="0" y="35"/>
                    <a:pt x="5" y="22"/>
                    <a:pt x="10" y="13"/>
                  </a:cubicBezTo>
                  <a:cubicBezTo>
                    <a:pt x="13" y="9"/>
                    <a:pt x="16" y="6"/>
                    <a:pt x="20" y="3"/>
                  </a:cubicBezTo>
                  <a:cubicBezTo>
                    <a:pt x="23" y="2"/>
                    <a:pt x="25" y="1"/>
                    <a:pt x="27" y="1"/>
                  </a:cubicBezTo>
                  <a:cubicBezTo>
                    <a:pt x="30" y="1"/>
                    <a:pt x="37" y="0"/>
                    <a:pt x="33" y="5"/>
                  </a:cubicBezTo>
                  <a:cubicBezTo>
                    <a:pt x="29" y="10"/>
                    <a:pt x="22" y="13"/>
                    <a:pt x="17" y="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8" name="Google Shape;1998;p47"/>
            <p:cNvSpPr/>
            <p:nvPr/>
          </p:nvSpPr>
          <p:spPr>
            <a:xfrm>
              <a:off x="6999388" y="3392725"/>
              <a:ext cx="114300" cy="84138"/>
            </a:xfrm>
            <a:custGeom>
              <a:avLst/>
              <a:gdLst/>
              <a:ahLst/>
              <a:cxnLst/>
              <a:rect l="l" t="t" r="r" b="b"/>
              <a:pathLst>
                <a:path w="37" h="27" extrusionOk="0">
                  <a:moveTo>
                    <a:pt x="9" y="11"/>
                  </a:moveTo>
                  <a:cubicBezTo>
                    <a:pt x="10" y="10"/>
                    <a:pt x="12" y="8"/>
                    <a:pt x="14" y="7"/>
                  </a:cubicBezTo>
                  <a:cubicBezTo>
                    <a:pt x="16" y="6"/>
                    <a:pt x="19" y="4"/>
                    <a:pt x="22" y="4"/>
                  </a:cubicBezTo>
                  <a:cubicBezTo>
                    <a:pt x="25" y="3"/>
                    <a:pt x="33" y="0"/>
                    <a:pt x="36" y="4"/>
                  </a:cubicBezTo>
                  <a:cubicBezTo>
                    <a:pt x="37" y="6"/>
                    <a:pt x="37" y="8"/>
                    <a:pt x="35" y="10"/>
                  </a:cubicBezTo>
                  <a:cubicBezTo>
                    <a:pt x="32" y="11"/>
                    <a:pt x="29" y="11"/>
                    <a:pt x="26" y="11"/>
                  </a:cubicBezTo>
                  <a:cubicBezTo>
                    <a:pt x="22" y="11"/>
                    <a:pt x="20" y="12"/>
                    <a:pt x="16" y="14"/>
                  </a:cubicBezTo>
                  <a:cubicBezTo>
                    <a:pt x="19" y="13"/>
                    <a:pt x="23" y="13"/>
                    <a:pt x="26" y="14"/>
                  </a:cubicBezTo>
                  <a:cubicBezTo>
                    <a:pt x="29" y="14"/>
                    <a:pt x="32" y="18"/>
                    <a:pt x="29" y="20"/>
                  </a:cubicBezTo>
                  <a:cubicBezTo>
                    <a:pt x="28" y="21"/>
                    <a:pt x="25" y="20"/>
                    <a:pt x="23" y="20"/>
                  </a:cubicBezTo>
                  <a:cubicBezTo>
                    <a:pt x="21" y="20"/>
                    <a:pt x="18" y="20"/>
                    <a:pt x="15" y="20"/>
                  </a:cubicBezTo>
                  <a:cubicBezTo>
                    <a:pt x="12" y="21"/>
                    <a:pt x="9" y="22"/>
                    <a:pt x="6" y="23"/>
                  </a:cubicBezTo>
                  <a:cubicBezTo>
                    <a:pt x="4" y="24"/>
                    <a:pt x="0" y="25"/>
                    <a:pt x="0" y="27"/>
                  </a:cubicBezTo>
                  <a:cubicBezTo>
                    <a:pt x="1" y="22"/>
                    <a:pt x="3" y="17"/>
                    <a:pt x="7" y="13"/>
                  </a:cubicBezTo>
                  <a:cubicBezTo>
                    <a:pt x="7" y="12"/>
                    <a:pt x="8" y="12"/>
                    <a:pt x="9" y="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9" name="Google Shape;1999;p47"/>
            <p:cNvSpPr/>
            <p:nvPr/>
          </p:nvSpPr>
          <p:spPr>
            <a:xfrm>
              <a:off x="6789838" y="2767250"/>
              <a:ext cx="127000" cy="250825"/>
            </a:xfrm>
            <a:custGeom>
              <a:avLst/>
              <a:gdLst/>
              <a:ahLst/>
              <a:cxnLst/>
              <a:rect l="l" t="t" r="r" b="b"/>
              <a:pathLst>
                <a:path w="41" h="81" extrusionOk="0">
                  <a:moveTo>
                    <a:pt x="31" y="9"/>
                  </a:moveTo>
                  <a:cubicBezTo>
                    <a:pt x="23" y="1"/>
                    <a:pt x="9" y="4"/>
                    <a:pt x="0" y="0"/>
                  </a:cubicBezTo>
                  <a:cubicBezTo>
                    <a:pt x="9" y="6"/>
                    <a:pt x="16" y="16"/>
                    <a:pt x="22" y="26"/>
                  </a:cubicBezTo>
                  <a:cubicBezTo>
                    <a:pt x="31" y="43"/>
                    <a:pt x="35" y="63"/>
                    <a:pt x="41" y="81"/>
                  </a:cubicBezTo>
                  <a:cubicBezTo>
                    <a:pt x="41" y="68"/>
                    <a:pt x="39" y="54"/>
                    <a:pt x="36" y="41"/>
                  </a:cubicBezTo>
                  <a:cubicBezTo>
                    <a:pt x="33" y="30"/>
                    <a:pt x="28" y="22"/>
                    <a:pt x="24" y="13"/>
                  </a:cubicBezTo>
                  <a:cubicBezTo>
                    <a:pt x="31" y="23"/>
                    <a:pt x="37" y="32"/>
                    <a:pt x="41" y="44"/>
                  </a:cubicBezTo>
                  <a:cubicBezTo>
                    <a:pt x="40" y="34"/>
                    <a:pt x="37" y="17"/>
                    <a:pt x="31" y="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0" name="Google Shape;2000;p47"/>
            <p:cNvSpPr/>
            <p:nvPr/>
          </p:nvSpPr>
          <p:spPr>
            <a:xfrm>
              <a:off x="6597750" y="2786300"/>
              <a:ext cx="263525" cy="322263"/>
            </a:xfrm>
            <a:custGeom>
              <a:avLst/>
              <a:gdLst/>
              <a:ahLst/>
              <a:cxnLst/>
              <a:rect l="l" t="t" r="r" b="b"/>
              <a:pathLst>
                <a:path w="85" h="104" extrusionOk="0">
                  <a:moveTo>
                    <a:pt x="0" y="2"/>
                  </a:moveTo>
                  <a:cubicBezTo>
                    <a:pt x="13" y="5"/>
                    <a:pt x="29" y="26"/>
                    <a:pt x="37" y="36"/>
                  </a:cubicBezTo>
                  <a:cubicBezTo>
                    <a:pt x="49" y="51"/>
                    <a:pt x="59" y="67"/>
                    <a:pt x="70" y="83"/>
                  </a:cubicBezTo>
                  <a:cubicBezTo>
                    <a:pt x="69" y="75"/>
                    <a:pt x="63" y="69"/>
                    <a:pt x="62" y="62"/>
                  </a:cubicBezTo>
                  <a:cubicBezTo>
                    <a:pt x="69" y="73"/>
                    <a:pt x="83" y="90"/>
                    <a:pt x="85" y="104"/>
                  </a:cubicBezTo>
                  <a:cubicBezTo>
                    <a:pt x="85" y="87"/>
                    <a:pt x="70" y="69"/>
                    <a:pt x="64" y="54"/>
                  </a:cubicBezTo>
                  <a:cubicBezTo>
                    <a:pt x="58" y="42"/>
                    <a:pt x="53" y="30"/>
                    <a:pt x="45" y="20"/>
                  </a:cubicBezTo>
                  <a:cubicBezTo>
                    <a:pt x="45" y="25"/>
                    <a:pt x="47" y="32"/>
                    <a:pt x="48" y="37"/>
                  </a:cubicBezTo>
                  <a:cubicBezTo>
                    <a:pt x="43" y="30"/>
                    <a:pt x="37" y="12"/>
                    <a:pt x="28" y="10"/>
                  </a:cubicBezTo>
                  <a:cubicBezTo>
                    <a:pt x="29" y="13"/>
                    <a:pt x="32" y="16"/>
                    <a:pt x="33" y="19"/>
                  </a:cubicBezTo>
                  <a:cubicBezTo>
                    <a:pt x="23" y="13"/>
                    <a:pt x="15" y="1"/>
                    <a:pt x="3" y="0"/>
                  </a:cubicBezTo>
                  <a:cubicBezTo>
                    <a:pt x="4" y="3"/>
                    <a:pt x="6" y="5"/>
                    <a:pt x="8" y="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1" name="Google Shape;2001;p47"/>
            <p:cNvSpPr/>
            <p:nvPr/>
          </p:nvSpPr>
          <p:spPr>
            <a:xfrm>
              <a:off x="7126388" y="2938700"/>
              <a:ext cx="149225" cy="261938"/>
            </a:xfrm>
            <a:custGeom>
              <a:avLst/>
              <a:gdLst/>
              <a:ahLst/>
              <a:cxnLst/>
              <a:rect l="l" t="t" r="r" b="b"/>
              <a:pathLst>
                <a:path w="48" h="85" extrusionOk="0">
                  <a:moveTo>
                    <a:pt x="44" y="0"/>
                  </a:moveTo>
                  <a:cubicBezTo>
                    <a:pt x="33" y="9"/>
                    <a:pt x="26" y="26"/>
                    <a:pt x="20" y="39"/>
                  </a:cubicBezTo>
                  <a:cubicBezTo>
                    <a:pt x="13" y="52"/>
                    <a:pt x="2" y="70"/>
                    <a:pt x="0" y="85"/>
                  </a:cubicBezTo>
                  <a:cubicBezTo>
                    <a:pt x="1" y="80"/>
                    <a:pt x="7" y="74"/>
                    <a:pt x="10" y="70"/>
                  </a:cubicBezTo>
                  <a:cubicBezTo>
                    <a:pt x="16" y="62"/>
                    <a:pt x="21" y="53"/>
                    <a:pt x="27" y="45"/>
                  </a:cubicBezTo>
                  <a:cubicBezTo>
                    <a:pt x="33" y="35"/>
                    <a:pt x="40" y="24"/>
                    <a:pt x="48" y="15"/>
                  </a:cubicBezTo>
                  <a:cubicBezTo>
                    <a:pt x="39" y="16"/>
                    <a:pt x="34" y="28"/>
                    <a:pt x="30" y="34"/>
                  </a:cubicBezTo>
                  <a:cubicBezTo>
                    <a:pt x="32" y="28"/>
                    <a:pt x="34" y="23"/>
                    <a:pt x="37" y="17"/>
                  </a:cubicBezTo>
                  <a:cubicBezTo>
                    <a:pt x="36" y="20"/>
                    <a:pt x="35" y="23"/>
                    <a:pt x="34" y="25"/>
                  </a:cubicBezTo>
                  <a:cubicBezTo>
                    <a:pt x="32" y="16"/>
                    <a:pt x="39" y="9"/>
                    <a:pt x="42" y="2"/>
                  </a:cubicBezTo>
                  <a:cubicBezTo>
                    <a:pt x="39" y="4"/>
                    <a:pt x="36" y="9"/>
                    <a:pt x="36" y="14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2" name="Google Shape;2002;p47"/>
            <p:cNvSpPr/>
            <p:nvPr/>
          </p:nvSpPr>
          <p:spPr>
            <a:xfrm>
              <a:off x="6505675" y="2789475"/>
              <a:ext cx="290513" cy="296863"/>
            </a:xfrm>
            <a:custGeom>
              <a:avLst/>
              <a:gdLst/>
              <a:ahLst/>
              <a:cxnLst/>
              <a:rect l="l" t="t" r="r" b="b"/>
              <a:pathLst>
                <a:path w="94" h="96" extrusionOk="0">
                  <a:moveTo>
                    <a:pt x="2" y="7"/>
                  </a:moveTo>
                  <a:cubicBezTo>
                    <a:pt x="2" y="7"/>
                    <a:pt x="0" y="5"/>
                    <a:pt x="1" y="7"/>
                  </a:cubicBezTo>
                  <a:cubicBezTo>
                    <a:pt x="19" y="16"/>
                    <a:pt x="33" y="33"/>
                    <a:pt x="49" y="46"/>
                  </a:cubicBezTo>
                  <a:cubicBezTo>
                    <a:pt x="66" y="60"/>
                    <a:pt x="82" y="77"/>
                    <a:pt x="94" y="96"/>
                  </a:cubicBezTo>
                  <a:cubicBezTo>
                    <a:pt x="81" y="79"/>
                    <a:pt x="73" y="60"/>
                    <a:pt x="59" y="44"/>
                  </a:cubicBezTo>
                  <a:cubicBezTo>
                    <a:pt x="49" y="32"/>
                    <a:pt x="40" y="19"/>
                    <a:pt x="31" y="6"/>
                  </a:cubicBezTo>
                  <a:cubicBezTo>
                    <a:pt x="31" y="14"/>
                    <a:pt x="37" y="21"/>
                    <a:pt x="39" y="28"/>
                  </a:cubicBezTo>
                  <a:cubicBezTo>
                    <a:pt x="32" y="26"/>
                    <a:pt x="28" y="17"/>
                    <a:pt x="24" y="11"/>
                  </a:cubicBezTo>
                  <a:cubicBezTo>
                    <a:pt x="26" y="15"/>
                    <a:pt x="29" y="18"/>
                    <a:pt x="31" y="22"/>
                  </a:cubicBezTo>
                  <a:cubicBezTo>
                    <a:pt x="21" y="14"/>
                    <a:pt x="14" y="4"/>
                    <a:pt x="1" y="0"/>
                  </a:cubicBezTo>
                  <a:cubicBezTo>
                    <a:pt x="3" y="5"/>
                    <a:pt x="8" y="8"/>
                    <a:pt x="13" y="10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3" name="Google Shape;2003;p47"/>
            <p:cNvSpPr/>
            <p:nvPr/>
          </p:nvSpPr>
          <p:spPr>
            <a:xfrm>
              <a:off x="7002563" y="2903775"/>
              <a:ext cx="136525" cy="342900"/>
            </a:xfrm>
            <a:custGeom>
              <a:avLst/>
              <a:gdLst/>
              <a:ahLst/>
              <a:cxnLst/>
              <a:rect l="l" t="t" r="r" b="b"/>
              <a:pathLst>
                <a:path w="44" h="111" extrusionOk="0">
                  <a:moveTo>
                    <a:pt x="20" y="42"/>
                  </a:moveTo>
                  <a:cubicBezTo>
                    <a:pt x="24" y="29"/>
                    <a:pt x="34" y="13"/>
                    <a:pt x="34" y="13"/>
                  </a:cubicBezTo>
                  <a:cubicBezTo>
                    <a:pt x="30" y="13"/>
                    <a:pt x="25" y="19"/>
                    <a:pt x="22" y="22"/>
                  </a:cubicBezTo>
                  <a:cubicBezTo>
                    <a:pt x="23" y="15"/>
                    <a:pt x="28" y="7"/>
                    <a:pt x="29" y="0"/>
                  </a:cubicBezTo>
                  <a:cubicBezTo>
                    <a:pt x="27" y="2"/>
                    <a:pt x="25" y="3"/>
                    <a:pt x="24" y="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19" y="12"/>
                    <a:pt x="15" y="23"/>
                    <a:pt x="12" y="35"/>
                  </a:cubicBezTo>
                  <a:cubicBezTo>
                    <a:pt x="7" y="53"/>
                    <a:pt x="0" y="75"/>
                    <a:pt x="0" y="95"/>
                  </a:cubicBezTo>
                  <a:cubicBezTo>
                    <a:pt x="1" y="88"/>
                    <a:pt x="3" y="82"/>
                    <a:pt x="6" y="76"/>
                  </a:cubicBezTo>
                  <a:cubicBezTo>
                    <a:pt x="4" y="87"/>
                    <a:pt x="0" y="100"/>
                    <a:pt x="3" y="111"/>
                  </a:cubicBezTo>
                  <a:cubicBezTo>
                    <a:pt x="6" y="78"/>
                    <a:pt x="27" y="47"/>
                    <a:pt x="44" y="21"/>
                  </a:cubicBezTo>
                  <a:cubicBezTo>
                    <a:pt x="32" y="19"/>
                    <a:pt x="26" y="36"/>
                    <a:pt x="20" y="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4" name="Google Shape;2004;p47"/>
            <p:cNvSpPr/>
            <p:nvPr/>
          </p:nvSpPr>
          <p:spPr>
            <a:xfrm>
              <a:off x="6699350" y="3457813"/>
              <a:ext cx="374650" cy="461963"/>
            </a:xfrm>
            <a:custGeom>
              <a:avLst/>
              <a:gdLst/>
              <a:ahLst/>
              <a:cxnLst/>
              <a:rect l="l" t="t" r="r" b="b"/>
              <a:pathLst>
                <a:path w="121" h="149" extrusionOk="0">
                  <a:moveTo>
                    <a:pt x="74" y="28"/>
                  </a:moveTo>
                  <a:cubicBezTo>
                    <a:pt x="67" y="28"/>
                    <a:pt x="47" y="23"/>
                    <a:pt x="51" y="12"/>
                  </a:cubicBezTo>
                  <a:cubicBezTo>
                    <a:pt x="57" y="14"/>
                    <a:pt x="56" y="6"/>
                    <a:pt x="53" y="3"/>
                  </a:cubicBezTo>
                  <a:cubicBezTo>
                    <a:pt x="50" y="0"/>
                    <a:pt x="43" y="0"/>
                    <a:pt x="40" y="3"/>
                  </a:cubicBezTo>
                  <a:cubicBezTo>
                    <a:pt x="39" y="3"/>
                    <a:pt x="36" y="9"/>
                    <a:pt x="38" y="10"/>
                  </a:cubicBezTo>
                  <a:cubicBezTo>
                    <a:pt x="34" y="9"/>
                    <a:pt x="32" y="11"/>
                    <a:pt x="31" y="15"/>
                  </a:cubicBezTo>
                  <a:cubicBezTo>
                    <a:pt x="30" y="16"/>
                    <a:pt x="30" y="18"/>
                    <a:pt x="30" y="20"/>
                  </a:cubicBezTo>
                  <a:cubicBezTo>
                    <a:pt x="28" y="23"/>
                    <a:pt x="28" y="23"/>
                    <a:pt x="29" y="27"/>
                  </a:cubicBezTo>
                  <a:cubicBezTo>
                    <a:pt x="30" y="31"/>
                    <a:pt x="32" y="34"/>
                    <a:pt x="32" y="39"/>
                  </a:cubicBezTo>
                  <a:cubicBezTo>
                    <a:pt x="31" y="43"/>
                    <a:pt x="28" y="45"/>
                    <a:pt x="26" y="48"/>
                  </a:cubicBezTo>
                  <a:cubicBezTo>
                    <a:pt x="24" y="52"/>
                    <a:pt x="23" y="56"/>
                    <a:pt x="22" y="59"/>
                  </a:cubicBezTo>
                  <a:cubicBezTo>
                    <a:pt x="20" y="63"/>
                    <a:pt x="19" y="67"/>
                    <a:pt x="17" y="70"/>
                  </a:cubicBezTo>
                  <a:cubicBezTo>
                    <a:pt x="15" y="73"/>
                    <a:pt x="12" y="75"/>
                    <a:pt x="10" y="78"/>
                  </a:cubicBezTo>
                  <a:cubicBezTo>
                    <a:pt x="7" y="82"/>
                    <a:pt x="4" y="85"/>
                    <a:pt x="2" y="89"/>
                  </a:cubicBezTo>
                  <a:cubicBezTo>
                    <a:pt x="0" y="93"/>
                    <a:pt x="0" y="99"/>
                    <a:pt x="7" y="96"/>
                  </a:cubicBezTo>
                  <a:cubicBezTo>
                    <a:pt x="12" y="93"/>
                    <a:pt x="16" y="87"/>
                    <a:pt x="19" y="81"/>
                  </a:cubicBezTo>
                  <a:cubicBezTo>
                    <a:pt x="25" y="70"/>
                    <a:pt x="31" y="59"/>
                    <a:pt x="38" y="48"/>
                  </a:cubicBezTo>
                  <a:cubicBezTo>
                    <a:pt x="40" y="45"/>
                    <a:pt x="44" y="40"/>
                    <a:pt x="47" y="38"/>
                  </a:cubicBezTo>
                  <a:cubicBezTo>
                    <a:pt x="53" y="34"/>
                    <a:pt x="53" y="40"/>
                    <a:pt x="51" y="45"/>
                  </a:cubicBezTo>
                  <a:cubicBezTo>
                    <a:pt x="49" y="50"/>
                    <a:pt x="47" y="54"/>
                    <a:pt x="47" y="61"/>
                  </a:cubicBezTo>
                  <a:cubicBezTo>
                    <a:pt x="47" y="64"/>
                    <a:pt x="47" y="67"/>
                    <a:pt x="47" y="71"/>
                  </a:cubicBezTo>
                  <a:cubicBezTo>
                    <a:pt x="47" y="73"/>
                    <a:pt x="48" y="78"/>
                    <a:pt x="51" y="76"/>
                  </a:cubicBezTo>
                  <a:cubicBezTo>
                    <a:pt x="54" y="74"/>
                    <a:pt x="54" y="69"/>
                    <a:pt x="55" y="66"/>
                  </a:cubicBezTo>
                  <a:cubicBezTo>
                    <a:pt x="55" y="63"/>
                    <a:pt x="55" y="60"/>
                    <a:pt x="56" y="57"/>
                  </a:cubicBezTo>
                  <a:cubicBezTo>
                    <a:pt x="58" y="53"/>
                    <a:pt x="61" y="54"/>
                    <a:pt x="62" y="58"/>
                  </a:cubicBezTo>
                  <a:cubicBezTo>
                    <a:pt x="63" y="62"/>
                    <a:pt x="62" y="67"/>
                    <a:pt x="62" y="71"/>
                  </a:cubicBezTo>
                  <a:cubicBezTo>
                    <a:pt x="61" y="80"/>
                    <a:pt x="58" y="89"/>
                    <a:pt x="58" y="98"/>
                  </a:cubicBezTo>
                  <a:cubicBezTo>
                    <a:pt x="57" y="108"/>
                    <a:pt x="57" y="118"/>
                    <a:pt x="58" y="129"/>
                  </a:cubicBezTo>
                  <a:cubicBezTo>
                    <a:pt x="59" y="134"/>
                    <a:pt x="60" y="138"/>
                    <a:pt x="62" y="143"/>
                  </a:cubicBezTo>
                  <a:cubicBezTo>
                    <a:pt x="62" y="146"/>
                    <a:pt x="63" y="149"/>
                    <a:pt x="66" y="148"/>
                  </a:cubicBezTo>
                  <a:cubicBezTo>
                    <a:pt x="68" y="147"/>
                    <a:pt x="69" y="143"/>
                    <a:pt x="70" y="141"/>
                  </a:cubicBezTo>
                  <a:cubicBezTo>
                    <a:pt x="71" y="133"/>
                    <a:pt x="70" y="124"/>
                    <a:pt x="70" y="116"/>
                  </a:cubicBezTo>
                  <a:cubicBezTo>
                    <a:pt x="70" y="108"/>
                    <a:pt x="69" y="99"/>
                    <a:pt x="71" y="91"/>
                  </a:cubicBezTo>
                  <a:cubicBezTo>
                    <a:pt x="72" y="84"/>
                    <a:pt x="74" y="78"/>
                    <a:pt x="75" y="71"/>
                  </a:cubicBezTo>
                  <a:cubicBezTo>
                    <a:pt x="75" y="69"/>
                    <a:pt x="74" y="60"/>
                    <a:pt x="77" y="60"/>
                  </a:cubicBezTo>
                  <a:cubicBezTo>
                    <a:pt x="81" y="59"/>
                    <a:pt x="79" y="74"/>
                    <a:pt x="84" y="76"/>
                  </a:cubicBezTo>
                  <a:cubicBezTo>
                    <a:pt x="90" y="78"/>
                    <a:pt x="85" y="65"/>
                    <a:pt x="90" y="66"/>
                  </a:cubicBezTo>
                  <a:cubicBezTo>
                    <a:pt x="91" y="67"/>
                    <a:pt x="90" y="71"/>
                    <a:pt x="91" y="72"/>
                  </a:cubicBezTo>
                  <a:cubicBezTo>
                    <a:pt x="95" y="75"/>
                    <a:pt x="98" y="60"/>
                    <a:pt x="103" y="69"/>
                  </a:cubicBezTo>
                  <a:cubicBezTo>
                    <a:pt x="106" y="72"/>
                    <a:pt x="107" y="80"/>
                    <a:pt x="113" y="81"/>
                  </a:cubicBezTo>
                  <a:cubicBezTo>
                    <a:pt x="121" y="82"/>
                    <a:pt x="108" y="58"/>
                    <a:pt x="109" y="52"/>
                  </a:cubicBezTo>
                  <a:cubicBezTo>
                    <a:pt x="110" y="55"/>
                    <a:pt x="112" y="63"/>
                    <a:pt x="116" y="64"/>
                  </a:cubicBezTo>
                  <a:cubicBezTo>
                    <a:pt x="121" y="66"/>
                    <a:pt x="118" y="57"/>
                    <a:pt x="117" y="54"/>
                  </a:cubicBezTo>
                  <a:cubicBezTo>
                    <a:pt x="115" y="50"/>
                    <a:pt x="113" y="48"/>
                    <a:pt x="112" y="42"/>
                  </a:cubicBezTo>
                  <a:cubicBezTo>
                    <a:pt x="112" y="36"/>
                    <a:pt x="114" y="35"/>
                    <a:pt x="116" y="31"/>
                  </a:cubicBezTo>
                  <a:cubicBezTo>
                    <a:pt x="121" y="23"/>
                    <a:pt x="113" y="14"/>
                    <a:pt x="107" y="10"/>
                  </a:cubicBezTo>
                  <a:cubicBezTo>
                    <a:pt x="105" y="8"/>
                    <a:pt x="100" y="3"/>
                    <a:pt x="97" y="4"/>
                  </a:cubicBezTo>
                  <a:cubicBezTo>
                    <a:pt x="94" y="5"/>
                    <a:pt x="92" y="11"/>
                    <a:pt x="92" y="14"/>
                  </a:cubicBezTo>
                  <a:cubicBezTo>
                    <a:pt x="93" y="18"/>
                    <a:pt x="99" y="17"/>
                    <a:pt x="98" y="21"/>
                  </a:cubicBezTo>
                  <a:cubicBezTo>
                    <a:pt x="98" y="22"/>
                    <a:pt x="92" y="23"/>
                    <a:pt x="91" y="24"/>
                  </a:cubicBezTo>
                  <a:cubicBezTo>
                    <a:pt x="85" y="25"/>
                    <a:pt x="80" y="28"/>
                    <a:pt x="74" y="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5" name="Google Shape;2005;p47"/>
            <p:cNvSpPr/>
            <p:nvPr/>
          </p:nvSpPr>
          <p:spPr>
            <a:xfrm>
              <a:off x="6802538" y="3467338"/>
              <a:ext cx="244475" cy="201613"/>
            </a:xfrm>
            <a:custGeom>
              <a:avLst/>
              <a:gdLst/>
              <a:ahLst/>
              <a:cxnLst/>
              <a:rect l="l" t="t" r="r" b="b"/>
              <a:pathLst>
                <a:path w="79" h="65" extrusionOk="0">
                  <a:moveTo>
                    <a:pt x="16" y="9"/>
                  </a:moveTo>
                  <a:cubicBezTo>
                    <a:pt x="17" y="8"/>
                    <a:pt x="18" y="6"/>
                    <a:pt x="18" y="4"/>
                  </a:cubicBezTo>
                  <a:cubicBezTo>
                    <a:pt x="18" y="1"/>
                    <a:pt x="14" y="0"/>
                    <a:pt x="12" y="0"/>
                  </a:cubicBezTo>
                  <a:cubicBezTo>
                    <a:pt x="8" y="1"/>
                    <a:pt x="9" y="6"/>
                    <a:pt x="9" y="6"/>
                  </a:cubicBezTo>
                  <a:cubicBezTo>
                    <a:pt x="7" y="7"/>
                    <a:pt x="4" y="8"/>
                    <a:pt x="4" y="11"/>
                  </a:cubicBezTo>
                  <a:cubicBezTo>
                    <a:pt x="4" y="12"/>
                    <a:pt x="5" y="13"/>
                    <a:pt x="5" y="14"/>
                  </a:cubicBezTo>
                  <a:cubicBezTo>
                    <a:pt x="5" y="15"/>
                    <a:pt x="3" y="16"/>
                    <a:pt x="2" y="17"/>
                  </a:cubicBezTo>
                  <a:cubicBezTo>
                    <a:pt x="1" y="20"/>
                    <a:pt x="0" y="25"/>
                    <a:pt x="1" y="28"/>
                  </a:cubicBezTo>
                  <a:cubicBezTo>
                    <a:pt x="2" y="32"/>
                    <a:pt x="6" y="31"/>
                    <a:pt x="8" y="28"/>
                  </a:cubicBezTo>
                  <a:cubicBezTo>
                    <a:pt x="10" y="25"/>
                    <a:pt x="12" y="23"/>
                    <a:pt x="14" y="25"/>
                  </a:cubicBezTo>
                  <a:cubicBezTo>
                    <a:pt x="16" y="26"/>
                    <a:pt x="15" y="28"/>
                    <a:pt x="17" y="28"/>
                  </a:cubicBezTo>
                  <a:cubicBezTo>
                    <a:pt x="18" y="29"/>
                    <a:pt x="19" y="27"/>
                    <a:pt x="20" y="27"/>
                  </a:cubicBezTo>
                  <a:cubicBezTo>
                    <a:pt x="24" y="28"/>
                    <a:pt x="21" y="39"/>
                    <a:pt x="22" y="42"/>
                  </a:cubicBezTo>
                  <a:cubicBezTo>
                    <a:pt x="22" y="45"/>
                    <a:pt x="24" y="48"/>
                    <a:pt x="27" y="44"/>
                  </a:cubicBezTo>
                  <a:cubicBezTo>
                    <a:pt x="28" y="42"/>
                    <a:pt x="28" y="35"/>
                    <a:pt x="31" y="37"/>
                  </a:cubicBezTo>
                  <a:cubicBezTo>
                    <a:pt x="35" y="38"/>
                    <a:pt x="31" y="65"/>
                    <a:pt x="39" y="61"/>
                  </a:cubicBezTo>
                  <a:cubicBezTo>
                    <a:pt x="40" y="60"/>
                    <a:pt x="40" y="55"/>
                    <a:pt x="40" y="54"/>
                  </a:cubicBezTo>
                  <a:cubicBezTo>
                    <a:pt x="41" y="50"/>
                    <a:pt x="42" y="45"/>
                    <a:pt x="42" y="41"/>
                  </a:cubicBezTo>
                  <a:cubicBezTo>
                    <a:pt x="42" y="39"/>
                    <a:pt x="42" y="33"/>
                    <a:pt x="46" y="33"/>
                  </a:cubicBezTo>
                  <a:cubicBezTo>
                    <a:pt x="50" y="32"/>
                    <a:pt x="48" y="41"/>
                    <a:pt x="49" y="43"/>
                  </a:cubicBezTo>
                  <a:cubicBezTo>
                    <a:pt x="49" y="44"/>
                    <a:pt x="49" y="47"/>
                    <a:pt x="51" y="47"/>
                  </a:cubicBezTo>
                  <a:cubicBezTo>
                    <a:pt x="54" y="47"/>
                    <a:pt x="54" y="41"/>
                    <a:pt x="54" y="40"/>
                  </a:cubicBezTo>
                  <a:cubicBezTo>
                    <a:pt x="55" y="34"/>
                    <a:pt x="56" y="39"/>
                    <a:pt x="59" y="37"/>
                  </a:cubicBezTo>
                  <a:cubicBezTo>
                    <a:pt x="63" y="36"/>
                    <a:pt x="60" y="29"/>
                    <a:pt x="66" y="31"/>
                  </a:cubicBezTo>
                  <a:cubicBezTo>
                    <a:pt x="69" y="31"/>
                    <a:pt x="68" y="31"/>
                    <a:pt x="71" y="29"/>
                  </a:cubicBezTo>
                  <a:cubicBezTo>
                    <a:pt x="73" y="28"/>
                    <a:pt x="75" y="28"/>
                    <a:pt x="76" y="24"/>
                  </a:cubicBezTo>
                  <a:cubicBezTo>
                    <a:pt x="79" y="26"/>
                    <a:pt x="79" y="19"/>
                    <a:pt x="78" y="17"/>
                  </a:cubicBezTo>
                  <a:cubicBezTo>
                    <a:pt x="77" y="14"/>
                    <a:pt x="74" y="13"/>
                    <a:pt x="71" y="13"/>
                  </a:cubicBezTo>
                  <a:cubicBezTo>
                    <a:pt x="71" y="9"/>
                    <a:pt x="70" y="6"/>
                    <a:pt x="66" y="6"/>
                  </a:cubicBezTo>
                  <a:cubicBezTo>
                    <a:pt x="64" y="5"/>
                    <a:pt x="61" y="7"/>
                    <a:pt x="62" y="10"/>
                  </a:cubicBezTo>
                  <a:cubicBezTo>
                    <a:pt x="63" y="12"/>
                    <a:pt x="65" y="11"/>
                    <a:pt x="65" y="13"/>
                  </a:cubicBezTo>
                  <a:cubicBezTo>
                    <a:pt x="65" y="15"/>
                    <a:pt x="62" y="18"/>
                    <a:pt x="61" y="19"/>
                  </a:cubicBezTo>
                  <a:cubicBezTo>
                    <a:pt x="59" y="21"/>
                    <a:pt x="57" y="23"/>
                    <a:pt x="54" y="24"/>
                  </a:cubicBezTo>
                  <a:cubicBezTo>
                    <a:pt x="49" y="24"/>
                    <a:pt x="46" y="27"/>
                    <a:pt x="41" y="27"/>
                  </a:cubicBezTo>
                  <a:cubicBezTo>
                    <a:pt x="39" y="27"/>
                    <a:pt x="36" y="25"/>
                    <a:pt x="34" y="25"/>
                  </a:cubicBezTo>
                  <a:cubicBezTo>
                    <a:pt x="30" y="24"/>
                    <a:pt x="25" y="23"/>
                    <a:pt x="23" y="20"/>
                  </a:cubicBezTo>
                  <a:cubicBezTo>
                    <a:pt x="21" y="17"/>
                    <a:pt x="16" y="16"/>
                    <a:pt x="16" y="12"/>
                  </a:cubicBezTo>
                  <a:cubicBezTo>
                    <a:pt x="16" y="11"/>
                    <a:pt x="16" y="10"/>
                    <a:pt x="16" y="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6" name="Google Shape;2006;p47"/>
            <p:cNvSpPr/>
            <p:nvPr/>
          </p:nvSpPr>
          <p:spPr>
            <a:xfrm>
              <a:off x="6875563" y="3711813"/>
              <a:ext cx="44450" cy="182563"/>
            </a:xfrm>
            <a:custGeom>
              <a:avLst/>
              <a:gdLst/>
              <a:ahLst/>
              <a:cxnLst/>
              <a:rect l="l" t="t" r="r" b="b"/>
              <a:pathLst>
                <a:path w="14" h="59" extrusionOk="0">
                  <a:moveTo>
                    <a:pt x="6" y="6"/>
                  </a:moveTo>
                  <a:cubicBezTo>
                    <a:pt x="0" y="13"/>
                    <a:pt x="5" y="28"/>
                    <a:pt x="4" y="37"/>
                  </a:cubicBezTo>
                  <a:cubicBezTo>
                    <a:pt x="3" y="41"/>
                    <a:pt x="2" y="57"/>
                    <a:pt x="8" y="58"/>
                  </a:cubicBezTo>
                  <a:cubicBezTo>
                    <a:pt x="14" y="59"/>
                    <a:pt x="10" y="39"/>
                    <a:pt x="10" y="35"/>
                  </a:cubicBezTo>
                  <a:cubicBezTo>
                    <a:pt x="9" y="27"/>
                    <a:pt x="9" y="20"/>
                    <a:pt x="8" y="12"/>
                  </a:cubicBezTo>
                  <a:cubicBezTo>
                    <a:pt x="8" y="8"/>
                    <a:pt x="8" y="4"/>
                    <a:pt x="8" y="0"/>
                  </a:cubicBezTo>
                  <a:cubicBezTo>
                    <a:pt x="8" y="5"/>
                    <a:pt x="5" y="9"/>
                    <a:pt x="5" y="15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7" name="Google Shape;2007;p47"/>
            <p:cNvSpPr/>
            <p:nvPr/>
          </p:nvSpPr>
          <p:spPr>
            <a:xfrm>
              <a:off x="6975575" y="3587988"/>
              <a:ext cx="68263" cy="84138"/>
            </a:xfrm>
            <a:custGeom>
              <a:avLst/>
              <a:gdLst/>
              <a:ahLst/>
              <a:cxnLst/>
              <a:rect l="l" t="t" r="r" b="b"/>
              <a:pathLst>
                <a:path w="22" h="27" extrusionOk="0">
                  <a:moveTo>
                    <a:pt x="3" y="9"/>
                  </a:moveTo>
                  <a:cubicBezTo>
                    <a:pt x="3" y="14"/>
                    <a:pt x="0" y="26"/>
                    <a:pt x="8" y="19"/>
                  </a:cubicBezTo>
                  <a:cubicBezTo>
                    <a:pt x="14" y="13"/>
                    <a:pt x="15" y="23"/>
                    <a:pt x="19" y="27"/>
                  </a:cubicBezTo>
                  <a:cubicBezTo>
                    <a:pt x="22" y="24"/>
                    <a:pt x="18" y="20"/>
                    <a:pt x="17" y="16"/>
                  </a:cubicBezTo>
                  <a:cubicBezTo>
                    <a:pt x="16" y="13"/>
                    <a:pt x="16" y="5"/>
                    <a:pt x="13" y="3"/>
                  </a:cubicBezTo>
                  <a:cubicBezTo>
                    <a:pt x="9" y="0"/>
                    <a:pt x="10" y="10"/>
                    <a:pt x="7" y="11"/>
                  </a:cubicBezTo>
                  <a:cubicBezTo>
                    <a:pt x="4" y="11"/>
                    <a:pt x="5" y="7"/>
                    <a:pt x="3" y="8"/>
                  </a:cubicBezTo>
                  <a:cubicBezTo>
                    <a:pt x="1" y="8"/>
                    <a:pt x="3" y="14"/>
                    <a:pt x="3" y="15"/>
                  </a:cubicBezTo>
                  <a:lnTo>
                    <a:pt x="3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8" name="Google Shape;2008;p47"/>
            <p:cNvSpPr/>
            <p:nvPr/>
          </p:nvSpPr>
          <p:spPr>
            <a:xfrm>
              <a:off x="6721575" y="3587988"/>
              <a:ext cx="87313" cy="149225"/>
            </a:xfrm>
            <a:custGeom>
              <a:avLst/>
              <a:gdLst/>
              <a:ahLst/>
              <a:cxnLst/>
              <a:rect l="l" t="t" r="r" b="b"/>
              <a:pathLst>
                <a:path w="28" h="48" extrusionOk="0">
                  <a:moveTo>
                    <a:pt x="16" y="18"/>
                  </a:moveTo>
                  <a:cubicBezTo>
                    <a:pt x="14" y="21"/>
                    <a:pt x="13" y="23"/>
                    <a:pt x="12" y="26"/>
                  </a:cubicBezTo>
                  <a:cubicBezTo>
                    <a:pt x="10" y="31"/>
                    <a:pt x="9" y="36"/>
                    <a:pt x="5" y="40"/>
                  </a:cubicBezTo>
                  <a:cubicBezTo>
                    <a:pt x="4" y="42"/>
                    <a:pt x="1" y="44"/>
                    <a:pt x="1" y="46"/>
                  </a:cubicBezTo>
                  <a:cubicBezTo>
                    <a:pt x="0" y="48"/>
                    <a:pt x="3" y="48"/>
                    <a:pt x="4" y="47"/>
                  </a:cubicBezTo>
                  <a:cubicBezTo>
                    <a:pt x="6" y="45"/>
                    <a:pt x="7" y="42"/>
                    <a:pt x="8" y="40"/>
                  </a:cubicBezTo>
                  <a:cubicBezTo>
                    <a:pt x="11" y="37"/>
                    <a:pt x="12" y="33"/>
                    <a:pt x="14" y="29"/>
                  </a:cubicBezTo>
                  <a:cubicBezTo>
                    <a:pt x="15" y="26"/>
                    <a:pt x="16" y="23"/>
                    <a:pt x="17" y="21"/>
                  </a:cubicBezTo>
                  <a:cubicBezTo>
                    <a:pt x="18" y="18"/>
                    <a:pt x="20" y="16"/>
                    <a:pt x="22" y="14"/>
                  </a:cubicBezTo>
                  <a:cubicBezTo>
                    <a:pt x="23" y="11"/>
                    <a:pt x="25" y="8"/>
                    <a:pt x="26" y="5"/>
                  </a:cubicBezTo>
                  <a:cubicBezTo>
                    <a:pt x="27" y="4"/>
                    <a:pt x="28" y="2"/>
                    <a:pt x="28" y="0"/>
                  </a:cubicBezTo>
                  <a:cubicBezTo>
                    <a:pt x="24" y="4"/>
                    <a:pt x="22" y="10"/>
                    <a:pt x="18" y="14"/>
                  </a:cubicBezTo>
                  <a:cubicBezTo>
                    <a:pt x="18" y="16"/>
                    <a:pt x="17" y="17"/>
                    <a:pt x="16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9" name="Google Shape;2009;p47"/>
            <p:cNvSpPr/>
            <p:nvPr/>
          </p:nvSpPr>
          <p:spPr>
            <a:xfrm>
              <a:off x="6575525" y="2994263"/>
              <a:ext cx="269875" cy="244475"/>
            </a:xfrm>
            <a:custGeom>
              <a:avLst/>
              <a:gdLst/>
              <a:ahLst/>
              <a:cxnLst/>
              <a:rect l="l" t="t" r="r" b="b"/>
              <a:pathLst>
                <a:path w="87" h="79" extrusionOk="0">
                  <a:moveTo>
                    <a:pt x="7" y="13"/>
                  </a:moveTo>
                  <a:cubicBezTo>
                    <a:pt x="37" y="18"/>
                    <a:pt x="63" y="61"/>
                    <a:pt x="87" y="79"/>
                  </a:cubicBezTo>
                  <a:cubicBezTo>
                    <a:pt x="76" y="57"/>
                    <a:pt x="60" y="36"/>
                    <a:pt x="44" y="18"/>
                  </a:cubicBezTo>
                  <a:cubicBezTo>
                    <a:pt x="44" y="22"/>
                    <a:pt x="45" y="26"/>
                    <a:pt x="47" y="30"/>
                  </a:cubicBezTo>
                  <a:cubicBezTo>
                    <a:pt x="40" y="25"/>
                    <a:pt x="34" y="16"/>
                    <a:pt x="26" y="12"/>
                  </a:cubicBezTo>
                  <a:cubicBezTo>
                    <a:pt x="27" y="13"/>
                    <a:pt x="29" y="15"/>
                    <a:pt x="30" y="17"/>
                  </a:cubicBezTo>
                  <a:cubicBezTo>
                    <a:pt x="21" y="9"/>
                    <a:pt x="12" y="2"/>
                    <a:pt x="0" y="0"/>
                  </a:cubicBezTo>
                  <a:cubicBezTo>
                    <a:pt x="5" y="4"/>
                    <a:pt x="12" y="9"/>
                    <a:pt x="16" y="14"/>
                  </a:cubicBezTo>
                  <a:cubicBezTo>
                    <a:pt x="11" y="14"/>
                    <a:pt x="7" y="13"/>
                    <a:pt x="2" y="12"/>
                  </a:cubicBezTo>
                  <a:cubicBezTo>
                    <a:pt x="2" y="11"/>
                    <a:pt x="7" y="13"/>
                    <a:pt x="8" y="14"/>
                  </a:cubicBezTo>
                  <a:lnTo>
                    <a:pt x="7" y="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0" name="Google Shape;2010;p47"/>
            <p:cNvSpPr/>
            <p:nvPr/>
          </p:nvSpPr>
          <p:spPr>
            <a:xfrm>
              <a:off x="6934300" y="3324463"/>
              <a:ext cx="28575" cy="100013"/>
            </a:xfrm>
            <a:custGeom>
              <a:avLst/>
              <a:gdLst/>
              <a:ahLst/>
              <a:cxnLst/>
              <a:rect l="l" t="t" r="r" b="b"/>
              <a:pathLst>
                <a:path w="9" h="32" extrusionOk="0">
                  <a:moveTo>
                    <a:pt x="6" y="32"/>
                  </a:moveTo>
                  <a:cubicBezTo>
                    <a:pt x="3" y="29"/>
                    <a:pt x="1" y="24"/>
                    <a:pt x="1" y="20"/>
                  </a:cubicBezTo>
                  <a:cubicBezTo>
                    <a:pt x="0" y="17"/>
                    <a:pt x="0" y="6"/>
                    <a:pt x="3" y="4"/>
                  </a:cubicBezTo>
                  <a:cubicBezTo>
                    <a:pt x="9" y="0"/>
                    <a:pt x="8" y="13"/>
                    <a:pt x="7" y="15"/>
                  </a:cubicBezTo>
                  <a:cubicBezTo>
                    <a:pt x="7" y="20"/>
                    <a:pt x="3" y="28"/>
                    <a:pt x="6" y="3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1" name="Google Shape;2011;p47"/>
            <p:cNvSpPr/>
            <p:nvPr/>
          </p:nvSpPr>
          <p:spPr>
            <a:xfrm>
              <a:off x="6816825" y="3349863"/>
              <a:ext cx="44450" cy="58738"/>
            </a:xfrm>
            <a:custGeom>
              <a:avLst/>
              <a:gdLst/>
              <a:ahLst/>
              <a:cxnLst/>
              <a:rect l="l" t="t" r="r" b="b"/>
              <a:pathLst>
                <a:path w="14" h="19" extrusionOk="0">
                  <a:moveTo>
                    <a:pt x="13" y="19"/>
                  </a:moveTo>
                  <a:cubicBezTo>
                    <a:pt x="10" y="17"/>
                    <a:pt x="0" y="15"/>
                    <a:pt x="3" y="10"/>
                  </a:cubicBezTo>
                  <a:cubicBezTo>
                    <a:pt x="5" y="10"/>
                    <a:pt x="7" y="11"/>
                    <a:pt x="9" y="12"/>
                  </a:cubicBezTo>
                  <a:cubicBezTo>
                    <a:pt x="7" y="9"/>
                    <a:pt x="4" y="4"/>
                    <a:pt x="6" y="1"/>
                  </a:cubicBezTo>
                  <a:cubicBezTo>
                    <a:pt x="12" y="0"/>
                    <a:pt x="10" y="16"/>
                    <a:pt x="14" y="19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2" name="Google Shape;2012;p47"/>
            <p:cNvSpPr/>
            <p:nvPr/>
          </p:nvSpPr>
          <p:spPr>
            <a:xfrm>
              <a:off x="7027963" y="3303825"/>
              <a:ext cx="52388" cy="42863"/>
            </a:xfrm>
            <a:custGeom>
              <a:avLst/>
              <a:gdLst/>
              <a:ahLst/>
              <a:cxnLst/>
              <a:rect l="l" t="t" r="r" b="b"/>
              <a:pathLst>
                <a:path w="17" h="14" extrusionOk="0">
                  <a:moveTo>
                    <a:pt x="0" y="14"/>
                  </a:moveTo>
                  <a:cubicBezTo>
                    <a:pt x="2" y="8"/>
                    <a:pt x="10" y="1"/>
                    <a:pt x="17" y="0"/>
                  </a:cubicBezTo>
                  <a:cubicBezTo>
                    <a:pt x="16" y="6"/>
                    <a:pt x="4" y="11"/>
                    <a:pt x="0" y="1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3" name="Google Shape;2013;p47"/>
            <p:cNvSpPr/>
            <p:nvPr/>
          </p:nvSpPr>
          <p:spPr>
            <a:xfrm>
              <a:off x="7015263" y="3408600"/>
              <a:ext cx="58738" cy="49213"/>
            </a:xfrm>
            <a:custGeom>
              <a:avLst/>
              <a:gdLst/>
              <a:ahLst/>
              <a:cxnLst/>
              <a:rect l="l" t="t" r="r" b="b"/>
              <a:pathLst>
                <a:path w="19" h="16" extrusionOk="0">
                  <a:moveTo>
                    <a:pt x="19" y="2"/>
                  </a:moveTo>
                  <a:cubicBezTo>
                    <a:pt x="19" y="0"/>
                    <a:pt x="13" y="2"/>
                    <a:pt x="12" y="2"/>
                  </a:cubicBezTo>
                  <a:cubicBezTo>
                    <a:pt x="10" y="3"/>
                    <a:pt x="8" y="4"/>
                    <a:pt x="6" y="6"/>
                  </a:cubicBezTo>
                  <a:cubicBezTo>
                    <a:pt x="4" y="8"/>
                    <a:pt x="0" y="12"/>
                    <a:pt x="0" y="16"/>
                  </a:cubicBezTo>
                  <a:cubicBezTo>
                    <a:pt x="0" y="15"/>
                    <a:pt x="5" y="14"/>
                    <a:pt x="6" y="14"/>
                  </a:cubicBezTo>
                  <a:cubicBezTo>
                    <a:pt x="7" y="14"/>
                    <a:pt x="8" y="13"/>
                    <a:pt x="9" y="12"/>
                  </a:cubicBezTo>
                  <a:cubicBezTo>
                    <a:pt x="10" y="10"/>
                    <a:pt x="6" y="12"/>
                    <a:pt x="6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8"/>
                  </a:cubicBezTo>
                  <a:cubicBezTo>
                    <a:pt x="10" y="7"/>
                    <a:pt x="11" y="7"/>
                    <a:pt x="13" y="6"/>
                  </a:cubicBezTo>
                  <a:cubicBezTo>
                    <a:pt x="14" y="6"/>
                    <a:pt x="15" y="5"/>
                    <a:pt x="16" y="4"/>
                  </a:cubicBezTo>
                  <a:cubicBezTo>
                    <a:pt x="17" y="4"/>
                    <a:pt x="18" y="3"/>
                    <a:pt x="19" y="3"/>
                  </a:cubicBezTo>
                  <a:cubicBezTo>
                    <a:pt x="19" y="2"/>
                    <a:pt x="19" y="2"/>
                    <a:pt x="19" y="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4" name="Google Shape;2014;p47"/>
            <p:cNvSpPr/>
            <p:nvPr/>
          </p:nvSpPr>
          <p:spPr>
            <a:xfrm>
              <a:off x="6337400" y="2891075"/>
              <a:ext cx="452438" cy="292100"/>
            </a:xfrm>
            <a:custGeom>
              <a:avLst/>
              <a:gdLst/>
              <a:ahLst/>
              <a:cxnLst/>
              <a:rect l="l" t="t" r="r" b="b"/>
              <a:pathLst>
                <a:path w="146" h="94" extrusionOk="0">
                  <a:moveTo>
                    <a:pt x="128" y="68"/>
                  </a:moveTo>
                  <a:cubicBezTo>
                    <a:pt x="116" y="76"/>
                    <a:pt x="96" y="79"/>
                    <a:pt x="83" y="73"/>
                  </a:cubicBezTo>
                  <a:cubicBezTo>
                    <a:pt x="85" y="84"/>
                    <a:pt x="68" y="90"/>
                    <a:pt x="62" y="85"/>
                  </a:cubicBezTo>
                  <a:cubicBezTo>
                    <a:pt x="58" y="91"/>
                    <a:pt x="47" y="94"/>
                    <a:pt x="40" y="92"/>
                  </a:cubicBezTo>
                  <a:cubicBezTo>
                    <a:pt x="38" y="92"/>
                    <a:pt x="36" y="90"/>
                    <a:pt x="34" y="89"/>
                  </a:cubicBezTo>
                  <a:cubicBezTo>
                    <a:pt x="19" y="91"/>
                    <a:pt x="0" y="74"/>
                    <a:pt x="16" y="62"/>
                  </a:cubicBezTo>
                  <a:cubicBezTo>
                    <a:pt x="9" y="52"/>
                    <a:pt x="9" y="28"/>
                    <a:pt x="25" y="28"/>
                  </a:cubicBezTo>
                  <a:cubicBezTo>
                    <a:pt x="25" y="22"/>
                    <a:pt x="27" y="19"/>
                    <a:pt x="30" y="17"/>
                  </a:cubicBezTo>
                  <a:cubicBezTo>
                    <a:pt x="38" y="12"/>
                    <a:pt x="54" y="16"/>
                    <a:pt x="61" y="16"/>
                  </a:cubicBezTo>
                  <a:cubicBezTo>
                    <a:pt x="75" y="17"/>
                    <a:pt x="101" y="0"/>
                    <a:pt x="106" y="21"/>
                  </a:cubicBezTo>
                  <a:cubicBezTo>
                    <a:pt x="117" y="20"/>
                    <a:pt x="125" y="20"/>
                    <a:pt x="131" y="29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35" y="35"/>
                    <a:pt x="139" y="44"/>
                    <a:pt x="131" y="47"/>
                  </a:cubicBezTo>
                  <a:cubicBezTo>
                    <a:pt x="146" y="50"/>
                    <a:pt x="135" y="63"/>
                    <a:pt x="128" y="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5" name="Google Shape;2015;p47"/>
            <p:cNvSpPr/>
            <p:nvPr/>
          </p:nvSpPr>
          <p:spPr>
            <a:xfrm>
              <a:off x="6186588" y="2619613"/>
              <a:ext cx="723900" cy="315913"/>
            </a:xfrm>
            <a:custGeom>
              <a:avLst/>
              <a:gdLst/>
              <a:ahLst/>
              <a:cxnLst/>
              <a:rect l="l" t="t" r="r" b="b"/>
              <a:pathLst>
                <a:path w="234" h="102" extrusionOk="0">
                  <a:moveTo>
                    <a:pt x="202" y="72"/>
                  </a:moveTo>
                  <a:cubicBezTo>
                    <a:pt x="214" y="78"/>
                    <a:pt x="192" y="87"/>
                    <a:pt x="187" y="87"/>
                  </a:cubicBezTo>
                  <a:cubicBezTo>
                    <a:pt x="174" y="89"/>
                    <a:pt x="151" y="85"/>
                    <a:pt x="142" y="74"/>
                  </a:cubicBezTo>
                  <a:cubicBezTo>
                    <a:pt x="132" y="85"/>
                    <a:pt x="123" y="88"/>
                    <a:pt x="110" y="87"/>
                  </a:cubicBezTo>
                  <a:cubicBezTo>
                    <a:pt x="110" y="87"/>
                    <a:pt x="112" y="87"/>
                    <a:pt x="112" y="87"/>
                  </a:cubicBezTo>
                  <a:cubicBezTo>
                    <a:pt x="110" y="94"/>
                    <a:pt x="99" y="96"/>
                    <a:pt x="90" y="95"/>
                  </a:cubicBezTo>
                  <a:cubicBezTo>
                    <a:pt x="83" y="102"/>
                    <a:pt x="62" y="94"/>
                    <a:pt x="57" y="88"/>
                  </a:cubicBezTo>
                  <a:cubicBezTo>
                    <a:pt x="55" y="92"/>
                    <a:pt x="42" y="95"/>
                    <a:pt x="35" y="94"/>
                  </a:cubicBezTo>
                  <a:cubicBezTo>
                    <a:pt x="31" y="94"/>
                    <a:pt x="20" y="89"/>
                    <a:pt x="25" y="85"/>
                  </a:cubicBezTo>
                  <a:cubicBezTo>
                    <a:pt x="0" y="98"/>
                    <a:pt x="9" y="35"/>
                    <a:pt x="30" y="47"/>
                  </a:cubicBezTo>
                  <a:cubicBezTo>
                    <a:pt x="33" y="38"/>
                    <a:pt x="42" y="34"/>
                    <a:pt x="50" y="35"/>
                  </a:cubicBezTo>
                  <a:cubicBezTo>
                    <a:pt x="56" y="35"/>
                    <a:pt x="62" y="38"/>
                    <a:pt x="66" y="44"/>
                  </a:cubicBezTo>
                  <a:cubicBezTo>
                    <a:pt x="71" y="40"/>
                    <a:pt x="79" y="39"/>
                    <a:pt x="84" y="43"/>
                  </a:cubicBezTo>
                  <a:cubicBezTo>
                    <a:pt x="79" y="20"/>
                    <a:pt x="122" y="2"/>
                    <a:pt x="121" y="20"/>
                  </a:cubicBezTo>
                  <a:cubicBezTo>
                    <a:pt x="129" y="15"/>
                    <a:pt x="144" y="3"/>
                    <a:pt x="153" y="7"/>
                  </a:cubicBezTo>
                  <a:cubicBezTo>
                    <a:pt x="156" y="8"/>
                    <a:pt x="159" y="12"/>
                    <a:pt x="159" y="15"/>
                  </a:cubicBezTo>
                  <a:cubicBezTo>
                    <a:pt x="168" y="5"/>
                    <a:pt x="194" y="0"/>
                    <a:pt x="189" y="19"/>
                  </a:cubicBezTo>
                  <a:cubicBezTo>
                    <a:pt x="195" y="13"/>
                    <a:pt x="206" y="15"/>
                    <a:pt x="211" y="21"/>
                  </a:cubicBezTo>
                  <a:cubicBezTo>
                    <a:pt x="214" y="24"/>
                    <a:pt x="215" y="29"/>
                    <a:pt x="212" y="35"/>
                  </a:cubicBezTo>
                  <a:cubicBezTo>
                    <a:pt x="221" y="35"/>
                    <a:pt x="234" y="42"/>
                    <a:pt x="233" y="54"/>
                  </a:cubicBezTo>
                  <a:cubicBezTo>
                    <a:pt x="232" y="66"/>
                    <a:pt x="210" y="77"/>
                    <a:pt x="202" y="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6" name="Google Shape;2016;p47"/>
            <p:cNvSpPr/>
            <p:nvPr/>
          </p:nvSpPr>
          <p:spPr>
            <a:xfrm>
              <a:off x="6186588" y="2684700"/>
              <a:ext cx="723900" cy="250825"/>
            </a:xfrm>
            <a:custGeom>
              <a:avLst/>
              <a:gdLst/>
              <a:ahLst/>
              <a:cxnLst/>
              <a:rect l="l" t="t" r="r" b="b"/>
              <a:pathLst>
                <a:path w="234" h="81" extrusionOk="0">
                  <a:moveTo>
                    <a:pt x="233" y="33"/>
                  </a:moveTo>
                  <a:cubicBezTo>
                    <a:pt x="234" y="21"/>
                    <a:pt x="221" y="14"/>
                    <a:pt x="212" y="14"/>
                  </a:cubicBezTo>
                  <a:cubicBezTo>
                    <a:pt x="215" y="8"/>
                    <a:pt x="214" y="3"/>
                    <a:pt x="211" y="0"/>
                  </a:cubicBezTo>
                  <a:cubicBezTo>
                    <a:pt x="211" y="2"/>
                    <a:pt x="210" y="5"/>
                    <a:pt x="209" y="7"/>
                  </a:cubicBezTo>
                  <a:cubicBezTo>
                    <a:pt x="207" y="9"/>
                    <a:pt x="199" y="15"/>
                    <a:pt x="200" y="19"/>
                  </a:cubicBezTo>
                  <a:cubicBezTo>
                    <a:pt x="201" y="24"/>
                    <a:pt x="206" y="25"/>
                    <a:pt x="210" y="27"/>
                  </a:cubicBezTo>
                  <a:cubicBezTo>
                    <a:pt x="210" y="33"/>
                    <a:pt x="204" y="34"/>
                    <a:pt x="199" y="33"/>
                  </a:cubicBezTo>
                  <a:cubicBezTo>
                    <a:pt x="199" y="41"/>
                    <a:pt x="186" y="48"/>
                    <a:pt x="182" y="41"/>
                  </a:cubicBezTo>
                  <a:cubicBezTo>
                    <a:pt x="182" y="47"/>
                    <a:pt x="173" y="47"/>
                    <a:pt x="168" y="43"/>
                  </a:cubicBezTo>
                  <a:cubicBezTo>
                    <a:pt x="165" y="51"/>
                    <a:pt x="152" y="43"/>
                    <a:pt x="150" y="36"/>
                  </a:cubicBezTo>
                  <a:cubicBezTo>
                    <a:pt x="150" y="42"/>
                    <a:pt x="142" y="34"/>
                    <a:pt x="141" y="27"/>
                  </a:cubicBezTo>
                  <a:cubicBezTo>
                    <a:pt x="141" y="27"/>
                    <a:pt x="141" y="27"/>
                    <a:pt x="141" y="27"/>
                  </a:cubicBezTo>
                  <a:cubicBezTo>
                    <a:pt x="133" y="41"/>
                    <a:pt x="111" y="54"/>
                    <a:pt x="103" y="39"/>
                  </a:cubicBezTo>
                  <a:cubicBezTo>
                    <a:pt x="101" y="54"/>
                    <a:pt x="64" y="71"/>
                    <a:pt x="64" y="49"/>
                  </a:cubicBezTo>
                  <a:cubicBezTo>
                    <a:pt x="65" y="61"/>
                    <a:pt x="43" y="50"/>
                    <a:pt x="40" y="48"/>
                  </a:cubicBezTo>
                  <a:cubicBezTo>
                    <a:pt x="36" y="44"/>
                    <a:pt x="34" y="46"/>
                    <a:pt x="32" y="39"/>
                  </a:cubicBezTo>
                  <a:cubicBezTo>
                    <a:pt x="31" y="33"/>
                    <a:pt x="34" y="27"/>
                    <a:pt x="39" y="27"/>
                  </a:cubicBezTo>
                  <a:cubicBezTo>
                    <a:pt x="39" y="26"/>
                    <a:pt x="40" y="23"/>
                    <a:pt x="40" y="22"/>
                  </a:cubicBezTo>
                  <a:cubicBezTo>
                    <a:pt x="41" y="20"/>
                    <a:pt x="42" y="19"/>
                    <a:pt x="43" y="18"/>
                  </a:cubicBezTo>
                  <a:cubicBezTo>
                    <a:pt x="46" y="17"/>
                    <a:pt x="48" y="16"/>
                    <a:pt x="50" y="14"/>
                  </a:cubicBezTo>
                  <a:cubicBezTo>
                    <a:pt x="42" y="13"/>
                    <a:pt x="33" y="17"/>
                    <a:pt x="30" y="26"/>
                  </a:cubicBezTo>
                  <a:cubicBezTo>
                    <a:pt x="9" y="14"/>
                    <a:pt x="0" y="77"/>
                    <a:pt x="25" y="64"/>
                  </a:cubicBezTo>
                  <a:cubicBezTo>
                    <a:pt x="20" y="68"/>
                    <a:pt x="31" y="73"/>
                    <a:pt x="35" y="73"/>
                  </a:cubicBezTo>
                  <a:cubicBezTo>
                    <a:pt x="42" y="74"/>
                    <a:pt x="55" y="71"/>
                    <a:pt x="57" y="67"/>
                  </a:cubicBezTo>
                  <a:cubicBezTo>
                    <a:pt x="62" y="73"/>
                    <a:pt x="83" y="81"/>
                    <a:pt x="90" y="74"/>
                  </a:cubicBezTo>
                  <a:cubicBezTo>
                    <a:pt x="99" y="75"/>
                    <a:pt x="110" y="73"/>
                    <a:pt x="112" y="66"/>
                  </a:cubicBezTo>
                  <a:cubicBezTo>
                    <a:pt x="112" y="66"/>
                    <a:pt x="110" y="66"/>
                    <a:pt x="110" y="66"/>
                  </a:cubicBezTo>
                  <a:cubicBezTo>
                    <a:pt x="123" y="67"/>
                    <a:pt x="132" y="64"/>
                    <a:pt x="142" y="53"/>
                  </a:cubicBezTo>
                  <a:cubicBezTo>
                    <a:pt x="151" y="64"/>
                    <a:pt x="174" y="68"/>
                    <a:pt x="187" y="66"/>
                  </a:cubicBezTo>
                  <a:cubicBezTo>
                    <a:pt x="192" y="66"/>
                    <a:pt x="214" y="57"/>
                    <a:pt x="202" y="51"/>
                  </a:cubicBezTo>
                  <a:cubicBezTo>
                    <a:pt x="210" y="56"/>
                    <a:pt x="232" y="45"/>
                    <a:pt x="233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7" name="Google Shape;2017;p47"/>
            <p:cNvSpPr/>
            <p:nvPr/>
          </p:nvSpPr>
          <p:spPr>
            <a:xfrm>
              <a:off x="6842225" y="2522775"/>
              <a:ext cx="798513" cy="566738"/>
            </a:xfrm>
            <a:custGeom>
              <a:avLst/>
              <a:gdLst/>
              <a:ahLst/>
              <a:cxnLst/>
              <a:rect l="l" t="t" r="r" b="b"/>
              <a:pathLst>
                <a:path w="258" h="183" extrusionOk="0">
                  <a:moveTo>
                    <a:pt x="230" y="95"/>
                  </a:moveTo>
                  <a:cubicBezTo>
                    <a:pt x="231" y="95"/>
                    <a:pt x="232" y="95"/>
                    <a:pt x="233" y="95"/>
                  </a:cubicBezTo>
                  <a:cubicBezTo>
                    <a:pt x="225" y="106"/>
                    <a:pt x="198" y="121"/>
                    <a:pt x="185" y="113"/>
                  </a:cubicBezTo>
                  <a:cubicBezTo>
                    <a:pt x="183" y="114"/>
                    <a:pt x="180" y="118"/>
                    <a:pt x="179" y="120"/>
                  </a:cubicBezTo>
                  <a:cubicBezTo>
                    <a:pt x="188" y="116"/>
                    <a:pt x="205" y="113"/>
                    <a:pt x="211" y="124"/>
                  </a:cubicBezTo>
                  <a:cubicBezTo>
                    <a:pt x="215" y="130"/>
                    <a:pt x="214" y="136"/>
                    <a:pt x="206" y="139"/>
                  </a:cubicBezTo>
                  <a:cubicBezTo>
                    <a:pt x="214" y="140"/>
                    <a:pt x="226" y="136"/>
                    <a:pt x="224" y="147"/>
                  </a:cubicBezTo>
                  <a:cubicBezTo>
                    <a:pt x="222" y="156"/>
                    <a:pt x="195" y="164"/>
                    <a:pt x="187" y="164"/>
                  </a:cubicBezTo>
                  <a:cubicBezTo>
                    <a:pt x="177" y="183"/>
                    <a:pt x="113" y="181"/>
                    <a:pt x="112" y="159"/>
                  </a:cubicBezTo>
                  <a:cubicBezTo>
                    <a:pt x="106" y="161"/>
                    <a:pt x="96" y="165"/>
                    <a:pt x="89" y="164"/>
                  </a:cubicBezTo>
                  <a:cubicBezTo>
                    <a:pt x="83" y="163"/>
                    <a:pt x="69" y="152"/>
                    <a:pt x="69" y="147"/>
                  </a:cubicBezTo>
                  <a:cubicBezTo>
                    <a:pt x="61" y="159"/>
                    <a:pt x="23" y="163"/>
                    <a:pt x="24" y="147"/>
                  </a:cubicBezTo>
                  <a:cubicBezTo>
                    <a:pt x="16" y="150"/>
                    <a:pt x="7" y="141"/>
                    <a:pt x="6" y="132"/>
                  </a:cubicBezTo>
                  <a:cubicBezTo>
                    <a:pt x="3" y="116"/>
                    <a:pt x="19" y="112"/>
                    <a:pt x="32" y="113"/>
                  </a:cubicBezTo>
                  <a:cubicBezTo>
                    <a:pt x="27" y="111"/>
                    <a:pt x="27" y="108"/>
                    <a:pt x="30" y="105"/>
                  </a:cubicBezTo>
                  <a:cubicBezTo>
                    <a:pt x="16" y="105"/>
                    <a:pt x="0" y="82"/>
                    <a:pt x="2" y="68"/>
                  </a:cubicBezTo>
                  <a:cubicBezTo>
                    <a:pt x="2" y="64"/>
                    <a:pt x="8" y="57"/>
                    <a:pt x="15" y="51"/>
                  </a:cubicBezTo>
                  <a:cubicBezTo>
                    <a:pt x="11" y="38"/>
                    <a:pt x="24" y="24"/>
                    <a:pt x="38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1" y="14"/>
                    <a:pt x="42" y="13"/>
                    <a:pt x="44" y="12"/>
                  </a:cubicBezTo>
                  <a:cubicBezTo>
                    <a:pt x="57" y="6"/>
                    <a:pt x="71" y="6"/>
                    <a:pt x="74" y="15"/>
                  </a:cubicBezTo>
                  <a:cubicBezTo>
                    <a:pt x="84" y="7"/>
                    <a:pt x="113" y="6"/>
                    <a:pt x="115" y="23"/>
                  </a:cubicBezTo>
                  <a:cubicBezTo>
                    <a:pt x="122" y="18"/>
                    <a:pt x="144" y="6"/>
                    <a:pt x="146" y="22"/>
                  </a:cubicBezTo>
                  <a:cubicBezTo>
                    <a:pt x="159" y="0"/>
                    <a:pt x="195" y="16"/>
                    <a:pt x="199" y="37"/>
                  </a:cubicBezTo>
                  <a:cubicBezTo>
                    <a:pt x="202" y="37"/>
                    <a:pt x="212" y="39"/>
                    <a:pt x="222" y="42"/>
                  </a:cubicBezTo>
                  <a:cubicBezTo>
                    <a:pt x="233" y="45"/>
                    <a:pt x="244" y="50"/>
                    <a:pt x="235" y="57"/>
                  </a:cubicBezTo>
                  <a:cubicBezTo>
                    <a:pt x="243" y="57"/>
                    <a:pt x="258" y="64"/>
                    <a:pt x="258" y="74"/>
                  </a:cubicBezTo>
                  <a:cubicBezTo>
                    <a:pt x="258" y="86"/>
                    <a:pt x="239" y="93"/>
                    <a:pt x="230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8" name="Google Shape;2018;p47"/>
            <p:cNvSpPr/>
            <p:nvPr/>
          </p:nvSpPr>
          <p:spPr>
            <a:xfrm>
              <a:off x="6842225" y="2560875"/>
              <a:ext cx="798513" cy="528638"/>
            </a:xfrm>
            <a:custGeom>
              <a:avLst/>
              <a:gdLst/>
              <a:ahLst/>
              <a:cxnLst/>
              <a:rect l="l" t="t" r="r" b="b"/>
              <a:pathLst>
                <a:path w="258" h="171" extrusionOk="0">
                  <a:moveTo>
                    <a:pt x="230" y="83"/>
                  </a:moveTo>
                  <a:cubicBezTo>
                    <a:pt x="231" y="83"/>
                    <a:pt x="232" y="83"/>
                    <a:pt x="233" y="83"/>
                  </a:cubicBezTo>
                  <a:cubicBezTo>
                    <a:pt x="225" y="94"/>
                    <a:pt x="198" y="109"/>
                    <a:pt x="185" y="101"/>
                  </a:cubicBezTo>
                  <a:cubicBezTo>
                    <a:pt x="183" y="102"/>
                    <a:pt x="180" y="106"/>
                    <a:pt x="179" y="108"/>
                  </a:cubicBezTo>
                  <a:cubicBezTo>
                    <a:pt x="188" y="104"/>
                    <a:pt x="205" y="101"/>
                    <a:pt x="211" y="112"/>
                  </a:cubicBezTo>
                  <a:cubicBezTo>
                    <a:pt x="215" y="118"/>
                    <a:pt x="214" y="124"/>
                    <a:pt x="206" y="127"/>
                  </a:cubicBezTo>
                  <a:cubicBezTo>
                    <a:pt x="214" y="128"/>
                    <a:pt x="226" y="124"/>
                    <a:pt x="224" y="135"/>
                  </a:cubicBezTo>
                  <a:cubicBezTo>
                    <a:pt x="222" y="144"/>
                    <a:pt x="195" y="152"/>
                    <a:pt x="187" y="152"/>
                  </a:cubicBezTo>
                  <a:cubicBezTo>
                    <a:pt x="177" y="171"/>
                    <a:pt x="113" y="169"/>
                    <a:pt x="112" y="147"/>
                  </a:cubicBezTo>
                  <a:cubicBezTo>
                    <a:pt x="106" y="149"/>
                    <a:pt x="96" y="153"/>
                    <a:pt x="89" y="152"/>
                  </a:cubicBezTo>
                  <a:cubicBezTo>
                    <a:pt x="83" y="151"/>
                    <a:pt x="69" y="140"/>
                    <a:pt x="69" y="135"/>
                  </a:cubicBezTo>
                  <a:cubicBezTo>
                    <a:pt x="61" y="147"/>
                    <a:pt x="23" y="151"/>
                    <a:pt x="24" y="135"/>
                  </a:cubicBezTo>
                  <a:cubicBezTo>
                    <a:pt x="16" y="138"/>
                    <a:pt x="7" y="129"/>
                    <a:pt x="6" y="120"/>
                  </a:cubicBezTo>
                  <a:cubicBezTo>
                    <a:pt x="3" y="104"/>
                    <a:pt x="19" y="100"/>
                    <a:pt x="32" y="101"/>
                  </a:cubicBezTo>
                  <a:cubicBezTo>
                    <a:pt x="27" y="99"/>
                    <a:pt x="27" y="96"/>
                    <a:pt x="30" y="93"/>
                  </a:cubicBezTo>
                  <a:cubicBezTo>
                    <a:pt x="16" y="93"/>
                    <a:pt x="0" y="70"/>
                    <a:pt x="2" y="56"/>
                  </a:cubicBezTo>
                  <a:cubicBezTo>
                    <a:pt x="2" y="52"/>
                    <a:pt x="8" y="45"/>
                    <a:pt x="15" y="39"/>
                  </a:cubicBezTo>
                  <a:cubicBezTo>
                    <a:pt x="11" y="26"/>
                    <a:pt x="24" y="12"/>
                    <a:pt x="38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2"/>
                    <a:pt x="42" y="1"/>
                    <a:pt x="44" y="0"/>
                  </a:cubicBezTo>
                  <a:cubicBezTo>
                    <a:pt x="44" y="1"/>
                    <a:pt x="44" y="1"/>
                    <a:pt x="43" y="2"/>
                  </a:cubicBezTo>
                  <a:cubicBezTo>
                    <a:pt x="40" y="8"/>
                    <a:pt x="37" y="16"/>
                    <a:pt x="40" y="22"/>
                  </a:cubicBezTo>
                  <a:cubicBezTo>
                    <a:pt x="42" y="25"/>
                    <a:pt x="53" y="33"/>
                    <a:pt x="57" y="30"/>
                  </a:cubicBezTo>
                  <a:cubicBezTo>
                    <a:pt x="52" y="34"/>
                    <a:pt x="30" y="60"/>
                    <a:pt x="47" y="61"/>
                  </a:cubicBezTo>
                  <a:cubicBezTo>
                    <a:pt x="36" y="67"/>
                    <a:pt x="50" y="74"/>
                    <a:pt x="57" y="73"/>
                  </a:cubicBezTo>
                  <a:cubicBezTo>
                    <a:pt x="39" y="86"/>
                    <a:pt x="66" y="95"/>
                    <a:pt x="78" y="90"/>
                  </a:cubicBezTo>
                  <a:cubicBezTo>
                    <a:pt x="56" y="99"/>
                    <a:pt x="83" y="129"/>
                    <a:pt x="99" y="108"/>
                  </a:cubicBezTo>
                  <a:cubicBezTo>
                    <a:pt x="102" y="119"/>
                    <a:pt x="114" y="121"/>
                    <a:pt x="123" y="115"/>
                  </a:cubicBezTo>
                  <a:cubicBezTo>
                    <a:pt x="125" y="128"/>
                    <a:pt x="142" y="136"/>
                    <a:pt x="148" y="120"/>
                  </a:cubicBezTo>
                  <a:cubicBezTo>
                    <a:pt x="160" y="125"/>
                    <a:pt x="163" y="100"/>
                    <a:pt x="152" y="101"/>
                  </a:cubicBezTo>
                  <a:cubicBezTo>
                    <a:pt x="154" y="95"/>
                    <a:pt x="159" y="89"/>
                    <a:pt x="155" y="83"/>
                  </a:cubicBezTo>
                  <a:cubicBezTo>
                    <a:pt x="164" y="90"/>
                    <a:pt x="180" y="77"/>
                    <a:pt x="183" y="69"/>
                  </a:cubicBezTo>
                  <a:cubicBezTo>
                    <a:pt x="182" y="83"/>
                    <a:pt x="213" y="72"/>
                    <a:pt x="216" y="64"/>
                  </a:cubicBezTo>
                  <a:cubicBezTo>
                    <a:pt x="225" y="71"/>
                    <a:pt x="224" y="47"/>
                    <a:pt x="219" y="46"/>
                  </a:cubicBezTo>
                  <a:cubicBezTo>
                    <a:pt x="222" y="42"/>
                    <a:pt x="223" y="35"/>
                    <a:pt x="222" y="30"/>
                  </a:cubicBezTo>
                  <a:cubicBezTo>
                    <a:pt x="233" y="33"/>
                    <a:pt x="244" y="38"/>
                    <a:pt x="235" y="45"/>
                  </a:cubicBezTo>
                  <a:cubicBezTo>
                    <a:pt x="243" y="45"/>
                    <a:pt x="258" y="52"/>
                    <a:pt x="258" y="62"/>
                  </a:cubicBezTo>
                  <a:cubicBezTo>
                    <a:pt x="258" y="74"/>
                    <a:pt x="239" y="81"/>
                    <a:pt x="230" y="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9" name="Google Shape;2019;p47"/>
            <p:cNvSpPr/>
            <p:nvPr/>
          </p:nvSpPr>
          <p:spPr>
            <a:xfrm>
              <a:off x="6337400" y="2943463"/>
              <a:ext cx="452438" cy="239713"/>
            </a:xfrm>
            <a:custGeom>
              <a:avLst/>
              <a:gdLst/>
              <a:ahLst/>
              <a:cxnLst/>
              <a:rect l="l" t="t" r="r" b="b"/>
              <a:pathLst>
                <a:path w="146" h="77" extrusionOk="0">
                  <a:moveTo>
                    <a:pt x="128" y="51"/>
                  </a:moveTo>
                  <a:cubicBezTo>
                    <a:pt x="116" y="59"/>
                    <a:pt x="96" y="62"/>
                    <a:pt x="83" y="56"/>
                  </a:cubicBezTo>
                  <a:cubicBezTo>
                    <a:pt x="85" y="67"/>
                    <a:pt x="68" y="73"/>
                    <a:pt x="62" y="68"/>
                  </a:cubicBezTo>
                  <a:cubicBezTo>
                    <a:pt x="58" y="74"/>
                    <a:pt x="47" y="77"/>
                    <a:pt x="40" y="75"/>
                  </a:cubicBezTo>
                  <a:cubicBezTo>
                    <a:pt x="38" y="75"/>
                    <a:pt x="36" y="73"/>
                    <a:pt x="34" y="72"/>
                  </a:cubicBezTo>
                  <a:cubicBezTo>
                    <a:pt x="19" y="74"/>
                    <a:pt x="0" y="57"/>
                    <a:pt x="16" y="45"/>
                  </a:cubicBezTo>
                  <a:cubicBezTo>
                    <a:pt x="9" y="35"/>
                    <a:pt x="9" y="11"/>
                    <a:pt x="25" y="11"/>
                  </a:cubicBezTo>
                  <a:cubicBezTo>
                    <a:pt x="25" y="5"/>
                    <a:pt x="27" y="2"/>
                    <a:pt x="30" y="0"/>
                  </a:cubicBezTo>
                  <a:cubicBezTo>
                    <a:pt x="30" y="2"/>
                    <a:pt x="30" y="4"/>
                    <a:pt x="31" y="5"/>
                  </a:cubicBezTo>
                  <a:cubicBezTo>
                    <a:pt x="35" y="11"/>
                    <a:pt x="43" y="10"/>
                    <a:pt x="34" y="14"/>
                  </a:cubicBezTo>
                  <a:cubicBezTo>
                    <a:pt x="29" y="17"/>
                    <a:pt x="21" y="19"/>
                    <a:pt x="24" y="27"/>
                  </a:cubicBezTo>
                  <a:cubicBezTo>
                    <a:pt x="27" y="34"/>
                    <a:pt x="36" y="35"/>
                    <a:pt x="40" y="30"/>
                  </a:cubicBezTo>
                  <a:cubicBezTo>
                    <a:pt x="39" y="37"/>
                    <a:pt x="47" y="45"/>
                    <a:pt x="53" y="40"/>
                  </a:cubicBezTo>
                  <a:cubicBezTo>
                    <a:pt x="52" y="50"/>
                    <a:pt x="70" y="49"/>
                    <a:pt x="71" y="39"/>
                  </a:cubicBezTo>
                  <a:cubicBezTo>
                    <a:pt x="79" y="42"/>
                    <a:pt x="79" y="36"/>
                    <a:pt x="84" y="32"/>
                  </a:cubicBezTo>
                  <a:cubicBezTo>
                    <a:pt x="85" y="47"/>
                    <a:pt x="104" y="40"/>
                    <a:pt x="108" y="30"/>
                  </a:cubicBezTo>
                  <a:cubicBezTo>
                    <a:pt x="114" y="36"/>
                    <a:pt x="116" y="26"/>
                    <a:pt x="118" y="21"/>
                  </a:cubicBezTo>
                  <a:cubicBezTo>
                    <a:pt x="123" y="26"/>
                    <a:pt x="124" y="23"/>
                    <a:pt x="127" y="19"/>
                  </a:cubicBezTo>
                  <a:cubicBezTo>
                    <a:pt x="129" y="16"/>
                    <a:pt x="130" y="15"/>
                    <a:pt x="131" y="12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5" y="18"/>
                    <a:pt x="139" y="27"/>
                    <a:pt x="131" y="30"/>
                  </a:cubicBezTo>
                  <a:cubicBezTo>
                    <a:pt x="146" y="33"/>
                    <a:pt x="135" y="46"/>
                    <a:pt x="128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0" name="Google Shape;2020;p47"/>
            <p:cNvSpPr/>
            <p:nvPr/>
          </p:nvSpPr>
          <p:spPr>
            <a:xfrm>
              <a:off x="6443763" y="2946638"/>
              <a:ext cx="231775" cy="112713"/>
            </a:xfrm>
            <a:custGeom>
              <a:avLst/>
              <a:gdLst/>
              <a:ahLst/>
              <a:cxnLst/>
              <a:rect l="l" t="t" r="r" b="b"/>
              <a:pathLst>
                <a:path w="75" h="36" extrusionOk="0">
                  <a:moveTo>
                    <a:pt x="4" y="3"/>
                  </a:moveTo>
                  <a:cubicBezTo>
                    <a:pt x="15" y="8"/>
                    <a:pt x="8" y="11"/>
                    <a:pt x="4" y="17"/>
                  </a:cubicBezTo>
                  <a:cubicBezTo>
                    <a:pt x="2" y="20"/>
                    <a:pt x="0" y="24"/>
                    <a:pt x="4" y="25"/>
                  </a:cubicBezTo>
                  <a:cubicBezTo>
                    <a:pt x="8" y="27"/>
                    <a:pt x="10" y="23"/>
                    <a:pt x="13" y="22"/>
                  </a:cubicBezTo>
                  <a:cubicBezTo>
                    <a:pt x="13" y="27"/>
                    <a:pt x="17" y="33"/>
                    <a:pt x="21" y="27"/>
                  </a:cubicBezTo>
                  <a:cubicBezTo>
                    <a:pt x="22" y="34"/>
                    <a:pt x="32" y="36"/>
                    <a:pt x="35" y="30"/>
                  </a:cubicBezTo>
                  <a:cubicBezTo>
                    <a:pt x="38" y="36"/>
                    <a:pt x="43" y="29"/>
                    <a:pt x="45" y="25"/>
                  </a:cubicBezTo>
                  <a:cubicBezTo>
                    <a:pt x="48" y="27"/>
                    <a:pt x="50" y="24"/>
                    <a:pt x="52" y="22"/>
                  </a:cubicBezTo>
                  <a:cubicBezTo>
                    <a:pt x="53" y="29"/>
                    <a:pt x="63" y="33"/>
                    <a:pt x="65" y="24"/>
                  </a:cubicBezTo>
                  <a:cubicBezTo>
                    <a:pt x="70" y="27"/>
                    <a:pt x="75" y="19"/>
                    <a:pt x="72" y="15"/>
                  </a:cubicBezTo>
                  <a:cubicBezTo>
                    <a:pt x="68" y="11"/>
                    <a:pt x="61" y="13"/>
                    <a:pt x="59" y="17"/>
                  </a:cubicBezTo>
                  <a:cubicBezTo>
                    <a:pt x="59" y="5"/>
                    <a:pt x="43" y="4"/>
                    <a:pt x="38" y="14"/>
                  </a:cubicBezTo>
                  <a:cubicBezTo>
                    <a:pt x="35" y="9"/>
                    <a:pt x="24" y="9"/>
                    <a:pt x="22" y="15"/>
                  </a:cubicBezTo>
                  <a:cubicBezTo>
                    <a:pt x="22" y="13"/>
                    <a:pt x="20" y="11"/>
                    <a:pt x="18" y="11"/>
                  </a:cubicBezTo>
                  <a:cubicBezTo>
                    <a:pt x="21" y="6"/>
                    <a:pt x="11" y="0"/>
                    <a:pt x="11" y="7"/>
                  </a:cubicBezTo>
                  <a:cubicBezTo>
                    <a:pt x="11" y="3"/>
                    <a:pt x="7" y="0"/>
                    <a:pt x="4" y="4"/>
                  </a:cubicBezTo>
                  <a:cubicBezTo>
                    <a:pt x="5" y="4"/>
                    <a:pt x="6" y="4"/>
                    <a:pt x="6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1" name="Google Shape;2021;p47"/>
            <p:cNvSpPr/>
            <p:nvPr/>
          </p:nvSpPr>
          <p:spPr>
            <a:xfrm>
              <a:off x="6313588" y="2675175"/>
              <a:ext cx="476250" cy="169863"/>
            </a:xfrm>
            <a:custGeom>
              <a:avLst/>
              <a:gdLst/>
              <a:ahLst/>
              <a:cxnLst/>
              <a:rect l="l" t="t" r="r" b="b"/>
              <a:pathLst>
                <a:path w="154" h="55" extrusionOk="0">
                  <a:moveTo>
                    <a:pt x="132" y="23"/>
                  </a:moveTo>
                  <a:cubicBezTo>
                    <a:pt x="133" y="15"/>
                    <a:pt x="129" y="9"/>
                    <a:pt x="122" y="7"/>
                  </a:cubicBezTo>
                  <a:cubicBezTo>
                    <a:pt x="120" y="6"/>
                    <a:pt x="106" y="5"/>
                    <a:pt x="110" y="11"/>
                  </a:cubicBezTo>
                  <a:cubicBezTo>
                    <a:pt x="101" y="0"/>
                    <a:pt x="83" y="6"/>
                    <a:pt x="82" y="21"/>
                  </a:cubicBezTo>
                  <a:cubicBezTo>
                    <a:pt x="79" y="17"/>
                    <a:pt x="71" y="15"/>
                    <a:pt x="67" y="15"/>
                  </a:cubicBezTo>
                  <a:cubicBezTo>
                    <a:pt x="61" y="16"/>
                    <a:pt x="57" y="21"/>
                    <a:pt x="57" y="27"/>
                  </a:cubicBezTo>
                  <a:cubicBezTo>
                    <a:pt x="51" y="27"/>
                    <a:pt x="41" y="32"/>
                    <a:pt x="44" y="40"/>
                  </a:cubicBezTo>
                  <a:cubicBezTo>
                    <a:pt x="41" y="31"/>
                    <a:pt x="27" y="34"/>
                    <a:pt x="22" y="39"/>
                  </a:cubicBezTo>
                  <a:cubicBezTo>
                    <a:pt x="25" y="36"/>
                    <a:pt x="26" y="30"/>
                    <a:pt x="22" y="28"/>
                  </a:cubicBezTo>
                  <a:cubicBezTo>
                    <a:pt x="20" y="26"/>
                    <a:pt x="14" y="26"/>
                    <a:pt x="13" y="29"/>
                  </a:cubicBezTo>
                  <a:cubicBezTo>
                    <a:pt x="16" y="24"/>
                    <a:pt x="11" y="19"/>
                    <a:pt x="8" y="23"/>
                  </a:cubicBezTo>
                  <a:cubicBezTo>
                    <a:pt x="4" y="23"/>
                    <a:pt x="0" y="34"/>
                    <a:pt x="6" y="36"/>
                  </a:cubicBezTo>
                  <a:cubicBezTo>
                    <a:pt x="1" y="35"/>
                    <a:pt x="2" y="42"/>
                    <a:pt x="4" y="45"/>
                  </a:cubicBezTo>
                  <a:cubicBezTo>
                    <a:pt x="8" y="50"/>
                    <a:pt x="16" y="50"/>
                    <a:pt x="20" y="44"/>
                  </a:cubicBezTo>
                  <a:cubicBezTo>
                    <a:pt x="18" y="46"/>
                    <a:pt x="21" y="49"/>
                    <a:pt x="22" y="49"/>
                  </a:cubicBezTo>
                  <a:cubicBezTo>
                    <a:pt x="25" y="50"/>
                    <a:pt x="27" y="47"/>
                    <a:pt x="29" y="45"/>
                  </a:cubicBezTo>
                  <a:cubicBezTo>
                    <a:pt x="29" y="53"/>
                    <a:pt x="37" y="53"/>
                    <a:pt x="42" y="48"/>
                  </a:cubicBezTo>
                  <a:cubicBezTo>
                    <a:pt x="45" y="55"/>
                    <a:pt x="50" y="45"/>
                    <a:pt x="50" y="41"/>
                  </a:cubicBezTo>
                  <a:cubicBezTo>
                    <a:pt x="50" y="43"/>
                    <a:pt x="51" y="43"/>
                    <a:pt x="52" y="42"/>
                  </a:cubicBezTo>
                  <a:cubicBezTo>
                    <a:pt x="54" y="42"/>
                    <a:pt x="55" y="36"/>
                    <a:pt x="56" y="35"/>
                  </a:cubicBezTo>
                  <a:cubicBezTo>
                    <a:pt x="57" y="41"/>
                    <a:pt x="65" y="32"/>
                    <a:pt x="67" y="30"/>
                  </a:cubicBezTo>
                  <a:cubicBezTo>
                    <a:pt x="67" y="35"/>
                    <a:pt x="72" y="38"/>
                    <a:pt x="77" y="37"/>
                  </a:cubicBezTo>
                  <a:cubicBezTo>
                    <a:pt x="82" y="36"/>
                    <a:pt x="88" y="29"/>
                    <a:pt x="90" y="23"/>
                  </a:cubicBezTo>
                  <a:cubicBezTo>
                    <a:pt x="89" y="26"/>
                    <a:pt x="92" y="26"/>
                    <a:pt x="94" y="26"/>
                  </a:cubicBezTo>
                  <a:cubicBezTo>
                    <a:pt x="98" y="26"/>
                    <a:pt x="105" y="24"/>
                    <a:pt x="108" y="20"/>
                  </a:cubicBezTo>
                  <a:cubicBezTo>
                    <a:pt x="109" y="25"/>
                    <a:pt x="114" y="26"/>
                    <a:pt x="117" y="25"/>
                  </a:cubicBezTo>
                  <a:cubicBezTo>
                    <a:pt x="115" y="33"/>
                    <a:pt x="122" y="39"/>
                    <a:pt x="129" y="36"/>
                  </a:cubicBezTo>
                  <a:cubicBezTo>
                    <a:pt x="130" y="40"/>
                    <a:pt x="134" y="39"/>
                    <a:pt x="137" y="38"/>
                  </a:cubicBezTo>
                  <a:cubicBezTo>
                    <a:pt x="139" y="38"/>
                    <a:pt x="139" y="37"/>
                    <a:pt x="140" y="37"/>
                  </a:cubicBezTo>
                  <a:cubicBezTo>
                    <a:pt x="143" y="36"/>
                    <a:pt x="144" y="38"/>
                    <a:pt x="146" y="35"/>
                  </a:cubicBezTo>
                  <a:cubicBezTo>
                    <a:pt x="154" y="26"/>
                    <a:pt x="139" y="19"/>
                    <a:pt x="132" y="2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2" name="Google Shape;2022;p47"/>
            <p:cNvSpPr/>
            <p:nvPr/>
          </p:nvSpPr>
          <p:spPr>
            <a:xfrm>
              <a:off x="6989863" y="2575163"/>
              <a:ext cx="498475" cy="214313"/>
            </a:xfrm>
            <a:custGeom>
              <a:avLst/>
              <a:gdLst/>
              <a:ahLst/>
              <a:cxnLst/>
              <a:rect l="l" t="t" r="r" b="b"/>
              <a:pathLst>
                <a:path w="161" h="69" extrusionOk="0">
                  <a:moveTo>
                    <a:pt x="134" y="28"/>
                  </a:moveTo>
                  <a:cubicBezTo>
                    <a:pt x="135" y="22"/>
                    <a:pt x="129" y="17"/>
                    <a:pt x="124" y="14"/>
                  </a:cubicBezTo>
                  <a:cubicBezTo>
                    <a:pt x="117" y="11"/>
                    <a:pt x="113" y="13"/>
                    <a:pt x="107" y="15"/>
                  </a:cubicBezTo>
                  <a:cubicBezTo>
                    <a:pt x="105" y="16"/>
                    <a:pt x="106" y="16"/>
                    <a:pt x="103" y="16"/>
                  </a:cubicBezTo>
                  <a:cubicBezTo>
                    <a:pt x="100" y="16"/>
                    <a:pt x="95" y="13"/>
                    <a:pt x="92" y="13"/>
                  </a:cubicBezTo>
                  <a:cubicBezTo>
                    <a:pt x="86" y="12"/>
                    <a:pt x="74" y="11"/>
                    <a:pt x="73" y="18"/>
                  </a:cubicBezTo>
                  <a:cubicBezTo>
                    <a:pt x="68" y="13"/>
                    <a:pt x="59" y="11"/>
                    <a:pt x="52" y="14"/>
                  </a:cubicBezTo>
                  <a:cubicBezTo>
                    <a:pt x="50" y="15"/>
                    <a:pt x="49" y="16"/>
                    <a:pt x="47" y="17"/>
                  </a:cubicBezTo>
                  <a:cubicBezTo>
                    <a:pt x="44" y="18"/>
                    <a:pt x="42" y="17"/>
                    <a:pt x="40" y="18"/>
                  </a:cubicBezTo>
                  <a:cubicBezTo>
                    <a:pt x="41" y="12"/>
                    <a:pt x="30" y="4"/>
                    <a:pt x="27" y="11"/>
                  </a:cubicBezTo>
                  <a:cubicBezTo>
                    <a:pt x="25" y="7"/>
                    <a:pt x="17" y="5"/>
                    <a:pt x="15" y="7"/>
                  </a:cubicBezTo>
                  <a:cubicBezTo>
                    <a:pt x="17" y="1"/>
                    <a:pt x="6" y="0"/>
                    <a:pt x="3" y="4"/>
                  </a:cubicBezTo>
                  <a:cubicBezTo>
                    <a:pt x="0" y="9"/>
                    <a:pt x="4" y="10"/>
                    <a:pt x="9" y="10"/>
                  </a:cubicBezTo>
                  <a:cubicBezTo>
                    <a:pt x="11" y="15"/>
                    <a:pt x="17" y="18"/>
                    <a:pt x="22" y="18"/>
                  </a:cubicBezTo>
                  <a:cubicBezTo>
                    <a:pt x="14" y="22"/>
                    <a:pt x="5" y="46"/>
                    <a:pt x="20" y="43"/>
                  </a:cubicBezTo>
                  <a:cubicBezTo>
                    <a:pt x="16" y="44"/>
                    <a:pt x="14" y="52"/>
                    <a:pt x="16" y="55"/>
                  </a:cubicBezTo>
                  <a:cubicBezTo>
                    <a:pt x="18" y="58"/>
                    <a:pt x="26" y="62"/>
                    <a:pt x="29" y="60"/>
                  </a:cubicBezTo>
                  <a:cubicBezTo>
                    <a:pt x="29" y="62"/>
                    <a:pt x="32" y="65"/>
                    <a:pt x="34" y="66"/>
                  </a:cubicBezTo>
                  <a:cubicBezTo>
                    <a:pt x="39" y="69"/>
                    <a:pt x="47" y="66"/>
                    <a:pt x="50" y="60"/>
                  </a:cubicBezTo>
                  <a:cubicBezTo>
                    <a:pt x="68" y="68"/>
                    <a:pt x="69" y="36"/>
                    <a:pt x="51" y="34"/>
                  </a:cubicBezTo>
                  <a:cubicBezTo>
                    <a:pt x="55" y="29"/>
                    <a:pt x="69" y="47"/>
                    <a:pt x="73" y="32"/>
                  </a:cubicBezTo>
                  <a:cubicBezTo>
                    <a:pt x="73" y="48"/>
                    <a:pt x="100" y="36"/>
                    <a:pt x="105" y="31"/>
                  </a:cubicBezTo>
                  <a:cubicBezTo>
                    <a:pt x="104" y="39"/>
                    <a:pt x="112" y="42"/>
                    <a:pt x="118" y="42"/>
                  </a:cubicBezTo>
                  <a:cubicBezTo>
                    <a:pt x="113" y="43"/>
                    <a:pt x="117" y="53"/>
                    <a:pt x="121" y="54"/>
                  </a:cubicBezTo>
                  <a:cubicBezTo>
                    <a:pt x="129" y="57"/>
                    <a:pt x="138" y="53"/>
                    <a:pt x="143" y="47"/>
                  </a:cubicBezTo>
                  <a:cubicBezTo>
                    <a:pt x="147" y="56"/>
                    <a:pt x="158" y="42"/>
                    <a:pt x="159" y="37"/>
                  </a:cubicBezTo>
                  <a:cubicBezTo>
                    <a:pt x="161" y="24"/>
                    <a:pt x="141" y="22"/>
                    <a:pt x="134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3" name="Google Shape;2023;p47"/>
            <p:cNvSpPr/>
            <p:nvPr/>
          </p:nvSpPr>
          <p:spPr>
            <a:xfrm>
              <a:off x="6950175" y="3129200"/>
              <a:ext cx="430213" cy="201613"/>
            </a:xfrm>
            <a:custGeom>
              <a:avLst/>
              <a:gdLst/>
              <a:ahLst/>
              <a:cxnLst/>
              <a:rect l="l" t="t" r="r" b="b"/>
              <a:pathLst>
                <a:path w="139" h="65" extrusionOk="0">
                  <a:moveTo>
                    <a:pt x="98" y="45"/>
                  </a:moveTo>
                  <a:cubicBezTo>
                    <a:pt x="104" y="63"/>
                    <a:pt x="64" y="64"/>
                    <a:pt x="49" y="53"/>
                  </a:cubicBezTo>
                  <a:cubicBezTo>
                    <a:pt x="47" y="59"/>
                    <a:pt x="28" y="65"/>
                    <a:pt x="20" y="62"/>
                  </a:cubicBezTo>
                  <a:cubicBezTo>
                    <a:pt x="9" y="57"/>
                    <a:pt x="0" y="35"/>
                    <a:pt x="13" y="33"/>
                  </a:cubicBezTo>
                  <a:cubicBezTo>
                    <a:pt x="6" y="31"/>
                    <a:pt x="3" y="25"/>
                    <a:pt x="11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6" y="16"/>
                    <a:pt x="23" y="15"/>
                    <a:pt x="29" y="16"/>
                  </a:cubicBezTo>
                  <a:cubicBezTo>
                    <a:pt x="34" y="5"/>
                    <a:pt x="53" y="2"/>
                    <a:pt x="60" y="12"/>
                  </a:cubicBezTo>
                  <a:cubicBezTo>
                    <a:pt x="69" y="6"/>
                    <a:pt x="92" y="0"/>
                    <a:pt x="102" y="8"/>
                  </a:cubicBezTo>
                  <a:cubicBezTo>
                    <a:pt x="104" y="11"/>
                    <a:pt x="106" y="14"/>
                    <a:pt x="107" y="19"/>
                  </a:cubicBezTo>
                  <a:cubicBezTo>
                    <a:pt x="139" y="16"/>
                    <a:pt x="126" y="47"/>
                    <a:pt x="98" y="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4" name="Google Shape;2024;p47"/>
            <p:cNvSpPr/>
            <p:nvPr/>
          </p:nvSpPr>
          <p:spPr>
            <a:xfrm>
              <a:off x="6950175" y="3154600"/>
              <a:ext cx="430213" cy="176213"/>
            </a:xfrm>
            <a:custGeom>
              <a:avLst/>
              <a:gdLst/>
              <a:ahLst/>
              <a:cxnLst/>
              <a:rect l="l" t="t" r="r" b="b"/>
              <a:pathLst>
                <a:path w="139" h="57" extrusionOk="0">
                  <a:moveTo>
                    <a:pt x="98" y="37"/>
                  </a:moveTo>
                  <a:cubicBezTo>
                    <a:pt x="104" y="55"/>
                    <a:pt x="64" y="56"/>
                    <a:pt x="49" y="45"/>
                  </a:cubicBezTo>
                  <a:cubicBezTo>
                    <a:pt x="47" y="51"/>
                    <a:pt x="28" y="57"/>
                    <a:pt x="20" y="54"/>
                  </a:cubicBezTo>
                  <a:cubicBezTo>
                    <a:pt x="9" y="49"/>
                    <a:pt x="0" y="27"/>
                    <a:pt x="13" y="25"/>
                  </a:cubicBezTo>
                  <a:cubicBezTo>
                    <a:pt x="6" y="23"/>
                    <a:pt x="3" y="17"/>
                    <a:pt x="11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5" y="15"/>
                    <a:pt x="22" y="15"/>
                    <a:pt x="27" y="15"/>
                  </a:cubicBezTo>
                  <a:cubicBezTo>
                    <a:pt x="27" y="19"/>
                    <a:pt x="26" y="24"/>
                    <a:pt x="28" y="28"/>
                  </a:cubicBezTo>
                  <a:cubicBezTo>
                    <a:pt x="31" y="31"/>
                    <a:pt x="36" y="32"/>
                    <a:pt x="38" y="28"/>
                  </a:cubicBezTo>
                  <a:cubicBezTo>
                    <a:pt x="37" y="30"/>
                    <a:pt x="38" y="33"/>
                    <a:pt x="40" y="34"/>
                  </a:cubicBezTo>
                  <a:cubicBezTo>
                    <a:pt x="43" y="35"/>
                    <a:pt x="44" y="33"/>
                    <a:pt x="47" y="32"/>
                  </a:cubicBezTo>
                  <a:cubicBezTo>
                    <a:pt x="49" y="31"/>
                    <a:pt x="49" y="33"/>
                    <a:pt x="51" y="30"/>
                  </a:cubicBezTo>
                  <a:cubicBezTo>
                    <a:pt x="53" y="29"/>
                    <a:pt x="54" y="25"/>
                    <a:pt x="55" y="23"/>
                  </a:cubicBezTo>
                  <a:cubicBezTo>
                    <a:pt x="57" y="35"/>
                    <a:pt x="68" y="30"/>
                    <a:pt x="75" y="25"/>
                  </a:cubicBezTo>
                  <a:cubicBezTo>
                    <a:pt x="78" y="30"/>
                    <a:pt x="80" y="31"/>
                    <a:pt x="84" y="29"/>
                  </a:cubicBezTo>
                  <a:cubicBezTo>
                    <a:pt x="90" y="25"/>
                    <a:pt x="87" y="23"/>
                    <a:pt x="94" y="26"/>
                  </a:cubicBezTo>
                  <a:cubicBezTo>
                    <a:pt x="94" y="24"/>
                    <a:pt x="94" y="23"/>
                    <a:pt x="94" y="22"/>
                  </a:cubicBezTo>
                  <a:cubicBezTo>
                    <a:pt x="100" y="25"/>
                    <a:pt x="105" y="22"/>
                    <a:pt x="103" y="15"/>
                  </a:cubicBezTo>
                  <a:cubicBezTo>
                    <a:pt x="101" y="14"/>
                    <a:pt x="99" y="12"/>
                    <a:pt x="96" y="12"/>
                  </a:cubicBezTo>
                  <a:cubicBezTo>
                    <a:pt x="96" y="10"/>
                    <a:pt x="97" y="9"/>
                    <a:pt x="97" y="7"/>
                  </a:cubicBezTo>
                  <a:cubicBezTo>
                    <a:pt x="102" y="7"/>
                    <a:pt x="100" y="3"/>
                    <a:pt x="102" y="1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3"/>
                    <a:pt x="106" y="6"/>
                    <a:pt x="107" y="11"/>
                  </a:cubicBezTo>
                  <a:cubicBezTo>
                    <a:pt x="139" y="8"/>
                    <a:pt x="126" y="39"/>
                    <a:pt x="98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5" name="Google Shape;2025;p47"/>
            <p:cNvSpPr/>
            <p:nvPr/>
          </p:nvSpPr>
          <p:spPr>
            <a:xfrm>
              <a:off x="7040663" y="3154600"/>
              <a:ext cx="209550" cy="90488"/>
            </a:xfrm>
            <a:custGeom>
              <a:avLst/>
              <a:gdLst/>
              <a:ahLst/>
              <a:cxnLst/>
              <a:rect l="l" t="t" r="r" b="b"/>
              <a:pathLst>
                <a:path w="68" h="29" extrusionOk="0">
                  <a:moveTo>
                    <a:pt x="1" y="11"/>
                  </a:moveTo>
                  <a:cubicBezTo>
                    <a:pt x="3" y="12"/>
                    <a:pt x="6" y="13"/>
                    <a:pt x="9" y="13"/>
                  </a:cubicBezTo>
                  <a:cubicBezTo>
                    <a:pt x="3" y="20"/>
                    <a:pt x="19" y="29"/>
                    <a:pt x="21" y="16"/>
                  </a:cubicBezTo>
                  <a:cubicBezTo>
                    <a:pt x="24" y="22"/>
                    <a:pt x="30" y="14"/>
                    <a:pt x="33" y="12"/>
                  </a:cubicBezTo>
                  <a:cubicBezTo>
                    <a:pt x="35" y="18"/>
                    <a:pt x="45" y="23"/>
                    <a:pt x="48" y="14"/>
                  </a:cubicBezTo>
                  <a:cubicBezTo>
                    <a:pt x="47" y="19"/>
                    <a:pt x="50" y="19"/>
                    <a:pt x="53" y="19"/>
                  </a:cubicBezTo>
                  <a:cubicBezTo>
                    <a:pt x="54" y="19"/>
                    <a:pt x="62" y="15"/>
                    <a:pt x="62" y="14"/>
                  </a:cubicBezTo>
                  <a:cubicBezTo>
                    <a:pt x="68" y="5"/>
                    <a:pt x="55" y="0"/>
                    <a:pt x="49" y="7"/>
                  </a:cubicBezTo>
                  <a:cubicBezTo>
                    <a:pt x="45" y="0"/>
                    <a:pt x="42" y="7"/>
                    <a:pt x="37" y="8"/>
                  </a:cubicBezTo>
                  <a:cubicBezTo>
                    <a:pt x="32" y="9"/>
                    <a:pt x="26" y="5"/>
                    <a:pt x="25" y="12"/>
                  </a:cubicBezTo>
                  <a:cubicBezTo>
                    <a:pt x="23" y="5"/>
                    <a:pt x="15" y="5"/>
                    <a:pt x="13" y="12"/>
                  </a:cubicBezTo>
                  <a:cubicBezTo>
                    <a:pt x="9" y="8"/>
                    <a:pt x="0" y="6"/>
                    <a:pt x="0" y="13"/>
                  </a:cubicBezTo>
                  <a:cubicBezTo>
                    <a:pt x="2" y="14"/>
                    <a:pt x="5" y="14"/>
                    <a:pt x="7" y="12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26" name="Google Shape;2026;p47"/>
          <p:cNvGrpSpPr/>
          <p:nvPr/>
        </p:nvGrpSpPr>
        <p:grpSpPr>
          <a:xfrm>
            <a:off x="2069654" y="2741412"/>
            <a:ext cx="1901234" cy="2865469"/>
            <a:chOff x="2069654" y="2741412"/>
            <a:chExt cx="1901234" cy="2865469"/>
          </a:xfrm>
        </p:grpSpPr>
        <p:grpSp>
          <p:nvGrpSpPr>
            <p:cNvPr id="2027" name="Google Shape;2027;p47"/>
            <p:cNvGrpSpPr/>
            <p:nvPr/>
          </p:nvGrpSpPr>
          <p:grpSpPr>
            <a:xfrm>
              <a:off x="2442244" y="2741412"/>
              <a:ext cx="1528645" cy="2865469"/>
              <a:chOff x="2663400" y="306513"/>
              <a:chExt cx="1227138" cy="2300288"/>
            </a:xfrm>
          </p:grpSpPr>
          <p:sp>
            <p:nvSpPr>
              <p:cNvPr id="2028" name="Google Shape;2028;p47"/>
              <p:cNvSpPr/>
              <p:nvPr/>
            </p:nvSpPr>
            <p:spPr>
              <a:xfrm>
                <a:off x="2666575" y="1820988"/>
                <a:ext cx="392113" cy="758825"/>
              </a:xfrm>
              <a:custGeom>
                <a:avLst/>
                <a:gdLst/>
                <a:ahLst/>
                <a:cxnLst/>
                <a:rect l="l" t="t" r="r" b="b"/>
                <a:pathLst>
                  <a:path w="129" h="250" extrusionOk="0">
                    <a:moveTo>
                      <a:pt x="65" y="249"/>
                    </a:moveTo>
                    <a:cubicBezTo>
                      <a:pt x="54" y="248"/>
                      <a:pt x="54" y="248"/>
                      <a:pt x="54" y="248"/>
                    </a:cubicBezTo>
                    <a:cubicBezTo>
                      <a:pt x="49" y="247"/>
                      <a:pt x="46" y="245"/>
                      <a:pt x="43" y="242"/>
                    </a:cubicBezTo>
                    <a:cubicBezTo>
                      <a:pt x="9" y="201"/>
                      <a:pt x="8" y="211"/>
                      <a:pt x="4" y="203"/>
                    </a:cubicBezTo>
                    <a:cubicBezTo>
                      <a:pt x="0" y="198"/>
                      <a:pt x="5" y="191"/>
                      <a:pt x="12" y="185"/>
                    </a:cubicBezTo>
                    <a:cubicBezTo>
                      <a:pt x="49" y="81"/>
                      <a:pt x="49" y="81"/>
                      <a:pt x="49" y="81"/>
                    </a:cubicBezTo>
                    <a:cubicBezTo>
                      <a:pt x="54" y="48"/>
                      <a:pt x="84" y="0"/>
                      <a:pt x="100" y="6"/>
                    </a:cubicBezTo>
                    <a:cubicBezTo>
                      <a:pt x="112" y="10"/>
                      <a:pt x="129" y="11"/>
                      <a:pt x="123" y="35"/>
                    </a:cubicBezTo>
                    <a:cubicBezTo>
                      <a:pt x="49" y="186"/>
                      <a:pt x="49" y="186"/>
                      <a:pt x="49" y="186"/>
                    </a:cubicBezTo>
                    <a:cubicBezTo>
                      <a:pt x="46" y="193"/>
                      <a:pt x="39" y="201"/>
                      <a:pt x="44" y="208"/>
                    </a:cubicBezTo>
                    <a:cubicBezTo>
                      <a:pt x="51" y="218"/>
                      <a:pt x="61" y="235"/>
                      <a:pt x="67" y="245"/>
                    </a:cubicBezTo>
                    <a:cubicBezTo>
                      <a:pt x="69" y="247"/>
                      <a:pt x="67" y="250"/>
                      <a:pt x="65" y="249"/>
                    </a:cubicBezTo>
                    <a:close/>
                  </a:path>
                </a:pathLst>
              </a:custGeom>
              <a:solidFill>
                <a:srgbClr val="FFC6B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29" name="Google Shape;2029;p47"/>
              <p:cNvSpPr/>
              <p:nvPr/>
            </p:nvSpPr>
            <p:spPr>
              <a:xfrm>
                <a:off x="2663400" y="2379788"/>
                <a:ext cx="230188" cy="227013"/>
              </a:xfrm>
              <a:custGeom>
                <a:avLst/>
                <a:gdLst/>
                <a:ahLst/>
                <a:cxnLst/>
                <a:rect l="l" t="t" r="r" b="b"/>
                <a:pathLst>
                  <a:path w="76" h="75" extrusionOk="0">
                    <a:moveTo>
                      <a:pt x="9" y="0"/>
                    </a:moveTo>
                    <a:cubicBezTo>
                      <a:pt x="19" y="4"/>
                      <a:pt x="27" y="13"/>
                      <a:pt x="31" y="23"/>
                    </a:cubicBezTo>
                    <a:cubicBezTo>
                      <a:pt x="33" y="28"/>
                      <a:pt x="35" y="31"/>
                      <a:pt x="36" y="34"/>
                    </a:cubicBezTo>
                    <a:cubicBezTo>
                      <a:pt x="39" y="39"/>
                      <a:pt x="43" y="43"/>
                      <a:pt x="48" y="43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71" y="55"/>
                      <a:pt x="74" y="59"/>
                      <a:pt x="75" y="66"/>
                    </a:cubicBezTo>
                    <a:cubicBezTo>
                      <a:pt x="76" y="71"/>
                      <a:pt x="72" y="75"/>
                      <a:pt x="68" y="74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1"/>
                      <a:pt x="3" y="7"/>
                      <a:pt x="6" y="3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0" name="Google Shape;2030;p47"/>
              <p:cNvSpPr/>
              <p:nvPr/>
            </p:nvSpPr>
            <p:spPr>
              <a:xfrm>
                <a:off x="3052338" y="1817813"/>
                <a:ext cx="263525" cy="731838"/>
              </a:xfrm>
              <a:custGeom>
                <a:avLst/>
                <a:gdLst/>
                <a:ahLst/>
                <a:cxnLst/>
                <a:rect l="l" t="t" r="r" b="b"/>
                <a:pathLst>
                  <a:path w="87" h="241" extrusionOk="0">
                    <a:moveTo>
                      <a:pt x="67" y="240"/>
                    </a:moveTo>
                    <a:cubicBezTo>
                      <a:pt x="43" y="241"/>
                      <a:pt x="43" y="241"/>
                      <a:pt x="43" y="241"/>
                    </a:cubicBezTo>
                    <a:cubicBezTo>
                      <a:pt x="34" y="237"/>
                      <a:pt x="18" y="225"/>
                      <a:pt x="6" y="218"/>
                    </a:cubicBezTo>
                    <a:cubicBezTo>
                      <a:pt x="0" y="215"/>
                      <a:pt x="7" y="206"/>
                      <a:pt x="7" y="199"/>
                    </a:cubicBez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54"/>
                      <a:pt x="31" y="0"/>
                      <a:pt x="49" y="1"/>
                    </a:cubicBezTo>
                    <a:cubicBezTo>
                      <a:pt x="61" y="2"/>
                      <a:pt x="86" y="1"/>
                      <a:pt x="87" y="26"/>
                    </a:cubicBezTo>
                    <a:cubicBezTo>
                      <a:pt x="41" y="193"/>
                      <a:pt x="41" y="193"/>
                      <a:pt x="41" y="193"/>
                    </a:cubicBezTo>
                    <a:cubicBezTo>
                      <a:pt x="40" y="199"/>
                      <a:pt x="42" y="206"/>
                      <a:pt x="48" y="211"/>
                    </a:cubicBezTo>
                    <a:cubicBezTo>
                      <a:pt x="56" y="218"/>
                      <a:pt x="62" y="227"/>
                      <a:pt x="69" y="233"/>
                    </a:cubicBezTo>
                    <a:cubicBezTo>
                      <a:pt x="72" y="236"/>
                      <a:pt x="70" y="240"/>
                      <a:pt x="67" y="240"/>
                    </a:cubicBezTo>
                    <a:close/>
                  </a:path>
                </a:pathLst>
              </a:custGeom>
              <a:solidFill>
                <a:srgbClr val="FFC6B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1" name="Google Shape;2031;p47"/>
              <p:cNvSpPr/>
              <p:nvPr/>
            </p:nvSpPr>
            <p:spPr>
              <a:xfrm>
                <a:off x="3055513" y="2436938"/>
                <a:ext cx="266700" cy="142875"/>
              </a:xfrm>
              <a:custGeom>
                <a:avLst/>
                <a:gdLst/>
                <a:ahLst/>
                <a:cxnLst/>
                <a:rect l="l" t="t" r="r" b="b"/>
                <a:pathLst>
                  <a:path w="88" h="47" extrusionOk="0">
                    <a:moveTo>
                      <a:pt x="1" y="0"/>
                    </a:moveTo>
                    <a:cubicBezTo>
                      <a:pt x="12" y="0"/>
                      <a:pt x="22" y="5"/>
                      <a:pt x="30" y="13"/>
                    </a:cubicBezTo>
                    <a:cubicBezTo>
                      <a:pt x="33" y="17"/>
                      <a:pt x="36" y="20"/>
                      <a:pt x="38" y="22"/>
                    </a:cubicBezTo>
                    <a:cubicBezTo>
                      <a:pt x="42" y="26"/>
                      <a:pt x="48" y="27"/>
                      <a:pt x="53" y="2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77" y="28"/>
                      <a:pt x="82" y="32"/>
                      <a:pt x="85" y="37"/>
                    </a:cubicBezTo>
                    <a:cubicBezTo>
                      <a:pt x="88" y="41"/>
                      <a:pt x="85" y="47"/>
                      <a:pt x="81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47"/>
                      <a:pt x="14" y="47"/>
                      <a:pt x="14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0" y="7"/>
                      <a:pt x="0" y="7"/>
                      <a:pt x="0" y="7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2" name="Google Shape;2032;p47"/>
              <p:cNvSpPr/>
              <p:nvPr/>
            </p:nvSpPr>
            <p:spPr>
              <a:xfrm>
                <a:off x="2711025" y="416051"/>
                <a:ext cx="285750" cy="638175"/>
              </a:xfrm>
              <a:custGeom>
                <a:avLst/>
                <a:gdLst/>
                <a:ahLst/>
                <a:cxnLst/>
                <a:rect l="l" t="t" r="r" b="b"/>
                <a:pathLst>
                  <a:path w="94" h="210" extrusionOk="0">
                    <a:moveTo>
                      <a:pt x="87" y="0"/>
                    </a:moveTo>
                    <a:cubicBezTo>
                      <a:pt x="87" y="0"/>
                      <a:pt x="0" y="83"/>
                      <a:pt x="28" y="196"/>
                    </a:cubicBezTo>
                    <a:cubicBezTo>
                      <a:pt x="64" y="210"/>
                      <a:pt x="64" y="210"/>
                      <a:pt x="64" y="210"/>
                    </a:cubicBezTo>
                    <a:cubicBezTo>
                      <a:pt x="64" y="210"/>
                      <a:pt x="53" y="42"/>
                      <a:pt x="94" y="2"/>
                    </a:cubicBezTo>
                    <a:cubicBezTo>
                      <a:pt x="87" y="0"/>
                      <a:pt x="87" y="0"/>
                      <a:pt x="8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3" name="Google Shape;2033;p47"/>
              <p:cNvSpPr/>
              <p:nvPr/>
            </p:nvSpPr>
            <p:spPr>
              <a:xfrm>
                <a:off x="2955500" y="1214563"/>
                <a:ext cx="373063" cy="1277938"/>
              </a:xfrm>
              <a:custGeom>
                <a:avLst/>
                <a:gdLst/>
                <a:ahLst/>
                <a:cxnLst/>
                <a:rect l="l" t="t" r="r" b="b"/>
                <a:pathLst>
                  <a:path w="123" h="420" extrusionOk="0">
                    <a:moveTo>
                      <a:pt x="95" y="0"/>
                    </a:moveTo>
                    <a:cubicBezTo>
                      <a:pt x="123" y="217"/>
                      <a:pt x="123" y="217"/>
                      <a:pt x="123" y="217"/>
                    </a:cubicBezTo>
                    <a:cubicBezTo>
                      <a:pt x="94" y="420"/>
                      <a:pt x="94" y="420"/>
                      <a:pt x="94" y="420"/>
                    </a:cubicBezTo>
                    <a:cubicBezTo>
                      <a:pt x="32" y="404"/>
                      <a:pt x="32" y="404"/>
                      <a:pt x="32" y="404"/>
                    </a:cubicBezTo>
                    <a:cubicBezTo>
                      <a:pt x="49" y="269"/>
                      <a:pt x="49" y="269"/>
                      <a:pt x="49" y="269"/>
                    </a:cubicBezTo>
                    <a:cubicBezTo>
                      <a:pt x="53" y="237"/>
                      <a:pt x="49" y="206"/>
                      <a:pt x="36" y="177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3" y="3"/>
                      <a:pt x="13" y="3"/>
                      <a:pt x="13" y="3"/>
                    </a:cubicBez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4" name="Google Shape;2034;p47"/>
              <p:cNvSpPr/>
              <p:nvPr/>
            </p:nvSpPr>
            <p:spPr>
              <a:xfrm>
                <a:off x="2669750" y="1212976"/>
                <a:ext cx="427038" cy="1276350"/>
              </a:xfrm>
              <a:custGeom>
                <a:avLst/>
                <a:gdLst/>
                <a:ahLst/>
                <a:cxnLst/>
                <a:rect l="l" t="t" r="r" b="b"/>
                <a:pathLst>
                  <a:path w="141" h="420" extrusionOk="0">
                    <a:moveTo>
                      <a:pt x="52" y="420"/>
                    </a:moveTo>
                    <a:cubicBezTo>
                      <a:pt x="0" y="390"/>
                      <a:pt x="0" y="390"/>
                      <a:pt x="0" y="390"/>
                    </a:cubicBezTo>
                    <a:cubicBezTo>
                      <a:pt x="44" y="267"/>
                      <a:pt x="44" y="267"/>
                      <a:pt x="44" y="267"/>
                    </a:cubicBezTo>
                    <a:cubicBezTo>
                      <a:pt x="56" y="235"/>
                      <a:pt x="59" y="200"/>
                      <a:pt x="53" y="166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141" y="1"/>
                      <a:pt x="141" y="1"/>
                      <a:pt x="141" y="1"/>
                    </a:cubicBezTo>
                    <a:cubicBezTo>
                      <a:pt x="136" y="94"/>
                      <a:pt x="136" y="94"/>
                      <a:pt x="136" y="94"/>
                    </a:cubicBezTo>
                    <a:cubicBezTo>
                      <a:pt x="133" y="230"/>
                      <a:pt x="133" y="230"/>
                      <a:pt x="133" y="230"/>
                    </a:cubicBezTo>
                    <a:lnTo>
                      <a:pt x="52" y="42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5" name="Google Shape;2035;p47"/>
              <p:cNvSpPr/>
              <p:nvPr/>
            </p:nvSpPr>
            <p:spPr>
              <a:xfrm>
                <a:off x="3661938" y="960563"/>
                <a:ext cx="173038" cy="109538"/>
              </a:xfrm>
              <a:custGeom>
                <a:avLst/>
                <a:gdLst/>
                <a:ahLst/>
                <a:cxnLst/>
                <a:rect l="l" t="t" r="r" b="b"/>
                <a:pathLst>
                  <a:path w="57" h="36" extrusionOk="0">
                    <a:moveTo>
                      <a:pt x="50" y="5"/>
                    </a:moveTo>
                    <a:cubicBezTo>
                      <a:pt x="54" y="4"/>
                      <a:pt x="52" y="0"/>
                      <a:pt x="50" y="0"/>
                    </a:cubicBezTo>
                    <a:cubicBezTo>
                      <a:pt x="46" y="0"/>
                      <a:pt x="41" y="1"/>
                      <a:pt x="37" y="1"/>
                    </a:cubicBezTo>
                    <a:cubicBezTo>
                      <a:pt x="25" y="3"/>
                      <a:pt x="24" y="2"/>
                      <a:pt x="19" y="3"/>
                    </a:cubicBezTo>
                    <a:cubicBezTo>
                      <a:pt x="19" y="3"/>
                      <a:pt x="13" y="4"/>
                      <a:pt x="12" y="5"/>
                    </a:cubicBezTo>
                    <a:cubicBezTo>
                      <a:pt x="6" y="8"/>
                      <a:pt x="3" y="16"/>
                      <a:pt x="1" y="25"/>
                    </a:cubicBezTo>
                    <a:cubicBezTo>
                      <a:pt x="0" y="28"/>
                      <a:pt x="0" y="30"/>
                      <a:pt x="1" y="31"/>
                    </a:cubicBezTo>
                    <a:cubicBezTo>
                      <a:pt x="1" y="32"/>
                      <a:pt x="2" y="33"/>
                      <a:pt x="3" y="33"/>
                    </a:cubicBezTo>
                    <a:cubicBezTo>
                      <a:pt x="4" y="35"/>
                      <a:pt x="7" y="36"/>
                      <a:pt x="8" y="36"/>
                    </a:cubicBezTo>
                    <a:cubicBezTo>
                      <a:pt x="21" y="36"/>
                      <a:pt x="30" y="31"/>
                      <a:pt x="31" y="30"/>
                    </a:cubicBezTo>
                    <a:cubicBezTo>
                      <a:pt x="32" y="30"/>
                      <a:pt x="47" y="25"/>
                      <a:pt x="49" y="23"/>
                    </a:cubicBezTo>
                    <a:cubicBezTo>
                      <a:pt x="49" y="23"/>
                      <a:pt x="49" y="22"/>
                      <a:pt x="50" y="22"/>
                    </a:cubicBezTo>
                    <a:cubicBezTo>
                      <a:pt x="50" y="21"/>
                      <a:pt x="50" y="19"/>
                      <a:pt x="49" y="18"/>
                    </a:cubicBezTo>
                    <a:cubicBezTo>
                      <a:pt x="57" y="16"/>
                      <a:pt x="54" y="11"/>
                      <a:pt x="52" y="11"/>
                    </a:cubicBezTo>
                    <a:cubicBezTo>
                      <a:pt x="52" y="11"/>
                      <a:pt x="56" y="10"/>
                      <a:pt x="55" y="7"/>
                    </a:cubicBezTo>
                    <a:cubicBezTo>
                      <a:pt x="55" y="6"/>
                      <a:pt x="54" y="4"/>
                      <a:pt x="50" y="5"/>
                    </a:cubicBezTo>
                    <a:close/>
                    <a:moveTo>
                      <a:pt x="24" y="9"/>
                    </a:moveTo>
                    <a:cubicBezTo>
                      <a:pt x="24" y="9"/>
                      <a:pt x="24" y="9"/>
                      <a:pt x="24" y="9"/>
                    </a:cubicBezTo>
                    <a:cubicBezTo>
                      <a:pt x="25" y="9"/>
                      <a:pt x="25" y="9"/>
                      <a:pt x="25" y="9"/>
                    </a:cubicBezTo>
                    <a:lnTo>
                      <a:pt x="24" y="9"/>
                    </a:lnTo>
                    <a:close/>
                  </a:path>
                </a:pathLst>
              </a:custGeom>
              <a:solidFill>
                <a:srgbClr val="FFC6B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6" name="Google Shape;2036;p47"/>
              <p:cNvSpPr/>
              <p:nvPr/>
            </p:nvSpPr>
            <p:spPr>
              <a:xfrm>
                <a:off x="3768300" y="1014538"/>
                <a:ext cx="46038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29" h="10" extrusionOk="0">
                    <a:moveTo>
                      <a:pt x="0" y="10"/>
                    </a:moveTo>
                    <a:lnTo>
                      <a:pt x="2" y="10"/>
                    </a:lnTo>
                    <a:lnTo>
                      <a:pt x="27" y="2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7" name="Google Shape;2037;p47"/>
              <p:cNvSpPr/>
              <p:nvPr/>
            </p:nvSpPr>
            <p:spPr>
              <a:xfrm>
                <a:off x="3771475" y="990726"/>
                <a:ext cx="52388" cy="17463"/>
              </a:xfrm>
              <a:custGeom>
                <a:avLst/>
                <a:gdLst/>
                <a:ahLst/>
                <a:cxnLst/>
                <a:rect l="l" t="t" r="r" b="b"/>
                <a:pathLst>
                  <a:path w="33" h="11" extrusionOk="0">
                    <a:moveTo>
                      <a:pt x="0" y="11"/>
                    </a:moveTo>
                    <a:lnTo>
                      <a:pt x="0" y="11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8" name="Google Shape;2038;p47"/>
              <p:cNvSpPr/>
              <p:nvPr/>
            </p:nvSpPr>
            <p:spPr>
              <a:xfrm>
                <a:off x="3761950" y="971676"/>
                <a:ext cx="55563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35" h="10" extrusionOk="0">
                    <a:moveTo>
                      <a:pt x="2" y="10"/>
                    </a:moveTo>
                    <a:lnTo>
                      <a:pt x="2" y="10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5" y="0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1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9" name="Google Shape;2039;p47"/>
              <p:cNvSpPr/>
              <p:nvPr/>
            </p:nvSpPr>
            <p:spPr>
              <a:xfrm>
                <a:off x="3322213" y="871663"/>
                <a:ext cx="422275" cy="198438"/>
              </a:xfrm>
              <a:custGeom>
                <a:avLst/>
                <a:gdLst/>
                <a:ahLst/>
                <a:cxnLst/>
                <a:rect l="l" t="t" r="r" b="b"/>
                <a:pathLst>
                  <a:path w="139" h="65" extrusionOk="0">
                    <a:moveTo>
                      <a:pt x="121" y="64"/>
                    </a:moveTo>
                    <a:cubicBezTo>
                      <a:pt x="121" y="65"/>
                      <a:pt x="120" y="65"/>
                      <a:pt x="120" y="65"/>
                    </a:cubicBezTo>
                    <a:cubicBezTo>
                      <a:pt x="120" y="65"/>
                      <a:pt x="32" y="40"/>
                      <a:pt x="29" y="38"/>
                    </a:cubicBezTo>
                    <a:cubicBezTo>
                      <a:pt x="0" y="24"/>
                      <a:pt x="1" y="10"/>
                      <a:pt x="14" y="3"/>
                    </a:cubicBezTo>
                    <a:cubicBezTo>
                      <a:pt x="21" y="0"/>
                      <a:pt x="35" y="6"/>
                      <a:pt x="46" y="9"/>
                    </a:cubicBezTo>
                    <a:cubicBezTo>
                      <a:pt x="57" y="13"/>
                      <a:pt x="109" y="35"/>
                      <a:pt x="120" y="34"/>
                    </a:cubicBezTo>
                    <a:cubicBezTo>
                      <a:pt x="123" y="34"/>
                      <a:pt x="126" y="35"/>
                      <a:pt x="127" y="35"/>
                    </a:cubicBezTo>
                    <a:cubicBezTo>
                      <a:pt x="139" y="40"/>
                      <a:pt x="124" y="61"/>
                      <a:pt x="121" y="64"/>
                    </a:cubicBezTo>
                    <a:close/>
                  </a:path>
                </a:pathLst>
              </a:custGeom>
              <a:solidFill>
                <a:srgbClr val="FFC6B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0" name="Google Shape;2040;p47"/>
              <p:cNvSpPr/>
              <p:nvPr/>
            </p:nvSpPr>
            <p:spPr>
              <a:xfrm>
                <a:off x="3680988" y="938338"/>
                <a:ext cx="90488" cy="73025"/>
              </a:xfrm>
              <a:custGeom>
                <a:avLst/>
                <a:gdLst/>
                <a:ahLst/>
                <a:cxnLst/>
                <a:rect l="l" t="t" r="r" b="b"/>
                <a:pathLst>
                  <a:path w="30" h="24" extrusionOk="0">
                    <a:moveTo>
                      <a:pt x="0" y="13"/>
                    </a:moveTo>
                    <a:cubicBezTo>
                      <a:pt x="0" y="13"/>
                      <a:pt x="24" y="0"/>
                      <a:pt x="27" y="8"/>
                    </a:cubicBezTo>
                    <a:cubicBezTo>
                      <a:pt x="30" y="16"/>
                      <a:pt x="7" y="24"/>
                      <a:pt x="7" y="24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C6B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1" name="Google Shape;2041;p47"/>
              <p:cNvSpPr/>
              <p:nvPr/>
            </p:nvSpPr>
            <p:spPr>
              <a:xfrm>
                <a:off x="3707975" y="944688"/>
                <a:ext cx="5715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19" h="21" extrusionOk="0"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0"/>
                      <a:pt x="5" y="18"/>
                      <a:pt x="8" y="14"/>
                    </a:cubicBezTo>
                    <a:cubicBezTo>
                      <a:pt x="10" y="13"/>
                      <a:pt x="11" y="12"/>
                      <a:pt x="13" y="11"/>
                    </a:cubicBezTo>
                    <a:cubicBezTo>
                      <a:pt x="16" y="11"/>
                      <a:pt x="18" y="9"/>
                      <a:pt x="18" y="8"/>
                    </a:cubicBezTo>
                    <a:cubicBezTo>
                      <a:pt x="19" y="7"/>
                      <a:pt x="19" y="6"/>
                      <a:pt x="18" y="5"/>
                    </a:cubicBezTo>
                    <a:cubicBezTo>
                      <a:pt x="16" y="0"/>
                      <a:pt x="2" y="5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5" y="5"/>
                      <a:pt x="16" y="2"/>
                      <a:pt x="17" y="6"/>
                    </a:cubicBezTo>
                    <a:cubicBezTo>
                      <a:pt x="18" y="6"/>
                      <a:pt x="18" y="7"/>
                      <a:pt x="17" y="7"/>
                    </a:cubicBezTo>
                    <a:cubicBezTo>
                      <a:pt x="17" y="8"/>
                      <a:pt x="16" y="9"/>
                      <a:pt x="13" y="10"/>
                    </a:cubicBezTo>
                    <a:cubicBezTo>
                      <a:pt x="11" y="11"/>
                      <a:pt x="9" y="12"/>
                      <a:pt x="8" y="14"/>
                    </a:cubicBezTo>
                    <a:cubicBezTo>
                      <a:pt x="4" y="17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lose/>
                  </a:path>
                </a:pathLst>
              </a:custGeom>
              <a:solidFill>
                <a:srgbClr val="102B4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2" name="Google Shape;2042;p47"/>
              <p:cNvSpPr/>
              <p:nvPr/>
            </p:nvSpPr>
            <p:spPr>
              <a:xfrm>
                <a:off x="3338088" y="865313"/>
                <a:ext cx="249238" cy="173038"/>
              </a:xfrm>
              <a:custGeom>
                <a:avLst/>
                <a:gdLst/>
                <a:ahLst/>
                <a:cxnLst/>
                <a:rect l="l" t="t" r="r" b="b"/>
                <a:pathLst>
                  <a:path w="82" h="57" extrusionOk="0">
                    <a:moveTo>
                      <a:pt x="82" y="25"/>
                    </a:moveTo>
                    <a:cubicBezTo>
                      <a:pt x="72" y="57"/>
                      <a:pt x="72" y="57"/>
                      <a:pt x="72" y="57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39"/>
                      <a:pt x="0" y="2"/>
                      <a:pt x="31" y="0"/>
                    </a:cubicBezTo>
                    <a:cubicBezTo>
                      <a:pt x="67" y="18"/>
                      <a:pt x="82" y="25"/>
                      <a:pt x="82" y="2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3" name="Google Shape;2043;p47"/>
              <p:cNvSpPr/>
              <p:nvPr/>
            </p:nvSpPr>
            <p:spPr>
              <a:xfrm>
                <a:off x="3045988" y="579563"/>
                <a:ext cx="400050" cy="404813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3" extrusionOk="0">
                    <a:moveTo>
                      <a:pt x="132" y="99"/>
                    </a:moveTo>
                    <a:cubicBezTo>
                      <a:pt x="80" y="39"/>
                      <a:pt x="50" y="0"/>
                      <a:pt x="26" y="22"/>
                    </a:cubicBezTo>
                    <a:cubicBezTo>
                      <a:pt x="0" y="46"/>
                      <a:pt x="6" y="71"/>
                      <a:pt x="111" y="133"/>
                    </a:cubicBezTo>
                    <a:lnTo>
                      <a:pt x="132" y="9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4" name="Google Shape;2044;p47"/>
              <p:cNvSpPr/>
              <p:nvPr/>
            </p:nvSpPr>
            <p:spPr>
              <a:xfrm>
                <a:off x="2776113" y="622426"/>
                <a:ext cx="458788" cy="704850"/>
              </a:xfrm>
              <a:custGeom>
                <a:avLst/>
                <a:gdLst/>
                <a:ahLst/>
                <a:cxnLst/>
                <a:rect l="l" t="t" r="r" b="b"/>
                <a:pathLst>
                  <a:path w="151" h="232" extrusionOk="0">
                    <a:moveTo>
                      <a:pt x="151" y="219"/>
                    </a:moveTo>
                    <a:cubicBezTo>
                      <a:pt x="0" y="232"/>
                      <a:pt x="0" y="232"/>
                      <a:pt x="0" y="232"/>
                    </a:cubicBezTo>
                    <a:cubicBezTo>
                      <a:pt x="24" y="146"/>
                      <a:pt x="24" y="146"/>
                      <a:pt x="24" y="146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22"/>
                      <a:pt x="33" y="9"/>
                      <a:pt x="49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87" y="2"/>
                      <a:pt x="114" y="0"/>
                      <a:pt x="139" y="6"/>
                    </a:cubicBezTo>
                    <a:cubicBezTo>
                      <a:pt x="142" y="7"/>
                      <a:pt x="145" y="10"/>
                      <a:pt x="145" y="13"/>
                    </a:cubicBezTo>
                    <a:cubicBezTo>
                      <a:pt x="149" y="32"/>
                      <a:pt x="147" y="92"/>
                      <a:pt x="147" y="106"/>
                    </a:cubicBezTo>
                    <a:lnTo>
                      <a:pt x="151" y="219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5" name="Google Shape;2045;p47"/>
              <p:cNvSpPr/>
              <p:nvPr/>
            </p:nvSpPr>
            <p:spPr>
              <a:xfrm>
                <a:off x="2717375" y="641476"/>
                <a:ext cx="276225" cy="322263"/>
              </a:xfrm>
              <a:custGeom>
                <a:avLst/>
                <a:gdLst/>
                <a:ahLst/>
                <a:cxnLst/>
                <a:rect l="l" t="t" r="r" b="b"/>
                <a:pathLst>
                  <a:path w="91" h="106" extrusionOk="0">
                    <a:moveTo>
                      <a:pt x="60" y="71"/>
                    </a:moveTo>
                    <a:cubicBezTo>
                      <a:pt x="68" y="44"/>
                      <a:pt x="91" y="14"/>
                      <a:pt x="68" y="9"/>
                    </a:cubicBezTo>
                    <a:cubicBezTo>
                      <a:pt x="58" y="7"/>
                      <a:pt x="44" y="0"/>
                      <a:pt x="27" y="28"/>
                    </a:cubicBezTo>
                    <a:cubicBezTo>
                      <a:pt x="22" y="35"/>
                      <a:pt x="19" y="43"/>
                      <a:pt x="17" y="51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49" y="100"/>
                      <a:pt x="49" y="100"/>
                      <a:pt x="49" y="100"/>
                    </a:cubicBezTo>
                    <a:lnTo>
                      <a:pt x="60" y="7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6" name="Google Shape;2046;p47"/>
              <p:cNvSpPr/>
              <p:nvPr/>
            </p:nvSpPr>
            <p:spPr>
              <a:xfrm>
                <a:off x="2872950" y="851026"/>
                <a:ext cx="33338" cy="80963"/>
              </a:xfrm>
              <a:custGeom>
                <a:avLst/>
                <a:gdLst/>
                <a:ahLst/>
                <a:cxnLst/>
                <a:rect l="l" t="t" r="r" b="b"/>
                <a:pathLst>
                  <a:path w="11" h="27" extrusionOk="0">
                    <a:moveTo>
                      <a:pt x="1" y="27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1" y="0"/>
                      <a:pt x="10" y="0"/>
                    </a:cubicBezTo>
                    <a:cubicBezTo>
                      <a:pt x="10" y="0"/>
                      <a:pt x="9" y="0"/>
                      <a:pt x="9" y="1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lnTo>
                      <a:pt x="1" y="27"/>
                    </a:lnTo>
                    <a:close/>
                  </a:path>
                </a:pathLst>
              </a:custGeom>
              <a:solidFill>
                <a:srgbClr val="ADAFBB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7" name="Google Shape;2047;p47"/>
              <p:cNvSpPr/>
              <p:nvPr/>
            </p:nvSpPr>
            <p:spPr>
              <a:xfrm>
                <a:off x="2772938" y="1287588"/>
                <a:ext cx="236538" cy="112713"/>
              </a:xfrm>
              <a:custGeom>
                <a:avLst/>
                <a:gdLst/>
                <a:ahLst/>
                <a:cxnLst/>
                <a:rect l="l" t="t" r="r" b="b"/>
                <a:pathLst>
                  <a:path w="78" h="37" extrusionOk="0">
                    <a:moveTo>
                      <a:pt x="76" y="37"/>
                    </a:move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8" y="1"/>
                      <a:pt x="78" y="0"/>
                      <a:pt x="77" y="0"/>
                    </a:cubicBezTo>
                    <a:cubicBezTo>
                      <a:pt x="77" y="0"/>
                      <a:pt x="76" y="1"/>
                      <a:pt x="76" y="1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2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75" y="37"/>
                      <a:pt x="75" y="37"/>
                      <a:pt x="75" y="37"/>
                    </a:cubicBezTo>
                    <a:lnTo>
                      <a:pt x="76" y="3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8" name="Google Shape;2048;p47"/>
              <p:cNvSpPr/>
              <p:nvPr/>
            </p:nvSpPr>
            <p:spPr>
              <a:xfrm>
                <a:off x="2976138" y="501776"/>
                <a:ext cx="136525" cy="217488"/>
              </a:xfrm>
              <a:custGeom>
                <a:avLst/>
                <a:gdLst/>
                <a:ahLst/>
                <a:cxnLst/>
                <a:rect l="l" t="t" r="r" b="b"/>
                <a:pathLst>
                  <a:path w="45" h="72" extrusionOk="0">
                    <a:moveTo>
                      <a:pt x="0" y="0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8" y="26"/>
                      <a:pt x="8" y="37"/>
                      <a:pt x="4" y="51"/>
                    </a:cubicBezTo>
                    <a:cubicBezTo>
                      <a:pt x="4" y="62"/>
                      <a:pt x="13" y="72"/>
                      <a:pt x="24" y="72"/>
                    </a:cubicBezTo>
                    <a:cubicBezTo>
                      <a:pt x="36" y="72"/>
                      <a:pt x="45" y="62"/>
                      <a:pt x="45" y="51"/>
                    </a:cubicBezTo>
                    <a:cubicBezTo>
                      <a:pt x="45" y="0"/>
                      <a:pt x="45" y="0"/>
                      <a:pt x="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AE8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9" name="Google Shape;2049;p47"/>
              <p:cNvSpPr/>
              <p:nvPr/>
            </p:nvSpPr>
            <p:spPr>
              <a:xfrm>
                <a:off x="2949150" y="309688"/>
                <a:ext cx="242888" cy="303213"/>
              </a:xfrm>
              <a:custGeom>
                <a:avLst/>
                <a:gdLst/>
                <a:ahLst/>
                <a:cxnLst/>
                <a:rect l="l" t="t" r="r" b="b"/>
                <a:pathLst>
                  <a:path w="80" h="100" extrusionOk="0">
                    <a:moveTo>
                      <a:pt x="77" y="82"/>
                    </a:moveTo>
                    <a:cubicBezTo>
                      <a:pt x="75" y="85"/>
                      <a:pt x="75" y="85"/>
                      <a:pt x="74" y="87"/>
                    </a:cubicBezTo>
                    <a:cubicBezTo>
                      <a:pt x="69" y="98"/>
                      <a:pt x="61" y="100"/>
                      <a:pt x="58" y="100"/>
                    </a:cubicBezTo>
                    <a:cubicBezTo>
                      <a:pt x="48" y="99"/>
                      <a:pt x="36" y="95"/>
                      <a:pt x="31" y="81"/>
                    </a:cubicBezTo>
                    <a:cubicBezTo>
                      <a:pt x="20" y="78"/>
                      <a:pt x="20" y="78"/>
                      <a:pt x="20" y="78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9" y="72"/>
                      <a:pt x="0" y="34"/>
                      <a:pt x="2" y="27"/>
                    </a:cubicBezTo>
                    <a:cubicBezTo>
                      <a:pt x="7" y="7"/>
                      <a:pt x="18" y="2"/>
                      <a:pt x="28" y="1"/>
                    </a:cubicBezTo>
                    <a:cubicBezTo>
                      <a:pt x="33" y="0"/>
                      <a:pt x="37" y="1"/>
                      <a:pt x="41" y="1"/>
                    </a:cubicBezTo>
                    <a:cubicBezTo>
                      <a:pt x="41" y="1"/>
                      <a:pt x="50" y="4"/>
                      <a:pt x="59" y="11"/>
                    </a:cubicBezTo>
                    <a:cubicBezTo>
                      <a:pt x="70" y="19"/>
                      <a:pt x="77" y="32"/>
                      <a:pt x="78" y="46"/>
                    </a:cubicBezTo>
                    <a:cubicBezTo>
                      <a:pt x="78" y="47"/>
                      <a:pt x="78" y="49"/>
                      <a:pt x="78" y="50"/>
                    </a:cubicBezTo>
                    <a:cubicBezTo>
                      <a:pt x="78" y="50"/>
                      <a:pt x="78" y="51"/>
                      <a:pt x="78" y="52"/>
                    </a:cubicBezTo>
                    <a:cubicBezTo>
                      <a:pt x="79" y="63"/>
                      <a:pt x="79" y="63"/>
                      <a:pt x="79" y="63"/>
                    </a:cubicBezTo>
                    <a:cubicBezTo>
                      <a:pt x="80" y="73"/>
                      <a:pt x="79" y="78"/>
                      <a:pt x="77" y="82"/>
                    </a:cubicBezTo>
                    <a:close/>
                  </a:path>
                </a:pathLst>
              </a:custGeom>
              <a:solidFill>
                <a:srgbClr val="E9AE8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0" name="Google Shape;2050;p47"/>
              <p:cNvSpPr/>
              <p:nvPr/>
            </p:nvSpPr>
            <p:spPr>
              <a:xfrm>
                <a:off x="3042813" y="565276"/>
                <a:ext cx="100013" cy="50800"/>
              </a:xfrm>
              <a:custGeom>
                <a:avLst/>
                <a:gdLst/>
                <a:ahLst/>
                <a:cxnLst/>
                <a:rect l="l" t="t" r="r" b="b"/>
                <a:pathLst>
                  <a:path w="33" h="17" extrusionOk="0">
                    <a:moveTo>
                      <a:pt x="27" y="16"/>
                    </a:moveTo>
                    <a:cubicBezTo>
                      <a:pt x="10" y="16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13" y="17"/>
                      <a:pt x="32" y="14"/>
                    </a:cubicBezTo>
                    <a:cubicBezTo>
                      <a:pt x="33" y="14"/>
                      <a:pt x="33" y="14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1" y="16"/>
                      <a:pt x="29" y="16"/>
                      <a:pt x="27" y="1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1" name="Google Shape;2051;p47"/>
              <p:cNvSpPr/>
              <p:nvPr/>
            </p:nvSpPr>
            <p:spPr>
              <a:xfrm>
                <a:off x="3103138" y="466851"/>
                <a:ext cx="19050" cy="22225"/>
              </a:xfrm>
              <a:custGeom>
                <a:avLst/>
                <a:gdLst/>
                <a:ahLst/>
                <a:cxnLst/>
                <a:rect l="l" t="t" r="r" b="b"/>
                <a:pathLst>
                  <a:path w="6" h="7" extrusionOk="0">
                    <a:moveTo>
                      <a:pt x="5" y="3"/>
                    </a:moveTo>
                    <a:cubicBezTo>
                      <a:pt x="6" y="6"/>
                      <a:pt x="2" y="7"/>
                      <a:pt x="1" y="5"/>
                    </a:cubicBezTo>
                    <a:cubicBezTo>
                      <a:pt x="0" y="2"/>
                      <a:pt x="4" y="0"/>
                      <a:pt x="5" y="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2" name="Google Shape;2052;p47"/>
              <p:cNvSpPr/>
              <p:nvPr/>
            </p:nvSpPr>
            <p:spPr>
              <a:xfrm>
                <a:off x="3095200" y="439863"/>
                <a:ext cx="36513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12" h="8" extrusionOk="0">
                    <a:moveTo>
                      <a:pt x="11" y="1"/>
                    </a:moveTo>
                    <a:cubicBezTo>
                      <a:pt x="12" y="3"/>
                      <a:pt x="11" y="4"/>
                      <a:pt x="5" y="4"/>
                    </a:cubicBezTo>
                    <a:cubicBezTo>
                      <a:pt x="2" y="5"/>
                      <a:pt x="1" y="8"/>
                      <a:pt x="0" y="7"/>
                    </a:cubicBezTo>
                    <a:cubicBezTo>
                      <a:pt x="0" y="5"/>
                      <a:pt x="2" y="3"/>
                      <a:pt x="5" y="1"/>
                    </a:cubicBezTo>
                    <a:cubicBezTo>
                      <a:pt x="8" y="0"/>
                      <a:pt x="11" y="0"/>
                      <a:pt x="1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3" name="Google Shape;2053;p47"/>
              <p:cNvSpPr/>
              <p:nvPr/>
            </p:nvSpPr>
            <p:spPr>
              <a:xfrm>
                <a:off x="3165050" y="466851"/>
                <a:ext cx="20638" cy="22225"/>
              </a:xfrm>
              <a:custGeom>
                <a:avLst/>
                <a:gdLst/>
                <a:ahLst/>
                <a:cxnLst/>
                <a:rect l="l" t="t" r="r" b="b"/>
                <a:pathLst>
                  <a:path w="7" h="7" extrusionOk="0">
                    <a:moveTo>
                      <a:pt x="6" y="2"/>
                    </a:moveTo>
                    <a:cubicBezTo>
                      <a:pt x="7" y="5"/>
                      <a:pt x="2" y="7"/>
                      <a:pt x="1" y="4"/>
                    </a:cubicBezTo>
                    <a:cubicBezTo>
                      <a:pt x="0" y="1"/>
                      <a:pt x="5" y="0"/>
                      <a:pt x="6" y="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4" name="Google Shape;2054;p47"/>
              <p:cNvSpPr/>
              <p:nvPr/>
            </p:nvSpPr>
            <p:spPr>
              <a:xfrm>
                <a:off x="3161875" y="436688"/>
                <a:ext cx="23813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8" h="5" extrusionOk="0">
                    <a:moveTo>
                      <a:pt x="8" y="5"/>
                    </a:moveTo>
                    <a:cubicBezTo>
                      <a:pt x="8" y="5"/>
                      <a:pt x="7" y="5"/>
                      <a:pt x="7" y="5"/>
                    </a:cubicBezTo>
                    <a:cubicBezTo>
                      <a:pt x="1" y="4"/>
                      <a:pt x="0" y="3"/>
                      <a:pt x="1" y="1"/>
                    </a:cubicBezTo>
                    <a:cubicBezTo>
                      <a:pt x="2" y="0"/>
                      <a:pt x="5" y="0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3"/>
                      <a:pt x="8" y="4"/>
                      <a:pt x="8" y="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5" name="Google Shape;2055;p47"/>
              <p:cNvSpPr/>
              <p:nvPr/>
            </p:nvSpPr>
            <p:spPr>
              <a:xfrm>
                <a:off x="3149175" y="479551"/>
                <a:ext cx="23813" cy="36513"/>
              </a:xfrm>
              <a:custGeom>
                <a:avLst/>
                <a:gdLst/>
                <a:ahLst/>
                <a:cxnLst/>
                <a:rect l="l" t="t" r="r" b="b"/>
                <a:pathLst>
                  <a:path w="8" h="12" extrusionOk="0">
                    <a:moveTo>
                      <a:pt x="6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8" y="9"/>
                      <a:pt x="7" y="7"/>
                      <a:pt x="6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7"/>
                      <a:pt x="6" y="9"/>
                      <a:pt x="5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lnTo>
                      <a:pt x="6" y="1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6" name="Google Shape;2056;p47"/>
              <p:cNvSpPr/>
              <p:nvPr/>
            </p:nvSpPr>
            <p:spPr>
              <a:xfrm>
                <a:off x="3149175" y="506538"/>
                <a:ext cx="635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2" h="4" extrusionOk="0">
                    <a:moveTo>
                      <a:pt x="1" y="4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lnTo>
                      <a:pt x="1" y="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7" name="Google Shape;2057;p47"/>
              <p:cNvSpPr/>
              <p:nvPr/>
            </p:nvSpPr>
            <p:spPr>
              <a:xfrm>
                <a:off x="3139650" y="536701"/>
                <a:ext cx="33338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1" h="6" extrusionOk="0">
                    <a:moveTo>
                      <a:pt x="10" y="0"/>
                    </a:moveTo>
                    <a:cubicBezTo>
                      <a:pt x="8" y="0"/>
                      <a:pt x="5" y="0"/>
                      <a:pt x="1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3" y="6"/>
                      <a:pt x="8" y="6"/>
                      <a:pt x="11" y="3"/>
                    </a:cubicBezTo>
                    <a:cubicBezTo>
                      <a:pt x="11" y="2"/>
                      <a:pt x="11" y="0"/>
                      <a:pt x="1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8" name="Google Shape;2058;p47"/>
              <p:cNvSpPr/>
              <p:nvPr/>
            </p:nvSpPr>
            <p:spPr>
              <a:xfrm>
                <a:off x="3022175" y="306513"/>
                <a:ext cx="187325" cy="149225"/>
              </a:xfrm>
              <a:custGeom>
                <a:avLst/>
                <a:gdLst/>
                <a:ahLst/>
                <a:cxnLst/>
                <a:rect l="l" t="t" r="r" b="b"/>
                <a:pathLst>
                  <a:path w="62" h="49" extrusionOk="0">
                    <a:moveTo>
                      <a:pt x="51" y="16"/>
                    </a:moveTo>
                    <a:cubicBezTo>
                      <a:pt x="48" y="12"/>
                      <a:pt x="45" y="7"/>
                      <a:pt x="40" y="5"/>
                    </a:cubicBezTo>
                    <a:cubicBezTo>
                      <a:pt x="34" y="3"/>
                      <a:pt x="28" y="1"/>
                      <a:pt x="23" y="1"/>
                    </a:cubicBezTo>
                    <a:cubicBezTo>
                      <a:pt x="16" y="0"/>
                      <a:pt x="9" y="0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8" y="9"/>
                      <a:pt x="14" y="18"/>
                      <a:pt x="17" y="27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1" y="28"/>
                      <a:pt x="23" y="30"/>
                      <a:pt x="25" y="32"/>
                    </a:cubicBezTo>
                    <a:cubicBezTo>
                      <a:pt x="28" y="34"/>
                      <a:pt x="30" y="36"/>
                      <a:pt x="33" y="37"/>
                    </a:cubicBezTo>
                    <a:cubicBezTo>
                      <a:pt x="39" y="40"/>
                      <a:pt x="47" y="38"/>
                      <a:pt x="53" y="40"/>
                    </a:cubicBezTo>
                    <a:cubicBezTo>
                      <a:pt x="56" y="42"/>
                      <a:pt x="59" y="44"/>
                      <a:pt x="59" y="47"/>
                    </a:cubicBezTo>
                    <a:cubicBezTo>
                      <a:pt x="60" y="48"/>
                      <a:pt x="61" y="49"/>
                      <a:pt x="61" y="47"/>
                    </a:cubicBezTo>
                    <a:cubicBezTo>
                      <a:pt x="62" y="36"/>
                      <a:pt x="56" y="26"/>
                      <a:pt x="51" y="1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9" name="Google Shape;2059;p47"/>
              <p:cNvSpPr/>
              <p:nvPr/>
            </p:nvSpPr>
            <p:spPr>
              <a:xfrm>
                <a:off x="2915813" y="312863"/>
                <a:ext cx="169863" cy="233363"/>
              </a:xfrm>
              <a:custGeom>
                <a:avLst/>
                <a:gdLst/>
                <a:ahLst/>
                <a:cxnLst/>
                <a:rect l="l" t="t" r="r" b="b"/>
                <a:pathLst>
                  <a:path w="56" h="77" extrusionOk="0">
                    <a:moveTo>
                      <a:pt x="56" y="24"/>
                    </a:moveTo>
                    <a:cubicBezTo>
                      <a:pt x="51" y="28"/>
                      <a:pt x="48" y="35"/>
                      <a:pt x="44" y="40"/>
                    </a:cubicBezTo>
                    <a:cubicBezTo>
                      <a:pt x="38" y="50"/>
                      <a:pt x="34" y="58"/>
                      <a:pt x="31" y="69"/>
                    </a:cubicBezTo>
                    <a:cubicBezTo>
                      <a:pt x="30" y="72"/>
                      <a:pt x="31" y="75"/>
                      <a:pt x="31" y="77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0" y="57"/>
                      <a:pt x="8" y="30"/>
                      <a:pt x="10" y="22"/>
                    </a:cubicBezTo>
                    <a:cubicBezTo>
                      <a:pt x="15" y="3"/>
                      <a:pt x="29" y="1"/>
                      <a:pt x="39" y="0"/>
                    </a:cubicBezTo>
                    <a:cubicBezTo>
                      <a:pt x="43" y="2"/>
                      <a:pt x="46" y="5"/>
                      <a:pt x="49" y="8"/>
                    </a:cubicBezTo>
                    <a:cubicBezTo>
                      <a:pt x="50" y="10"/>
                      <a:pt x="52" y="13"/>
                      <a:pt x="53" y="15"/>
                    </a:cubicBezTo>
                    <a:cubicBezTo>
                      <a:pt x="54" y="16"/>
                      <a:pt x="54" y="18"/>
                      <a:pt x="55" y="20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6" y="20"/>
                      <a:pt x="56" y="21"/>
                      <a:pt x="56" y="21"/>
                    </a:cubicBezTo>
                    <a:cubicBezTo>
                      <a:pt x="56" y="22"/>
                      <a:pt x="56" y="22"/>
                      <a:pt x="56" y="23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4"/>
                      <a:pt x="56" y="24"/>
                      <a:pt x="56" y="2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0" name="Google Shape;2060;p47"/>
              <p:cNvSpPr/>
              <p:nvPr/>
            </p:nvSpPr>
            <p:spPr>
              <a:xfrm>
                <a:off x="2972963" y="358901"/>
                <a:ext cx="90488" cy="80963"/>
              </a:xfrm>
              <a:custGeom>
                <a:avLst/>
                <a:gdLst/>
                <a:ahLst/>
                <a:cxnLst/>
                <a:rect l="l" t="t" r="r" b="b"/>
                <a:pathLst>
                  <a:path w="30" h="27" extrusionOk="0">
                    <a:moveTo>
                      <a:pt x="29" y="1"/>
                    </a:moveTo>
                    <a:cubicBezTo>
                      <a:pt x="26" y="1"/>
                      <a:pt x="23" y="3"/>
                      <a:pt x="20" y="5"/>
                    </a:cubicBezTo>
                    <a:cubicBezTo>
                      <a:pt x="17" y="7"/>
                      <a:pt x="15" y="9"/>
                      <a:pt x="12" y="11"/>
                    </a:cubicBezTo>
                    <a:cubicBezTo>
                      <a:pt x="10" y="13"/>
                      <a:pt x="7" y="16"/>
                      <a:pt x="5" y="18"/>
                    </a:cubicBezTo>
                    <a:cubicBezTo>
                      <a:pt x="4" y="20"/>
                      <a:pt x="3" y="21"/>
                      <a:pt x="2" y="22"/>
                    </a:cubicBezTo>
                    <a:cubicBezTo>
                      <a:pt x="1" y="24"/>
                      <a:pt x="0" y="25"/>
                      <a:pt x="0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2" y="26"/>
                      <a:pt x="3" y="25"/>
                      <a:pt x="4" y="23"/>
                    </a:cubicBezTo>
                    <a:cubicBezTo>
                      <a:pt x="5" y="22"/>
                      <a:pt x="6" y="21"/>
                      <a:pt x="7" y="20"/>
                    </a:cubicBezTo>
                    <a:cubicBezTo>
                      <a:pt x="9" y="17"/>
                      <a:pt x="11" y="15"/>
                      <a:pt x="13" y="12"/>
                    </a:cubicBezTo>
                    <a:cubicBezTo>
                      <a:pt x="16" y="10"/>
                      <a:pt x="18" y="8"/>
                      <a:pt x="21" y="7"/>
                    </a:cubicBezTo>
                    <a:cubicBezTo>
                      <a:pt x="24" y="5"/>
                      <a:pt x="27" y="4"/>
                      <a:pt x="30" y="2"/>
                    </a:cubicBezTo>
                    <a:cubicBezTo>
                      <a:pt x="30" y="1"/>
                      <a:pt x="30" y="0"/>
                      <a:pt x="2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1" name="Google Shape;2061;p47"/>
              <p:cNvSpPr/>
              <p:nvPr/>
            </p:nvSpPr>
            <p:spPr>
              <a:xfrm>
                <a:off x="2988838" y="333501"/>
                <a:ext cx="50800" cy="46038"/>
              </a:xfrm>
              <a:custGeom>
                <a:avLst/>
                <a:gdLst/>
                <a:ahLst/>
                <a:cxnLst/>
                <a:rect l="l" t="t" r="r" b="b"/>
                <a:pathLst>
                  <a:path w="17" h="15" extrusionOk="0">
                    <a:moveTo>
                      <a:pt x="16" y="1"/>
                    </a:moveTo>
                    <a:cubicBezTo>
                      <a:pt x="15" y="1"/>
                      <a:pt x="13" y="2"/>
                      <a:pt x="11" y="3"/>
                    </a:cubicBezTo>
                    <a:cubicBezTo>
                      <a:pt x="10" y="4"/>
                      <a:pt x="8" y="5"/>
                      <a:pt x="7" y="6"/>
                    </a:cubicBezTo>
                    <a:cubicBezTo>
                      <a:pt x="6" y="7"/>
                      <a:pt x="4" y="8"/>
                      <a:pt x="3" y="10"/>
                    </a:cubicBezTo>
                    <a:cubicBezTo>
                      <a:pt x="3" y="10"/>
                      <a:pt x="2" y="11"/>
                      <a:pt x="2" y="12"/>
                    </a:cubicBezTo>
                    <a:cubicBezTo>
                      <a:pt x="1" y="13"/>
                      <a:pt x="0" y="13"/>
                      <a:pt x="0" y="14"/>
                    </a:cubicBezTo>
                    <a:cubicBezTo>
                      <a:pt x="0" y="15"/>
                      <a:pt x="1" y="15"/>
                      <a:pt x="1" y="15"/>
                    </a:cubicBezTo>
                    <a:cubicBezTo>
                      <a:pt x="2" y="15"/>
                      <a:pt x="2" y="14"/>
                      <a:pt x="3" y="13"/>
                    </a:cubicBezTo>
                    <a:cubicBezTo>
                      <a:pt x="3" y="12"/>
                      <a:pt x="4" y="12"/>
                      <a:pt x="4" y="11"/>
                    </a:cubicBezTo>
                    <a:cubicBezTo>
                      <a:pt x="5" y="10"/>
                      <a:pt x="7" y="8"/>
                      <a:pt x="8" y="7"/>
                    </a:cubicBezTo>
                    <a:cubicBezTo>
                      <a:pt x="9" y="6"/>
                      <a:pt x="10" y="5"/>
                      <a:pt x="12" y="4"/>
                    </a:cubicBezTo>
                    <a:cubicBezTo>
                      <a:pt x="13" y="3"/>
                      <a:pt x="15" y="3"/>
                      <a:pt x="17" y="2"/>
                    </a:cubicBezTo>
                    <a:cubicBezTo>
                      <a:pt x="17" y="2"/>
                      <a:pt x="17" y="0"/>
                      <a:pt x="1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2" name="Google Shape;2062;p47"/>
              <p:cNvSpPr/>
              <p:nvPr/>
            </p:nvSpPr>
            <p:spPr>
              <a:xfrm>
                <a:off x="3030113" y="309688"/>
                <a:ext cx="58738" cy="79375"/>
              </a:xfrm>
              <a:custGeom>
                <a:avLst/>
                <a:gdLst/>
                <a:ahLst/>
                <a:cxnLst/>
                <a:rect l="l" t="t" r="r" b="b"/>
                <a:pathLst>
                  <a:path w="19" h="26" extrusionOk="0">
                    <a:moveTo>
                      <a:pt x="16" y="18"/>
                    </a:moveTo>
                    <a:cubicBezTo>
                      <a:pt x="15" y="17"/>
                      <a:pt x="15" y="16"/>
                      <a:pt x="14" y="15"/>
                    </a:cubicBezTo>
                    <a:cubicBezTo>
                      <a:pt x="13" y="14"/>
                      <a:pt x="13" y="12"/>
                      <a:pt x="13" y="11"/>
                    </a:cubicBezTo>
                    <a:cubicBezTo>
                      <a:pt x="11" y="9"/>
                      <a:pt x="9" y="7"/>
                      <a:pt x="7" y="5"/>
                    </a:cubicBezTo>
                    <a:cubicBezTo>
                      <a:pt x="6" y="4"/>
                      <a:pt x="5" y="3"/>
                      <a:pt x="4" y="2"/>
                    </a:cubicBezTo>
                    <a:cubicBezTo>
                      <a:pt x="3" y="2"/>
                      <a:pt x="2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3" y="4"/>
                      <a:pt x="4" y="5"/>
                      <a:pt x="5" y="6"/>
                    </a:cubicBezTo>
                    <a:cubicBezTo>
                      <a:pt x="7" y="8"/>
                      <a:pt x="9" y="10"/>
                      <a:pt x="11" y="12"/>
                    </a:cubicBezTo>
                    <a:cubicBezTo>
                      <a:pt x="12" y="13"/>
                      <a:pt x="12" y="14"/>
                      <a:pt x="12" y="15"/>
                    </a:cubicBezTo>
                    <a:cubicBezTo>
                      <a:pt x="13" y="16"/>
                      <a:pt x="13" y="17"/>
                      <a:pt x="14" y="18"/>
                    </a:cubicBezTo>
                    <a:cubicBezTo>
                      <a:pt x="14" y="19"/>
                      <a:pt x="15" y="20"/>
                      <a:pt x="16" y="21"/>
                    </a:cubicBezTo>
                    <a:cubicBezTo>
                      <a:pt x="16" y="23"/>
                      <a:pt x="16" y="24"/>
                      <a:pt x="17" y="25"/>
                    </a:cubicBezTo>
                    <a:cubicBezTo>
                      <a:pt x="17" y="26"/>
                      <a:pt x="18" y="26"/>
                      <a:pt x="18" y="26"/>
                    </a:cubicBezTo>
                    <a:cubicBezTo>
                      <a:pt x="19" y="23"/>
                      <a:pt x="17" y="20"/>
                      <a:pt x="16" y="1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3" name="Google Shape;2063;p47"/>
              <p:cNvSpPr/>
              <p:nvPr/>
            </p:nvSpPr>
            <p:spPr>
              <a:xfrm>
                <a:off x="3133300" y="358901"/>
                <a:ext cx="61913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20" h="14" extrusionOk="0">
                    <a:moveTo>
                      <a:pt x="19" y="11"/>
                    </a:moveTo>
                    <a:cubicBezTo>
                      <a:pt x="18" y="10"/>
                      <a:pt x="17" y="9"/>
                      <a:pt x="16" y="9"/>
                    </a:cubicBezTo>
                    <a:cubicBezTo>
                      <a:pt x="15" y="7"/>
                      <a:pt x="13" y="7"/>
                      <a:pt x="11" y="6"/>
                    </a:cubicBezTo>
                    <a:cubicBezTo>
                      <a:pt x="9" y="5"/>
                      <a:pt x="7" y="4"/>
                      <a:pt x="5" y="3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3" y="2"/>
                      <a:pt x="4" y="3"/>
                    </a:cubicBezTo>
                    <a:cubicBezTo>
                      <a:pt x="4" y="3"/>
                      <a:pt x="5" y="4"/>
                      <a:pt x="6" y="4"/>
                    </a:cubicBezTo>
                    <a:cubicBezTo>
                      <a:pt x="7" y="5"/>
                      <a:pt x="9" y="6"/>
                      <a:pt x="11" y="7"/>
                    </a:cubicBezTo>
                    <a:cubicBezTo>
                      <a:pt x="12" y="8"/>
                      <a:pt x="14" y="8"/>
                      <a:pt x="16" y="10"/>
                    </a:cubicBezTo>
                    <a:cubicBezTo>
                      <a:pt x="16" y="10"/>
                      <a:pt x="17" y="11"/>
                      <a:pt x="18" y="12"/>
                    </a:cubicBezTo>
                    <a:cubicBezTo>
                      <a:pt x="18" y="13"/>
                      <a:pt x="19" y="13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3"/>
                      <a:pt x="19" y="12"/>
                      <a:pt x="19" y="1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4" name="Google Shape;2064;p47"/>
              <p:cNvSpPr/>
              <p:nvPr/>
            </p:nvSpPr>
            <p:spPr>
              <a:xfrm>
                <a:off x="2999950" y="476376"/>
                <a:ext cx="46038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5" h="20" extrusionOk="0">
                    <a:moveTo>
                      <a:pt x="14" y="7"/>
                    </a:moveTo>
                    <a:cubicBezTo>
                      <a:pt x="13" y="4"/>
                      <a:pt x="10" y="1"/>
                      <a:pt x="7" y="1"/>
                    </a:cubicBezTo>
                    <a:cubicBezTo>
                      <a:pt x="4" y="0"/>
                      <a:pt x="1" y="2"/>
                      <a:pt x="1" y="6"/>
                    </a:cubicBezTo>
                    <a:cubicBezTo>
                      <a:pt x="0" y="12"/>
                      <a:pt x="6" y="17"/>
                      <a:pt x="11" y="19"/>
                    </a:cubicBezTo>
                    <a:cubicBezTo>
                      <a:pt x="13" y="20"/>
                      <a:pt x="15" y="19"/>
                      <a:pt x="15" y="16"/>
                    </a:cubicBezTo>
                    <a:lnTo>
                      <a:pt x="14" y="7"/>
                    </a:lnTo>
                    <a:close/>
                  </a:path>
                </a:pathLst>
              </a:custGeom>
              <a:solidFill>
                <a:srgbClr val="E5A38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5" name="Google Shape;2065;p47"/>
              <p:cNvSpPr/>
              <p:nvPr/>
            </p:nvSpPr>
            <p:spPr>
              <a:xfrm>
                <a:off x="3009475" y="482726"/>
                <a:ext cx="26988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9" h="6" extrusionOk="0"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5" y="2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5" y="0"/>
                      <a:pt x="9" y="5"/>
                    </a:cubicBezTo>
                    <a:cubicBezTo>
                      <a:pt x="9" y="6"/>
                      <a:pt x="9" y="6"/>
                      <a:pt x="9" y="6"/>
                    </a:cubicBezTo>
                    <a:lnTo>
                      <a:pt x="8" y="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6" name="Google Shape;2066;p47"/>
              <p:cNvSpPr/>
              <p:nvPr/>
            </p:nvSpPr>
            <p:spPr>
              <a:xfrm>
                <a:off x="2776113" y="628776"/>
                <a:ext cx="512763" cy="784225"/>
              </a:xfrm>
              <a:custGeom>
                <a:avLst/>
                <a:gdLst/>
                <a:ahLst/>
                <a:cxnLst/>
                <a:rect l="l" t="t" r="r" b="b"/>
                <a:pathLst>
                  <a:path w="169" h="258" extrusionOk="0">
                    <a:moveTo>
                      <a:pt x="169" y="236"/>
                    </a:moveTo>
                    <a:cubicBezTo>
                      <a:pt x="110" y="258"/>
                      <a:pt x="110" y="258"/>
                      <a:pt x="110" y="258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20" y="1"/>
                      <a:pt x="130" y="2"/>
                      <a:pt x="139" y="4"/>
                    </a:cubicBezTo>
                    <a:cubicBezTo>
                      <a:pt x="142" y="5"/>
                      <a:pt x="151" y="8"/>
                      <a:pt x="151" y="11"/>
                    </a:cubicBezTo>
                    <a:cubicBezTo>
                      <a:pt x="155" y="30"/>
                      <a:pt x="147" y="90"/>
                      <a:pt x="147" y="104"/>
                    </a:cubicBezTo>
                    <a:lnTo>
                      <a:pt x="169" y="236"/>
                    </a:lnTo>
                    <a:close/>
                    <a:moveTo>
                      <a:pt x="83" y="51"/>
                    </a:moveTo>
                    <a:cubicBezTo>
                      <a:pt x="71" y="2"/>
                      <a:pt x="71" y="2"/>
                      <a:pt x="71" y="2"/>
                    </a:cubicBezTo>
                    <a:cubicBezTo>
                      <a:pt x="65" y="3"/>
                      <a:pt x="57" y="4"/>
                      <a:pt x="50" y="5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33" y="7"/>
                      <a:pt x="9" y="20"/>
                      <a:pt x="10" y="36"/>
                    </a:cubicBezTo>
                    <a:cubicBezTo>
                      <a:pt x="24" y="144"/>
                      <a:pt x="24" y="144"/>
                      <a:pt x="24" y="144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75" y="253"/>
                      <a:pt x="75" y="253"/>
                      <a:pt x="75" y="253"/>
                    </a:cubicBezTo>
                    <a:lnTo>
                      <a:pt x="83" y="5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7" name="Google Shape;2067;p47"/>
              <p:cNvSpPr/>
              <p:nvPr/>
            </p:nvSpPr>
            <p:spPr>
              <a:xfrm>
                <a:off x="2955500" y="616076"/>
                <a:ext cx="196850" cy="136525"/>
              </a:xfrm>
              <a:custGeom>
                <a:avLst/>
                <a:gdLst/>
                <a:ahLst/>
                <a:cxnLst/>
                <a:rect l="l" t="t" r="r" b="b"/>
                <a:pathLst>
                  <a:path w="124" h="86" extrusionOk="0">
                    <a:moveTo>
                      <a:pt x="13" y="0"/>
                    </a:moveTo>
                    <a:lnTo>
                      <a:pt x="59" y="60"/>
                    </a:lnTo>
                    <a:lnTo>
                      <a:pt x="30" y="86"/>
                    </a:lnTo>
                    <a:lnTo>
                      <a:pt x="0" y="14"/>
                    </a:lnTo>
                    <a:lnTo>
                      <a:pt x="13" y="0"/>
                    </a:lnTo>
                    <a:close/>
                    <a:moveTo>
                      <a:pt x="124" y="14"/>
                    </a:moveTo>
                    <a:lnTo>
                      <a:pt x="99" y="0"/>
                    </a:lnTo>
                    <a:lnTo>
                      <a:pt x="78" y="56"/>
                    </a:lnTo>
                    <a:lnTo>
                      <a:pt x="112" y="81"/>
                    </a:lnTo>
                    <a:lnTo>
                      <a:pt x="124" y="14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8" name="Google Shape;2068;p47"/>
              <p:cNvSpPr/>
              <p:nvPr/>
            </p:nvSpPr>
            <p:spPr>
              <a:xfrm>
                <a:off x="2793575" y="917701"/>
                <a:ext cx="1096963" cy="790575"/>
              </a:xfrm>
              <a:custGeom>
                <a:avLst/>
                <a:gdLst/>
                <a:ahLst/>
                <a:cxnLst/>
                <a:rect l="l" t="t" r="r" b="b"/>
                <a:pathLst>
                  <a:path w="691" h="498" extrusionOk="0">
                    <a:moveTo>
                      <a:pt x="691" y="367"/>
                    </a:moveTo>
                    <a:lnTo>
                      <a:pt x="77" y="498"/>
                    </a:lnTo>
                    <a:lnTo>
                      <a:pt x="0" y="132"/>
                    </a:lnTo>
                    <a:lnTo>
                      <a:pt x="612" y="0"/>
                    </a:lnTo>
                    <a:lnTo>
                      <a:pt x="691" y="36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9" name="Google Shape;2069;p47"/>
              <p:cNvSpPr/>
              <p:nvPr/>
            </p:nvSpPr>
            <p:spPr>
              <a:xfrm>
                <a:off x="2812625" y="984376"/>
                <a:ext cx="1055688" cy="654050"/>
              </a:xfrm>
              <a:custGeom>
                <a:avLst/>
                <a:gdLst/>
                <a:ahLst/>
                <a:cxnLst/>
                <a:rect l="l" t="t" r="r" b="b"/>
                <a:pathLst>
                  <a:path w="665" h="412" extrusionOk="0">
                    <a:moveTo>
                      <a:pt x="665" y="283"/>
                    </a:moveTo>
                    <a:lnTo>
                      <a:pt x="61" y="412"/>
                    </a:lnTo>
                    <a:lnTo>
                      <a:pt x="0" y="128"/>
                    </a:lnTo>
                    <a:lnTo>
                      <a:pt x="604" y="0"/>
                    </a:lnTo>
                    <a:lnTo>
                      <a:pt x="665" y="283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0" name="Google Shape;2070;p47"/>
              <p:cNvSpPr/>
              <p:nvPr/>
            </p:nvSpPr>
            <p:spPr>
              <a:xfrm>
                <a:off x="2879300" y="1209801"/>
                <a:ext cx="922338" cy="203200"/>
              </a:xfrm>
              <a:custGeom>
                <a:avLst/>
                <a:gdLst/>
                <a:ahLst/>
                <a:cxnLst/>
                <a:rect l="l" t="t" r="r" b="b"/>
                <a:pathLst>
                  <a:path w="581" h="128" extrusionOk="0">
                    <a:moveTo>
                      <a:pt x="581" y="5"/>
                    </a:moveTo>
                    <a:lnTo>
                      <a:pt x="0" y="128"/>
                    </a:lnTo>
                    <a:lnTo>
                      <a:pt x="0" y="122"/>
                    </a:lnTo>
                    <a:lnTo>
                      <a:pt x="579" y="0"/>
                    </a:lnTo>
                    <a:lnTo>
                      <a:pt x="581" y="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1" name="Google Shape;2071;p47"/>
              <p:cNvSpPr/>
              <p:nvPr/>
            </p:nvSpPr>
            <p:spPr>
              <a:xfrm>
                <a:off x="2893588" y="1327276"/>
                <a:ext cx="39688" cy="146050"/>
              </a:xfrm>
              <a:custGeom>
                <a:avLst/>
                <a:gdLst/>
                <a:ahLst/>
                <a:cxnLst/>
                <a:rect l="l" t="t" r="r" b="b"/>
                <a:pathLst>
                  <a:path w="25" h="92" extrusionOk="0">
                    <a:moveTo>
                      <a:pt x="25" y="90"/>
                    </a:moveTo>
                    <a:lnTo>
                      <a:pt x="19" y="92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5" y="9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2" name="Google Shape;2072;p47"/>
              <p:cNvSpPr/>
              <p:nvPr/>
            </p:nvSpPr>
            <p:spPr>
              <a:xfrm>
                <a:off x="2906288" y="1270126"/>
                <a:ext cx="6350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w="40" h="170" extrusionOk="0">
                    <a:moveTo>
                      <a:pt x="40" y="168"/>
                    </a:moveTo>
                    <a:lnTo>
                      <a:pt x="36" y="170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0" y="16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3" name="Google Shape;2073;p47"/>
              <p:cNvSpPr/>
              <p:nvPr/>
            </p:nvSpPr>
            <p:spPr>
              <a:xfrm>
                <a:off x="2949150" y="1363788"/>
                <a:ext cx="20638" cy="58738"/>
              </a:xfrm>
              <a:custGeom>
                <a:avLst/>
                <a:gdLst/>
                <a:ahLst/>
                <a:cxnLst/>
                <a:rect l="l" t="t" r="r" b="b"/>
                <a:pathLst>
                  <a:path w="13" h="37" extrusionOk="0">
                    <a:moveTo>
                      <a:pt x="13" y="37"/>
                    </a:moveTo>
                    <a:lnTo>
                      <a:pt x="7" y="37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4" name="Google Shape;2074;p47"/>
              <p:cNvSpPr/>
              <p:nvPr/>
            </p:nvSpPr>
            <p:spPr>
              <a:xfrm>
                <a:off x="2957088" y="1290763"/>
                <a:ext cx="49213" cy="201613"/>
              </a:xfrm>
              <a:custGeom>
                <a:avLst/>
                <a:gdLst/>
                <a:ahLst/>
                <a:cxnLst/>
                <a:rect l="l" t="t" r="r" b="b"/>
                <a:pathLst>
                  <a:path w="31" h="127" extrusionOk="0">
                    <a:moveTo>
                      <a:pt x="31" y="125"/>
                    </a:moveTo>
                    <a:lnTo>
                      <a:pt x="27" y="127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31" y="12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5" name="Google Shape;2075;p47"/>
              <p:cNvSpPr/>
              <p:nvPr/>
            </p:nvSpPr>
            <p:spPr>
              <a:xfrm>
                <a:off x="2988838" y="1322513"/>
                <a:ext cx="33338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21" h="80" extrusionOk="0">
                    <a:moveTo>
                      <a:pt x="21" y="78"/>
                    </a:moveTo>
                    <a:lnTo>
                      <a:pt x="17" y="80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21" y="7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6" name="Google Shape;2076;p47"/>
              <p:cNvSpPr/>
              <p:nvPr/>
            </p:nvSpPr>
            <p:spPr>
              <a:xfrm>
                <a:off x="3015825" y="1336801"/>
                <a:ext cx="23813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15" h="52" extrusionOk="0">
                    <a:moveTo>
                      <a:pt x="15" y="50"/>
                    </a:moveTo>
                    <a:lnTo>
                      <a:pt x="9" y="5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5" y="5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7" name="Google Shape;2077;p47"/>
              <p:cNvSpPr/>
              <p:nvPr/>
            </p:nvSpPr>
            <p:spPr>
              <a:xfrm>
                <a:off x="3039638" y="1349501"/>
                <a:ext cx="19050" cy="42863"/>
              </a:xfrm>
              <a:custGeom>
                <a:avLst/>
                <a:gdLst/>
                <a:ahLst/>
                <a:cxnLst/>
                <a:rect l="l" t="t" r="r" b="b"/>
                <a:pathLst>
                  <a:path w="12" h="27" extrusionOk="0">
                    <a:moveTo>
                      <a:pt x="12" y="27"/>
                    </a:moveTo>
                    <a:lnTo>
                      <a:pt x="6" y="27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2" y="2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8" name="Google Shape;2078;p47"/>
              <p:cNvSpPr/>
              <p:nvPr/>
            </p:nvSpPr>
            <p:spPr>
              <a:xfrm>
                <a:off x="3042813" y="1251076"/>
                <a:ext cx="49213" cy="198438"/>
              </a:xfrm>
              <a:custGeom>
                <a:avLst/>
                <a:gdLst/>
                <a:ahLst/>
                <a:cxnLst/>
                <a:rect l="l" t="t" r="r" b="b"/>
                <a:pathLst>
                  <a:path w="31" h="125" extrusionOk="0">
                    <a:moveTo>
                      <a:pt x="31" y="125"/>
                    </a:moveTo>
                    <a:lnTo>
                      <a:pt x="27" y="125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31" y="12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9" name="Google Shape;2079;p47"/>
              <p:cNvSpPr/>
              <p:nvPr/>
            </p:nvSpPr>
            <p:spPr>
              <a:xfrm>
                <a:off x="3082500" y="1322513"/>
                <a:ext cx="23813" cy="84138"/>
              </a:xfrm>
              <a:custGeom>
                <a:avLst/>
                <a:gdLst/>
                <a:ahLst/>
                <a:cxnLst/>
                <a:rect l="l" t="t" r="r" b="b"/>
                <a:pathLst>
                  <a:path w="15" h="53" extrusionOk="0">
                    <a:moveTo>
                      <a:pt x="15" y="53"/>
                    </a:moveTo>
                    <a:lnTo>
                      <a:pt x="11" y="5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15" y="5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0" name="Google Shape;2080;p47"/>
              <p:cNvSpPr/>
              <p:nvPr/>
            </p:nvSpPr>
            <p:spPr>
              <a:xfrm>
                <a:off x="3109488" y="1339976"/>
                <a:ext cx="15875" cy="36513"/>
              </a:xfrm>
              <a:custGeom>
                <a:avLst/>
                <a:gdLst/>
                <a:ahLst/>
                <a:cxnLst/>
                <a:rect l="l" t="t" r="r" b="b"/>
                <a:pathLst>
                  <a:path w="10" h="23" extrusionOk="0">
                    <a:moveTo>
                      <a:pt x="10" y="23"/>
                    </a:moveTo>
                    <a:lnTo>
                      <a:pt x="6" y="2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0" y="2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1" name="Google Shape;2081;p47"/>
              <p:cNvSpPr/>
              <p:nvPr/>
            </p:nvSpPr>
            <p:spPr>
              <a:xfrm>
                <a:off x="3131713" y="1327276"/>
                <a:ext cx="23813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15" h="52" extrusionOk="0">
                    <a:moveTo>
                      <a:pt x="15" y="52"/>
                    </a:moveTo>
                    <a:lnTo>
                      <a:pt x="11" y="52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15" y="5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2" name="Google Shape;2082;p47"/>
              <p:cNvSpPr/>
              <p:nvPr/>
            </p:nvSpPr>
            <p:spPr>
              <a:xfrm>
                <a:off x="3142825" y="1276476"/>
                <a:ext cx="58738" cy="242888"/>
              </a:xfrm>
              <a:custGeom>
                <a:avLst/>
                <a:gdLst/>
                <a:ahLst/>
                <a:cxnLst/>
                <a:rect l="l" t="t" r="r" b="b"/>
                <a:pathLst>
                  <a:path w="37" h="153" extrusionOk="0">
                    <a:moveTo>
                      <a:pt x="37" y="151"/>
                    </a:moveTo>
                    <a:lnTo>
                      <a:pt x="33" y="15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37" y="15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3" name="Google Shape;2083;p47"/>
              <p:cNvSpPr/>
              <p:nvPr/>
            </p:nvSpPr>
            <p:spPr>
              <a:xfrm>
                <a:off x="3169813" y="1297113"/>
                <a:ext cx="33338" cy="122238"/>
              </a:xfrm>
              <a:custGeom>
                <a:avLst/>
                <a:gdLst/>
                <a:ahLst/>
                <a:cxnLst/>
                <a:rect l="l" t="t" r="r" b="b"/>
                <a:pathLst>
                  <a:path w="21" h="77" extrusionOk="0">
                    <a:moveTo>
                      <a:pt x="21" y="77"/>
                    </a:moveTo>
                    <a:lnTo>
                      <a:pt x="18" y="77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1" y="7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4" name="Google Shape;2084;p47"/>
              <p:cNvSpPr/>
              <p:nvPr/>
            </p:nvSpPr>
            <p:spPr>
              <a:xfrm>
                <a:off x="3195213" y="1263776"/>
                <a:ext cx="36513" cy="146050"/>
              </a:xfrm>
              <a:custGeom>
                <a:avLst/>
                <a:gdLst/>
                <a:ahLst/>
                <a:cxnLst/>
                <a:rect l="l" t="t" r="r" b="b"/>
                <a:pathLst>
                  <a:path w="23" h="92" extrusionOk="0">
                    <a:moveTo>
                      <a:pt x="23" y="92"/>
                    </a:moveTo>
                    <a:lnTo>
                      <a:pt x="19" y="92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23" y="9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5" name="Google Shape;2085;p47"/>
              <p:cNvSpPr/>
              <p:nvPr/>
            </p:nvSpPr>
            <p:spPr>
              <a:xfrm>
                <a:off x="3219025" y="1276476"/>
                <a:ext cx="26988" cy="93663"/>
              </a:xfrm>
              <a:custGeom>
                <a:avLst/>
                <a:gdLst/>
                <a:ahLst/>
                <a:cxnLst/>
                <a:rect l="l" t="t" r="r" b="b"/>
                <a:pathLst>
                  <a:path w="17" h="59" extrusionOk="0">
                    <a:moveTo>
                      <a:pt x="17" y="57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11" y="59"/>
                    </a:lnTo>
                    <a:lnTo>
                      <a:pt x="17" y="5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6" name="Google Shape;2086;p47"/>
              <p:cNvSpPr/>
              <p:nvPr/>
            </p:nvSpPr>
            <p:spPr>
              <a:xfrm>
                <a:off x="3246013" y="1300288"/>
                <a:ext cx="2222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4" h="36" extrusionOk="0">
                    <a:moveTo>
                      <a:pt x="14" y="36"/>
                    </a:moveTo>
                    <a:lnTo>
                      <a:pt x="8" y="3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4" y="3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7" name="Google Shape;2087;p47"/>
              <p:cNvSpPr/>
              <p:nvPr/>
            </p:nvSpPr>
            <p:spPr>
              <a:xfrm>
                <a:off x="3273000" y="1306638"/>
                <a:ext cx="15875" cy="39688"/>
              </a:xfrm>
              <a:custGeom>
                <a:avLst/>
                <a:gdLst/>
                <a:ahLst/>
                <a:cxnLst/>
                <a:rect l="l" t="t" r="r" b="b"/>
                <a:pathLst>
                  <a:path w="10" h="25" extrusionOk="0">
                    <a:moveTo>
                      <a:pt x="10" y="23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25"/>
                    </a:lnTo>
                    <a:lnTo>
                      <a:pt x="10" y="2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8" name="Google Shape;2088;p47"/>
              <p:cNvSpPr/>
              <p:nvPr/>
            </p:nvSpPr>
            <p:spPr>
              <a:xfrm>
                <a:off x="3285700" y="1257426"/>
                <a:ext cx="33338" cy="128588"/>
              </a:xfrm>
              <a:custGeom>
                <a:avLst/>
                <a:gdLst/>
                <a:ahLst/>
                <a:cxnLst/>
                <a:rect l="l" t="t" r="r" b="b"/>
                <a:pathLst>
                  <a:path w="21" h="81" extrusionOk="0">
                    <a:moveTo>
                      <a:pt x="21" y="79"/>
                    </a:moveTo>
                    <a:lnTo>
                      <a:pt x="17" y="81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21" y="7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9" name="Google Shape;2089;p47"/>
              <p:cNvSpPr/>
              <p:nvPr/>
            </p:nvSpPr>
            <p:spPr>
              <a:xfrm>
                <a:off x="3312688" y="1273301"/>
                <a:ext cx="2540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16" h="52" extrusionOk="0">
                    <a:moveTo>
                      <a:pt x="16" y="50"/>
                    </a:moveTo>
                    <a:lnTo>
                      <a:pt x="12" y="5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6" y="5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0" name="Google Shape;2090;p47"/>
              <p:cNvSpPr/>
              <p:nvPr/>
            </p:nvSpPr>
            <p:spPr>
              <a:xfrm>
                <a:off x="3338088" y="1286001"/>
                <a:ext cx="17463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11" h="26" extrusionOk="0">
                    <a:moveTo>
                      <a:pt x="11" y="26"/>
                    </a:moveTo>
                    <a:lnTo>
                      <a:pt x="5" y="26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2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1" name="Google Shape;2091;p47"/>
              <p:cNvSpPr/>
              <p:nvPr/>
            </p:nvSpPr>
            <p:spPr>
              <a:xfrm>
                <a:off x="3355550" y="1249488"/>
                <a:ext cx="36513" cy="136525"/>
              </a:xfrm>
              <a:custGeom>
                <a:avLst/>
                <a:gdLst/>
                <a:ahLst/>
                <a:cxnLst/>
                <a:rect l="l" t="t" r="r" b="b"/>
                <a:pathLst>
                  <a:path w="23" h="86" extrusionOk="0">
                    <a:moveTo>
                      <a:pt x="0" y="0"/>
                    </a:moveTo>
                    <a:lnTo>
                      <a:pt x="17" y="86"/>
                    </a:lnTo>
                    <a:lnTo>
                      <a:pt x="23" y="86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2" name="Google Shape;2092;p47"/>
              <p:cNvSpPr/>
              <p:nvPr/>
            </p:nvSpPr>
            <p:spPr>
              <a:xfrm>
                <a:off x="3379363" y="1257426"/>
                <a:ext cx="2857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18" h="54" extrusionOk="0">
                    <a:moveTo>
                      <a:pt x="18" y="54"/>
                    </a:moveTo>
                    <a:lnTo>
                      <a:pt x="12" y="54"/>
                    </a:lnTo>
                    <a:lnTo>
                      <a:pt x="0" y="2"/>
                    </a:lnTo>
                    <a:lnTo>
                      <a:pt x="6" y="0"/>
                    </a:lnTo>
                    <a:lnTo>
                      <a:pt x="18" y="5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3" name="Google Shape;2093;p47"/>
              <p:cNvSpPr/>
              <p:nvPr/>
            </p:nvSpPr>
            <p:spPr>
              <a:xfrm>
                <a:off x="3407938" y="1276476"/>
                <a:ext cx="14288" cy="36513"/>
              </a:xfrm>
              <a:custGeom>
                <a:avLst/>
                <a:gdLst/>
                <a:ahLst/>
                <a:cxnLst/>
                <a:rect l="l" t="t" r="r" b="b"/>
                <a:pathLst>
                  <a:path w="9" h="23" extrusionOk="0">
                    <a:moveTo>
                      <a:pt x="9" y="23"/>
                    </a:moveTo>
                    <a:lnTo>
                      <a:pt x="5" y="23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9" y="2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4" name="Google Shape;2094;p47"/>
              <p:cNvSpPr/>
              <p:nvPr/>
            </p:nvSpPr>
            <p:spPr>
              <a:xfrm>
                <a:off x="3428575" y="1263776"/>
                <a:ext cx="23813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15" h="52" extrusionOk="0">
                    <a:moveTo>
                      <a:pt x="15" y="52"/>
                    </a:moveTo>
                    <a:lnTo>
                      <a:pt x="11" y="52"/>
                    </a:lnTo>
                    <a:lnTo>
                      <a:pt x="0" y="2"/>
                    </a:lnTo>
                    <a:lnTo>
                      <a:pt x="6" y="0"/>
                    </a:lnTo>
                    <a:lnTo>
                      <a:pt x="15" y="5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5" name="Google Shape;2095;p47"/>
              <p:cNvSpPr/>
              <p:nvPr/>
            </p:nvSpPr>
            <p:spPr>
              <a:xfrm>
                <a:off x="3452388" y="1260601"/>
                <a:ext cx="19050" cy="55563"/>
              </a:xfrm>
              <a:custGeom>
                <a:avLst/>
                <a:gdLst/>
                <a:ahLst/>
                <a:cxnLst/>
                <a:rect l="l" t="t" r="r" b="b"/>
                <a:pathLst>
                  <a:path w="12" h="35" extrusionOk="0">
                    <a:moveTo>
                      <a:pt x="0" y="2"/>
                    </a:moveTo>
                    <a:lnTo>
                      <a:pt x="8" y="35"/>
                    </a:lnTo>
                    <a:lnTo>
                      <a:pt x="12" y="35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6" name="Google Shape;2096;p47"/>
              <p:cNvSpPr/>
              <p:nvPr/>
            </p:nvSpPr>
            <p:spPr>
              <a:xfrm>
                <a:off x="3471438" y="1233613"/>
                <a:ext cx="33338" cy="122238"/>
              </a:xfrm>
              <a:custGeom>
                <a:avLst/>
                <a:gdLst/>
                <a:ahLst/>
                <a:cxnLst/>
                <a:rect l="l" t="t" r="r" b="b"/>
                <a:pathLst>
                  <a:path w="21" h="77" extrusionOk="0">
                    <a:moveTo>
                      <a:pt x="21" y="77"/>
                    </a:moveTo>
                    <a:lnTo>
                      <a:pt x="15" y="77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21" y="7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7" name="Google Shape;2097;p47"/>
              <p:cNvSpPr/>
              <p:nvPr/>
            </p:nvSpPr>
            <p:spPr>
              <a:xfrm>
                <a:off x="3492075" y="1200276"/>
                <a:ext cx="36513" cy="146050"/>
              </a:xfrm>
              <a:custGeom>
                <a:avLst/>
                <a:gdLst/>
                <a:ahLst/>
                <a:cxnLst/>
                <a:rect l="l" t="t" r="r" b="b"/>
                <a:pathLst>
                  <a:path w="23" h="92" extrusionOk="0">
                    <a:moveTo>
                      <a:pt x="23" y="92"/>
                    </a:moveTo>
                    <a:lnTo>
                      <a:pt x="19" y="92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23" y="9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8" name="Google Shape;2098;p47"/>
              <p:cNvSpPr/>
              <p:nvPr/>
            </p:nvSpPr>
            <p:spPr>
              <a:xfrm>
                <a:off x="3501600" y="1143126"/>
                <a:ext cx="66675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w="42" h="170" extrusionOk="0">
                    <a:moveTo>
                      <a:pt x="42" y="168"/>
                    </a:moveTo>
                    <a:lnTo>
                      <a:pt x="36" y="170"/>
                    </a:lnTo>
                    <a:lnTo>
                      <a:pt x="0" y="1"/>
                    </a:lnTo>
                    <a:lnTo>
                      <a:pt x="6" y="0"/>
                    </a:lnTo>
                    <a:lnTo>
                      <a:pt x="42" y="16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9" name="Google Shape;2099;p47"/>
              <p:cNvSpPr/>
              <p:nvPr/>
            </p:nvSpPr>
            <p:spPr>
              <a:xfrm>
                <a:off x="3547638" y="1236788"/>
                <a:ext cx="17463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1" h="38" extrusionOk="0">
                    <a:moveTo>
                      <a:pt x="11" y="36"/>
                    </a:moveTo>
                    <a:lnTo>
                      <a:pt x="7" y="38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1" y="3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0" name="Google Shape;2100;p47"/>
              <p:cNvSpPr/>
              <p:nvPr/>
            </p:nvSpPr>
            <p:spPr>
              <a:xfrm>
                <a:off x="3552400" y="1163763"/>
                <a:ext cx="52388" cy="200025"/>
              </a:xfrm>
              <a:custGeom>
                <a:avLst/>
                <a:gdLst/>
                <a:ahLst/>
                <a:cxnLst/>
                <a:rect l="l" t="t" r="r" b="b"/>
                <a:pathLst>
                  <a:path w="33" h="126" extrusionOk="0">
                    <a:moveTo>
                      <a:pt x="33" y="124"/>
                    </a:moveTo>
                    <a:lnTo>
                      <a:pt x="27" y="12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33" y="12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1" name="Google Shape;2101;p47"/>
              <p:cNvSpPr/>
              <p:nvPr/>
            </p:nvSpPr>
            <p:spPr>
              <a:xfrm>
                <a:off x="3584150" y="1193926"/>
                <a:ext cx="33338" cy="128588"/>
              </a:xfrm>
              <a:custGeom>
                <a:avLst/>
                <a:gdLst/>
                <a:ahLst/>
                <a:cxnLst/>
                <a:rect l="l" t="t" r="r" b="b"/>
                <a:pathLst>
                  <a:path w="21" h="81" extrusionOk="0">
                    <a:moveTo>
                      <a:pt x="21" y="79"/>
                    </a:moveTo>
                    <a:lnTo>
                      <a:pt x="17" y="81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21" y="7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2" name="Google Shape;2102;p47"/>
              <p:cNvSpPr/>
              <p:nvPr/>
            </p:nvSpPr>
            <p:spPr>
              <a:xfrm>
                <a:off x="3611138" y="1209801"/>
                <a:ext cx="23813" cy="80963"/>
              </a:xfrm>
              <a:custGeom>
                <a:avLst/>
                <a:gdLst/>
                <a:ahLst/>
                <a:cxnLst/>
                <a:rect l="l" t="t" r="r" b="b"/>
                <a:pathLst>
                  <a:path w="15" h="51" extrusionOk="0">
                    <a:moveTo>
                      <a:pt x="15" y="49"/>
                    </a:moveTo>
                    <a:lnTo>
                      <a:pt x="11" y="5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5" y="4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3" name="Google Shape;2103;p47"/>
              <p:cNvSpPr/>
              <p:nvPr/>
            </p:nvSpPr>
            <p:spPr>
              <a:xfrm>
                <a:off x="3638125" y="1220913"/>
                <a:ext cx="15875" cy="42863"/>
              </a:xfrm>
              <a:custGeom>
                <a:avLst/>
                <a:gdLst/>
                <a:ahLst/>
                <a:cxnLst/>
                <a:rect l="l" t="t" r="r" b="b"/>
                <a:pathLst>
                  <a:path w="10" h="27" extrusionOk="0">
                    <a:moveTo>
                      <a:pt x="10" y="27"/>
                    </a:moveTo>
                    <a:lnTo>
                      <a:pt x="6" y="27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0" y="2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4" name="Google Shape;2104;p47"/>
              <p:cNvSpPr/>
              <p:nvPr/>
            </p:nvSpPr>
            <p:spPr>
              <a:xfrm>
                <a:off x="3641300" y="1124076"/>
                <a:ext cx="49213" cy="200025"/>
              </a:xfrm>
              <a:custGeom>
                <a:avLst/>
                <a:gdLst/>
                <a:ahLst/>
                <a:cxnLst/>
                <a:rect l="l" t="t" r="r" b="b"/>
                <a:pathLst>
                  <a:path w="31" h="126" extrusionOk="0">
                    <a:moveTo>
                      <a:pt x="31" y="125"/>
                    </a:moveTo>
                    <a:lnTo>
                      <a:pt x="27" y="126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31" y="12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5" name="Google Shape;2105;p47"/>
              <p:cNvSpPr/>
              <p:nvPr/>
            </p:nvSpPr>
            <p:spPr>
              <a:xfrm>
                <a:off x="3680988" y="1193926"/>
                <a:ext cx="23813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15" h="54" extrusionOk="0">
                    <a:moveTo>
                      <a:pt x="15" y="54"/>
                    </a:moveTo>
                    <a:lnTo>
                      <a:pt x="9" y="5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5" y="5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6" name="Google Shape;2106;p47"/>
              <p:cNvSpPr/>
              <p:nvPr/>
            </p:nvSpPr>
            <p:spPr>
              <a:xfrm>
                <a:off x="3707975" y="1212976"/>
                <a:ext cx="12700" cy="36513"/>
              </a:xfrm>
              <a:custGeom>
                <a:avLst/>
                <a:gdLst/>
                <a:ahLst/>
                <a:cxnLst/>
                <a:rect l="l" t="t" r="r" b="b"/>
                <a:pathLst>
                  <a:path w="8" h="23" extrusionOk="0">
                    <a:moveTo>
                      <a:pt x="8" y="23"/>
                    </a:moveTo>
                    <a:lnTo>
                      <a:pt x="4" y="2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8" y="2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7" name="Google Shape;2107;p47"/>
              <p:cNvSpPr/>
              <p:nvPr/>
            </p:nvSpPr>
            <p:spPr>
              <a:xfrm>
                <a:off x="3728613" y="1200276"/>
                <a:ext cx="2540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16" h="52" extrusionOk="0">
                    <a:moveTo>
                      <a:pt x="16" y="52"/>
                    </a:moveTo>
                    <a:lnTo>
                      <a:pt x="10" y="52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6" y="5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8" name="Google Shape;2108;p47"/>
              <p:cNvSpPr/>
              <p:nvPr/>
            </p:nvSpPr>
            <p:spPr>
              <a:xfrm>
                <a:off x="3741313" y="1147888"/>
                <a:ext cx="57150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36" h="154" extrusionOk="0">
                    <a:moveTo>
                      <a:pt x="36" y="152"/>
                    </a:moveTo>
                    <a:lnTo>
                      <a:pt x="31" y="154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36" y="15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9" name="Google Shape;2109;p47"/>
              <p:cNvSpPr/>
              <p:nvPr/>
            </p:nvSpPr>
            <p:spPr>
              <a:xfrm>
                <a:off x="3768300" y="1170113"/>
                <a:ext cx="33338" cy="120650"/>
              </a:xfrm>
              <a:custGeom>
                <a:avLst/>
                <a:gdLst/>
                <a:ahLst/>
                <a:cxnLst/>
                <a:rect l="l" t="t" r="r" b="b"/>
                <a:pathLst>
                  <a:path w="21" h="76" extrusionOk="0">
                    <a:moveTo>
                      <a:pt x="21" y="76"/>
                    </a:moveTo>
                    <a:lnTo>
                      <a:pt x="16" y="76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21" y="7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0" name="Google Shape;2110;p47"/>
              <p:cNvSpPr/>
              <p:nvPr/>
            </p:nvSpPr>
            <p:spPr>
              <a:xfrm>
                <a:off x="3115838" y="1170113"/>
                <a:ext cx="90488" cy="33338"/>
              </a:xfrm>
              <a:custGeom>
                <a:avLst/>
                <a:gdLst/>
                <a:ahLst/>
                <a:cxnLst/>
                <a:rect l="l" t="t" r="r" b="b"/>
                <a:pathLst>
                  <a:path w="30" h="11" extrusionOk="0">
                    <a:moveTo>
                      <a:pt x="30" y="3"/>
                    </a:moveTo>
                    <a:cubicBezTo>
                      <a:pt x="30" y="6"/>
                      <a:pt x="24" y="11"/>
                      <a:pt x="18" y="10"/>
                    </a:cubicBezTo>
                    <a:cubicBezTo>
                      <a:pt x="11" y="10"/>
                      <a:pt x="0" y="10"/>
                      <a:pt x="0" y="5"/>
                    </a:cubicBezTo>
                    <a:cubicBezTo>
                      <a:pt x="0" y="0"/>
                      <a:pt x="11" y="2"/>
                      <a:pt x="18" y="1"/>
                    </a:cubicBezTo>
                    <a:cubicBezTo>
                      <a:pt x="24" y="1"/>
                      <a:pt x="30" y="1"/>
                      <a:pt x="30" y="3"/>
                    </a:cubicBezTo>
                    <a:close/>
                  </a:path>
                </a:pathLst>
              </a:custGeom>
              <a:solidFill>
                <a:srgbClr val="FFC6B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1" name="Google Shape;2111;p47"/>
              <p:cNvSpPr/>
              <p:nvPr/>
            </p:nvSpPr>
            <p:spPr>
              <a:xfrm>
                <a:off x="2750713" y="1024063"/>
                <a:ext cx="447675" cy="227013"/>
              </a:xfrm>
              <a:custGeom>
                <a:avLst/>
                <a:gdLst/>
                <a:ahLst/>
                <a:cxnLst/>
                <a:rect l="l" t="t" r="r" b="b"/>
                <a:pathLst>
                  <a:path w="147" h="75" extrusionOk="0">
                    <a:moveTo>
                      <a:pt x="119" y="75"/>
                    </a:moveTo>
                    <a:cubicBezTo>
                      <a:pt x="119" y="73"/>
                      <a:pt x="119" y="73"/>
                      <a:pt x="119" y="73"/>
                    </a:cubicBezTo>
                    <a:cubicBezTo>
                      <a:pt x="119" y="73"/>
                      <a:pt x="92" y="72"/>
                      <a:pt x="65" y="57"/>
                    </a:cubicBezTo>
                    <a:cubicBezTo>
                      <a:pt x="57" y="53"/>
                      <a:pt x="43" y="48"/>
                      <a:pt x="37" y="43"/>
                    </a:cubicBezTo>
                    <a:cubicBezTo>
                      <a:pt x="25" y="32"/>
                      <a:pt x="0" y="19"/>
                      <a:pt x="30" y="0"/>
                    </a:cubicBezTo>
                    <a:cubicBezTo>
                      <a:pt x="39" y="1"/>
                      <a:pt x="56" y="14"/>
                      <a:pt x="72" y="22"/>
                    </a:cubicBezTo>
                    <a:cubicBezTo>
                      <a:pt x="91" y="33"/>
                      <a:pt x="111" y="43"/>
                      <a:pt x="120" y="48"/>
                    </a:cubicBezTo>
                    <a:cubicBezTo>
                      <a:pt x="127" y="52"/>
                      <a:pt x="134" y="52"/>
                      <a:pt x="136" y="53"/>
                    </a:cubicBezTo>
                    <a:cubicBezTo>
                      <a:pt x="147" y="59"/>
                      <a:pt x="123" y="72"/>
                      <a:pt x="119" y="75"/>
                    </a:cubicBezTo>
                    <a:close/>
                  </a:path>
                </a:pathLst>
              </a:custGeom>
              <a:solidFill>
                <a:srgbClr val="FFC6B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2" name="Google Shape;2112;p47"/>
              <p:cNvSpPr/>
              <p:nvPr/>
            </p:nvSpPr>
            <p:spPr>
              <a:xfrm>
                <a:off x="3039638" y="1160588"/>
                <a:ext cx="209550" cy="136525"/>
              </a:xfrm>
              <a:custGeom>
                <a:avLst/>
                <a:gdLst/>
                <a:ahLst/>
                <a:cxnLst/>
                <a:rect l="l" t="t" r="r" b="b"/>
                <a:pathLst>
                  <a:path w="69" h="45" extrusionOk="0">
                    <a:moveTo>
                      <a:pt x="61" y="43"/>
                    </a:moveTo>
                    <a:cubicBezTo>
                      <a:pt x="62" y="41"/>
                      <a:pt x="62" y="40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3" y="40"/>
                      <a:pt x="64" y="39"/>
                      <a:pt x="65" y="38"/>
                    </a:cubicBezTo>
                    <a:cubicBezTo>
                      <a:pt x="67" y="37"/>
                      <a:pt x="66" y="35"/>
                      <a:pt x="65" y="34"/>
                    </a:cubicBezTo>
                    <a:cubicBezTo>
                      <a:pt x="65" y="34"/>
                      <a:pt x="65" y="34"/>
                      <a:pt x="65" y="34"/>
                    </a:cubicBezTo>
                    <a:cubicBezTo>
                      <a:pt x="66" y="34"/>
                      <a:pt x="67" y="33"/>
                      <a:pt x="68" y="32"/>
                    </a:cubicBezTo>
                    <a:cubicBezTo>
                      <a:pt x="69" y="31"/>
                      <a:pt x="69" y="29"/>
                      <a:pt x="67" y="28"/>
                    </a:cubicBezTo>
                    <a:cubicBezTo>
                      <a:pt x="65" y="26"/>
                      <a:pt x="65" y="26"/>
                      <a:pt x="65" y="26"/>
                    </a:cubicBezTo>
                    <a:cubicBezTo>
                      <a:pt x="58" y="18"/>
                      <a:pt x="39" y="7"/>
                      <a:pt x="38" y="7"/>
                    </a:cubicBezTo>
                    <a:cubicBezTo>
                      <a:pt x="21" y="4"/>
                      <a:pt x="21" y="4"/>
                      <a:pt x="16" y="1"/>
                    </a:cubicBezTo>
                    <a:cubicBezTo>
                      <a:pt x="12" y="0"/>
                      <a:pt x="10" y="12"/>
                      <a:pt x="10" y="14"/>
                    </a:cubicBezTo>
                    <a:cubicBezTo>
                      <a:pt x="9" y="15"/>
                      <a:pt x="0" y="23"/>
                      <a:pt x="1" y="24"/>
                    </a:cubicBezTo>
                    <a:cubicBezTo>
                      <a:pt x="4" y="24"/>
                      <a:pt x="11" y="27"/>
                      <a:pt x="18" y="28"/>
                    </a:cubicBezTo>
                    <a:cubicBezTo>
                      <a:pt x="19" y="28"/>
                      <a:pt x="22" y="32"/>
                      <a:pt x="24" y="33"/>
                    </a:cubicBezTo>
                    <a:cubicBezTo>
                      <a:pt x="26" y="35"/>
                      <a:pt x="28" y="36"/>
                      <a:pt x="31" y="37"/>
                    </a:cubicBezTo>
                    <a:cubicBezTo>
                      <a:pt x="36" y="40"/>
                      <a:pt x="41" y="42"/>
                      <a:pt x="45" y="43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2" y="45"/>
                      <a:pt x="54" y="44"/>
                      <a:pt x="55" y="43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8" y="44"/>
                      <a:pt x="60" y="44"/>
                      <a:pt x="61" y="43"/>
                    </a:cubicBezTo>
                    <a:close/>
                    <a:moveTo>
                      <a:pt x="42" y="16"/>
                    </a:move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lose/>
                  </a:path>
                </a:pathLst>
              </a:custGeom>
              <a:solidFill>
                <a:srgbClr val="FFC6B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3" name="Google Shape;2113;p47"/>
              <p:cNvSpPr/>
              <p:nvPr/>
            </p:nvSpPr>
            <p:spPr>
              <a:xfrm>
                <a:off x="2706263" y="931988"/>
                <a:ext cx="330200" cy="292100"/>
              </a:xfrm>
              <a:custGeom>
                <a:avLst/>
                <a:gdLst/>
                <a:ahLst/>
                <a:cxnLst/>
                <a:rect l="l" t="t" r="r" b="b"/>
                <a:pathLst>
                  <a:path w="109" h="96" extrusionOk="0">
                    <a:moveTo>
                      <a:pt x="43" y="0"/>
                    </a:moveTo>
                    <a:cubicBezTo>
                      <a:pt x="55" y="8"/>
                      <a:pt x="55" y="8"/>
                      <a:pt x="55" y="8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109" y="60"/>
                      <a:pt x="109" y="60"/>
                      <a:pt x="109" y="60"/>
                    </a:cubicBezTo>
                    <a:cubicBezTo>
                      <a:pt x="93" y="96"/>
                      <a:pt x="93" y="96"/>
                      <a:pt x="93" y="96"/>
                    </a:cubicBezTo>
                    <a:cubicBezTo>
                      <a:pt x="93" y="96"/>
                      <a:pt x="8" y="63"/>
                      <a:pt x="1" y="33"/>
                    </a:cubicBezTo>
                    <a:cubicBezTo>
                      <a:pt x="0" y="22"/>
                      <a:pt x="6" y="3"/>
                      <a:pt x="6" y="3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14" name="Google Shape;2114;p47"/>
            <p:cNvSpPr/>
            <p:nvPr/>
          </p:nvSpPr>
          <p:spPr>
            <a:xfrm>
              <a:off x="2069654" y="3193859"/>
              <a:ext cx="273379" cy="336306"/>
            </a:xfrm>
            <a:custGeom>
              <a:avLst/>
              <a:gdLst/>
              <a:ahLst/>
              <a:cxnLst/>
              <a:rect l="l" t="t" r="r" b="b"/>
              <a:pathLst>
                <a:path w="66" h="81" extrusionOk="0">
                  <a:moveTo>
                    <a:pt x="65" y="32"/>
                  </a:moveTo>
                  <a:cubicBezTo>
                    <a:pt x="64" y="31"/>
                    <a:pt x="63" y="32"/>
                    <a:pt x="62" y="32"/>
                  </a:cubicBezTo>
                  <a:cubicBezTo>
                    <a:pt x="61" y="32"/>
                    <a:pt x="60" y="32"/>
                    <a:pt x="59" y="32"/>
                  </a:cubicBezTo>
                  <a:cubicBezTo>
                    <a:pt x="57" y="33"/>
                    <a:pt x="54" y="33"/>
                    <a:pt x="52" y="34"/>
                  </a:cubicBezTo>
                  <a:cubicBezTo>
                    <a:pt x="50" y="34"/>
                    <a:pt x="49" y="35"/>
                    <a:pt x="49" y="37"/>
                  </a:cubicBezTo>
                  <a:cubicBezTo>
                    <a:pt x="48" y="41"/>
                    <a:pt x="47" y="46"/>
                    <a:pt x="47" y="50"/>
                  </a:cubicBezTo>
                  <a:cubicBezTo>
                    <a:pt x="46" y="55"/>
                    <a:pt x="45" y="59"/>
                    <a:pt x="45" y="63"/>
                  </a:cubicBezTo>
                  <a:cubicBezTo>
                    <a:pt x="45" y="58"/>
                    <a:pt x="45" y="53"/>
                    <a:pt x="45" y="48"/>
                  </a:cubicBezTo>
                  <a:cubicBezTo>
                    <a:pt x="45" y="37"/>
                    <a:pt x="46" y="27"/>
                    <a:pt x="45" y="16"/>
                  </a:cubicBezTo>
                  <a:cubicBezTo>
                    <a:pt x="45" y="12"/>
                    <a:pt x="45" y="7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1"/>
                    <a:pt x="45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2"/>
                    <a:pt x="41" y="4"/>
                    <a:pt x="40" y="6"/>
                  </a:cubicBezTo>
                  <a:cubicBezTo>
                    <a:pt x="39" y="9"/>
                    <a:pt x="38" y="12"/>
                    <a:pt x="37" y="15"/>
                  </a:cubicBezTo>
                  <a:cubicBezTo>
                    <a:pt x="36" y="18"/>
                    <a:pt x="35" y="21"/>
                    <a:pt x="34" y="24"/>
                  </a:cubicBezTo>
                  <a:cubicBezTo>
                    <a:pt x="33" y="27"/>
                    <a:pt x="33" y="30"/>
                    <a:pt x="31" y="32"/>
                  </a:cubicBezTo>
                  <a:cubicBezTo>
                    <a:pt x="30" y="34"/>
                    <a:pt x="27" y="36"/>
                    <a:pt x="25" y="34"/>
                  </a:cubicBezTo>
                  <a:cubicBezTo>
                    <a:pt x="24" y="34"/>
                    <a:pt x="23" y="34"/>
                    <a:pt x="23" y="35"/>
                  </a:cubicBezTo>
                  <a:cubicBezTo>
                    <a:pt x="22" y="41"/>
                    <a:pt x="20" y="47"/>
                    <a:pt x="18" y="53"/>
                  </a:cubicBezTo>
                  <a:cubicBezTo>
                    <a:pt x="18" y="42"/>
                    <a:pt x="18" y="30"/>
                    <a:pt x="19" y="19"/>
                  </a:cubicBezTo>
                  <a:cubicBezTo>
                    <a:pt x="20" y="15"/>
                    <a:pt x="20" y="11"/>
                    <a:pt x="21" y="8"/>
                  </a:cubicBezTo>
                  <a:cubicBezTo>
                    <a:pt x="21" y="6"/>
                    <a:pt x="19" y="6"/>
                    <a:pt x="19" y="7"/>
                  </a:cubicBezTo>
                  <a:cubicBezTo>
                    <a:pt x="15" y="13"/>
                    <a:pt x="14" y="20"/>
                    <a:pt x="13" y="27"/>
                  </a:cubicBezTo>
                  <a:cubicBezTo>
                    <a:pt x="12" y="30"/>
                    <a:pt x="12" y="34"/>
                    <a:pt x="9" y="36"/>
                  </a:cubicBezTo>
                  <a:cubicBezTo>
                    <a:pt x="7" y="38"/>
                    <a:pt x="4" y="38"/>
                    <a:pt x="1" y="37"/>
                  </a:cubicBezTo>
                  <a:cubicBezTo>
                    <a:pt x="0" y="37"/>
                    <a:pt x="0" y="39"/>
                    <a:pt x="1" y="39"/>
                  </a:cubicBezTo>
                  <a:cubicBezTo>
                    <a:pt x="5" y="41"/>
                    <a:pt x="10" y="39"/>
                    <a:pt x="13" y="35"/>
                  </a:cubicBezTo>
                  <a:cubicBezTo>
                    <a:pt x="14" y="32"/>
                    <a:pt x="15" y="29"/>
                    <a:pt x="15" y="26"/>
                  </a:cubicBezTo>
                  <a:cubicBezTo>
                    <a:pt x="16" y="23"/>
                    <a:pt x="16" y="20"/>
                    <a:pt x="17" y="17"/>
                  </a:cubicBezTo>
                  <a:cubicBezTo>
                    <a:pt x="17" y="16"/>
                    <a:pt x="17" y="15"/>
                    <a:pt x="18" y="14"/>
                  </a:cubicBezTo>
                  <a:cubicBezTo>
                    <a:pt x="17" y="25"/>
                    <a:pt x="16" y="36"/>
                    <a:pt x="15" y="47"/>
                  </a:cubicBezTo>
                  <a:cubicBezTo>
                    <a:pt x="15" y="51"/>
                    <a:pt x="15" y="55"/>
                    <a:pt x="15" y="59"/>
                  </a:cubicBezTo>
                  <a:cubicBezTo>
                    <a:pt x="15" y="60"/>
                    <a:pt x="17" y="60"/>
                    <a:pt x="17" y="59"/>
                  </a:cubicBezTo>
                  <a:cubicBezTo>
                    <a:pt x="21" y="52"/>
                    <a:pt x="23" y="44"/>
                    <a:pt x="25" y="37"/>
                  </a:cubicBezTo>
                  <a:cubicBezTo>
                    <a:pt x="27" y="37"/>
                    <a:pt x="29" y="37"/>
                    <a:pt x="30" y="36"/>
                  </a:cubicBezTo>
                  <a:cubicBezTo>
                    <a:pt x="33" y="35"/>
                    <a:pt x="34" y="32"/>
                    <a:pt x="35" y="30"/>
                  </a:cubicBezTo>
                  <a:cubicBezTo>
                    <a:pt x="36" y="27"/>
                    <a:pt x="37" y="24"/>
                    <a:pt x="37" y="20"/>
                  </a:cubicBezTo>
                  <a:cubicBezTo>
                    <a:pt x="38" y="17"/>
                    <a:pt x="39" y="14"/>
                    <a:pt x="41" y="11"/>
                  </a:cubicBezTo>
                  <a:cubicBezTo>
                    <a:pt x="41" y="9"/>
                    <a:pt x="42" y="7"/>
                    <a:pt x="43" y="6"/>
                  </a:cubicBezTo>
                  <a:cubicBezTo>
                    <a:pt x="43" y="5"/>
                    <a:pt x="43" y="4"/>
                    <a:pt x="43" y="4"/>
                  </a:cubicBezTo>
                  <a:cubicBezTo>
                    <a:pt x="44" y="7"/>
                    <a:pt x="44" y="11"/>
                    <a:pt x="44" y="15"/>
                  </a:cubicBezTo>
                  <a:cubicBezTo>
                    <a:pt x="44" y="20"/>
                    <a:pt x="44" y="25"/>
                    <a:pt x="44" y="30"/>
                  </a:cubicBezTo>
                  <a:cubicBezTo>
                    <a:pt x="43" y="41"/>
                    <a:pt x="43" y="51"/>
                    <a:pt x="43" y="62"/>
                  </a:cubicBezTo>
                  <a:cubicBezTo>
                    <a:pt x="42" y="68"/>
                    <a:pt x="42" y="74"/>
                    <a:pt x="42" y="80"/>
                  </a:cubicBezTo>
                  <a:cubicBezTo>
                    <a:pt x="42" y="81"/>
                    <a:pt x="44" y="81"/>
                    <a:pt x="44" y="80"/>
                  </a:cubicBezTo>
                  <a:cubicBezTo>
                    <a:pt x="45" y="72"/>
                    <a:pt x="47" y="65"/>
                    <a:pt x="48" y="58"/>
                  </a:cubicBezTo>
                  <a:cubicBezTo>
                    <a:pt x="48" y="54"/>
                    <a:pt x="49" y="50"/>
                    <a:pt x="49" y="46"/>
                  </a:cubicBezTo>
                  <a:cubicBezTo>
                    <a:pt x="50" y="44"/>
                    <a:pt x="50" y="43"/>
                    <a:pt x="50" y="41"/>
                  </a:cubicBezTo>
                  <a:cubicBezTo>
                    <a:pt x="50" y="40"/>
                    <a:pt x="51" y="39"/>
                    <a:pt x="51" y="38"/>
                  </a:cubicBezTo>
                  <a:cubicBezTo>
                    <a:pt x="51" y="37"/>
                    <a:pt x="51" y="36"/>
                    <a:pt x="52" y="36"/>
                  </a:cubicBezTo>
                  <a:cubicBezTo>
                    <a:pt x="52" y="36"/>
                    <a:pt x="54" y="36"/>
                    <a:pt x="54" y="36"/>
                  </a:cubicBezTo>
                  <a:cubicBezTo>
                    <a:pt x="55" y="35"/>
                    <a:pt x="56" y="35"/>
                    <a:pt x="58" y="35"/>
                  </a:cubicBezTo>
                  <a:cubicBezTo>
                    <a:pt x="58" y="35"/>
                    <a:pt x="59" y="35"/>
                    <a:pt x="60" y="34"/>
                  </a:cubicBezTo>
                  <a:cubicBezTo>
                    <a:pt x="61" y="34"/>
                    <a:pt x="62" y="34"/>
                    <a:pt x="62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5"/>
                    <a:pt x="64" y="35"/>
                  </a:cubicBezTo>
                  <a:cubicBezTo>
                    <a:pt x="65" y="35"/>
                    <a:pt x="66" y="33"/>
                    <a:pt x="65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1297D18-0B12-16ED-C023-56CC8A3BA309}"/>
              </a:ext>
            </a:extLst>
          </p:cNvPr>
          <p:cNvSpPr txBox="1"/>
          <p:nvPr/>
        </p:nvSpPr>
        <p:spPr>
          <a:xfrm>
            <a:off x="4265521" y="967383"/>
            <a:ext cx="4086523" cy="203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4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p48"/>
          <p:cNvSpPr/>
          <p:nvPr/>
        </p:nvSpPr>
        <p:spPr>
          <a:xfrm>
            <a:off x="721096" y="3928651"/>
            <a:ext cx="372544" cy="333098"/>
          </a:xfrm>
          <a:custGeom>
            <a:avLst/>
            <a:gdLst/>
            <a:ahLst/>
            <a:cxnLst/>
            <a:rect l="l" t="t" r="r" b="b"/>
            <a:pathLst>
              <a:path w="143" h="128" extrusionOk="0">
                <a:moveTo>
                  <a:pt x="136" y="47"/>
                </a:moveTo>
                <a:cubicBezTo>
                  <a:pt x="136" y="16"/>
                  <a:pt x="136" y="16"/>
                  <a:pt x="136" y="16"/>
                </a:cubicBezTo>
                <a:cubicBezTo>
                  <a:pt x="131" y="13"/>
                  <a:pt x="131" y="13"/>
                  <a:pt x="131" y="13"/>
                </a:cubicBezTo>
                <a:cubicBezTo>
                  <a:pt x="131" y="1"/>
                  <a:pt x="131" y="1"/>
                  <a:pt x="131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7"/>
                  <a:pt x="123" y="7"/>
                  <a:pt x="123" y="7"/>
                </a:cubicBezTo>
                <a:cubicBezTo>
                  <a:pt x="112" y="0"/>
                  <a:pt x="112" y="0"/>
                  <a:pt x="112" y="0"/>
                </a:cubicBezTo>
                <a:cubicBezTo>
                  <a:pt x="88" y="16"/>
                  <a:pt x="88" y="16"/>
                  <a:pt x="88" y="16"/>
                </a:cubicBezTo>
                <a:cubicBezTo>
                  <a:pt x="88" y="47"/>
                  <a:pt x="88" y="47"/>
                  <a:pt x="88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95"/>
                  <a:pt x="80" y="95"/>
                  <a:pt x="80" y="95"/>
                </a:cubicBezTo>
                <a:cubicBezTo>
                  <a:pt x="83" y="98"/>
                  <a:pt x="83" y="98"/>
                  <a:pt x="83" y="9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90"/>
                  <a:pt x="72" y="90"/>
                  <a:pt x="72" y="90"/>
                </a:cubicBezTo>
                <a:cubicBezTo>
                  <a:pt x="67" y="90"/>
                  <a:pt x="67" y="90"/>
                  <a:pt x="67" y="90"/>
                </a:cubicBezTo>
                <a:cubicBezTo>
                  <a:pt x="67" y="75"/>
                  <a:pt x="67" y="75"/>
                  <a:pt x="67" y="75"/>
                </a:cubicBezTo>
                <a:cubicBezTo>
                  <a:pt x="59" y="75"/>
                  <a:pt x="59" y="75"/>
                  <a:pt x="59" y="75"/>
                </a:cubicBezTo>
                <a:cubicBezTo>
                  <a:pt x="48" y="60"/>
                  <a:pt x="48" y="60"/>
                  <a:pt x="48" y="60"/>
                </a:cubicBezTo>
                <a:cubicBezTo>
                  <a:pt x="56" y="52"/>
                  <a:pt x="56" y="38"/>
                  <a:pt x="47" y="30"/>
                </a:cubicBezTo>
                <a:cubicBezTo>
                  <a:pt x="40" y="23"/>
                  <a:pt x="40" y="23"/>
                  <a:pt x="40" y="23"/>
                </a:cubicBezTo>
                <a:cubicBezTo>
                  <a:pt x="31" y="14"/>
                  <a:pt x="18" y="14"/>
                  <a:pt x="9" y="23"/>
                </a:cubicBezTo>
                <a:cubicBezTo>
                  <a:pt x="8" y="24"/>
                  <a:pt x="8" y="24"/>
                  <a:pt x="8" y="24"/>
                </a:cubicBezTo>
                <a:cubicBezTo>
                  <a:pt x="0" y="32"/>
                  <a:pt x="0" y="46"/>
                  <a:pt x="8" y="54"/>
                </a:cubicBezTo>
                <a:cubicBezTo>
                  <a:pt x="16" y="62"/>
                  <a:pt x="16" y="62"/>
                  <a:pt x="16" y="62"/>
                </a:cubicBezTo>
                <a:cubicBezTo>
                  <a:pt x="20" y="66"/>
                  <a:pt x="26" y="68"/>
                  <a:pt x="31" y="68"/>
                </a:cubicBezTo>
                <a:cubicBezTo>
                  <a:pt x="35" y="68"/>
                  <a:pt x="38" y="67"/>
                  <a:pt x="41" y="65"/>
                </a:cubicBezTo>
                <a:cubicBezTo>
                  <a:pt x="48" y="75"/>
                  <a:pt x="48" y="75"/>
                  <a:pt x="48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128"/>
                  <a:pt x="2" y="128"/>
                  <a:pt x="2" y="128"/>
                </a:cubicBezTo>
                <a:cubicBezTo>
                  <a:pt x="143" y="128"/>
                  <a:pt x="143" y="128"/>
                  <a:pt x="143" y="128"/>
                </a:cubicBezTo>
                <a:cubicBezTo>
                  <a:pt x="143" y="47"/>
                  <a:pt x="143" y="47"/>
                  <a:pt x="143" y="47"/>
                </a:cubicBezTo>
                <a:lnTo>
                  <a:pt x="136" y="47"/>
                </a:lnTo>
                <a:close/>
                <a:moveTo>
                  <a:pt x="22" y="56"/>
                </a:moveTo>
                <a:cubicBezTo>
                  <a:pt x="14" y="48"/>
                  <a:pt x="14" y="48"/>
                  <a:pt x="14" y="48"/>
                </a:cubicBezTo>
                <a:cubicBezTo>
                  <a:pt x="9" y="43"/>
                  <a:pt x="9" y="35"/>
                  <a:pt x="14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8" y="26"/>
                  <a:pt x="21" y="25"/>
                  <a:pt x="25" y="25"/>
                </a:cubicBezTo>
                <a:cubicBezTo>
                  <a:pt x="28" y="25"/>
                  <a:pt x="32" y="26"/>
                  <a:pt x="34" y="29"/>
                </a:cubicBezTo>
                <a:cubicBezTo>
                  <a:pt x="42" y="36"/>
                  <a:pt x="42" y="36"/>
                  <a:pt x="42" y="36"/>
                </a:cubicBezTo>
                <a:cubicBezTo>
                  <a:pt x="46" y="41"/>
                  <a:pt x="47" y="48"/>
                  <a:pt x="43" y="5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39"/>
                  <a:pt x="37" y="39"/>
                  <a:pt x="37" y="39"/>
                </a:cubicBezTo>
                <a:cubicBezTo>
                  <a:pt x="29" y="39"/>
                  <a:pt x="29" y="39"/>
                  <a:pt x="29" y="39"/>
                </a:cubicBezTo>
                <a:cubicBezTo>
                  <a:pt x="29" y="50"/>
                  <a:pt x="29" y="50"/>
                  <a:pt x="29" y="50"/>
                </a:cubicBezTo>
                <a:cubicBezTo>
                  <a:pt x="36" y="59"/>
                  <a:pt x="36" y="59"/>
                  <a:pt x="36" y="59"/>
                </a:cubicBezTo>
                <a:cubicBezTo>
                  <a:pt x="31" y="60"/>
                  <a:pt x="26" y="59"/>
                  <a:pt x="22" y="56"/>
                </a:cubicBezTo>
                <a:close/>
                <a:moveTo>
                  <a:pt x="96" y="20"/>
                </a:moveTo>
                <a:cubicBezTo>
                  <a:pt x="112" y="10"/>
                  <a:pt x="112" y="10"/>
                  <a:pt x="112" y="10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47"/>
                  <a:pt x="128" y="47"/>
                  <a:pt x="128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96" y="47"/>
                  <a:pt x="96" y="47"/>
                  <a:pt x="96" y="47"/>
                </a:cubicBezTo>
                <a:lnTo>
                  <a:pt x="96" y="20"/>
                </a:lnTo>
                <a:close/>
                <a:moveTo>
                  <a:pt x="135" y="120"/>
                </a:moveTo>
                <a:cubicBezTo>
                  <a:pt x="11" y="120"/>
                  <a:pt x="11" y="120"/>
                  <a:pt x="11" y="120"/>
                </a:cubicBezTo>
                <a:cubicBezTo>
                  <a:pt x="11" y="83"/>
                  <a:pt x="11" y="83"/>
                  <a:pt x="11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99"/>
                  <a:pt x="59" y="99"/>
                  <a:pt x="59" y="99"/>
                </a:cubicBezTo>
                <a:cubicBezTo>
                  <a:pt x="64" y="99"/>
                  <a:pt x="64" y="99"/>
                  <a:pt x="64" y="99"/>
                </a:cubicBezTo>
                <a:cubicBezTo>
                  <a:pt x="64" y="119"/>
                  <a:pt x="64" y="119"/>
                  <a:pt x="64" y="119"/>
                </a:cubicBezTo>
                <a:cubicBezTo>
                  <a:pt x="98" y="98"/>
                  <a:pt x="98" y="98"/>
                  <a:pt x="98" y="98"/>
                </a:cubicBezTo>
                <a:cubicBezTo>
                  <a:pt x="88" y="91"/>
                  <a:pt x="88" y="91"/>
                  <a:pt x="88" y="91"/>
                </a:cubicBezTo>
                <a:cubicBezTo>
                  <a:pt x="88" y="55"/>
                  <a:pt x="88" y="55"/>
                  <a:pt x="88" y="55"/>
                </a:cubicBezTo>
                <a:cubicBezTo>
                  <a:pt x="135" y="55"/>
                  <a:pt x="135" y="55"/>
                  <a:pt x="135" y="55"/>
                </a:cubicBezTo>
                <a:lnTo>
                  <a:pt x="135" y="12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21" name="Google Shape;2121;p48"/>
          <p:cNvGrpSpPr/>
          <p:nvPr/>
        </p:nvGrpSpPr>
        <p:grpSpPr>
          <a:xfrm>
            <a:off x="8005435" y="3892492"/>
            <a:ext cx="367067" cy="369258"/>
            <a:chOff x="8047072" y="3892492"/>
            <a:chExt cx="367067" cy="369258"/>
          </a:xfrm>
        </p:grpSpPr>
        <p:sp>
          <p:nvSpPr>
            <p:cNvPr id="2122" name="Google Shape;2122;p48"/>
            <p:cNvSpPr/>
            <p:nvPr/>
          </p:nvSpPr>
          <p:spPr>
            <a:xfrm>
              <a:off x="8047072" y="3892492"/>
              <a:ext cx="367067" cy="369258"/>
            </a:xfrm>
            <a:custGeom>
              <a:avLst/>
              <a:gdLst/>
              <a:ahLst/>
              <a:cxnLst/>
              <a:rect l="l" t="t" r="r" b="b"/>
              <a:pathLst>
                <a:path w="335" h="337" extrusionOk="0">
                  <a:moveTo>
                    <a:pt x="88" y="28"/>
                  </a:moveTo>
                  <a:lnTo>
                    <a:pt x="62" y="4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337"/>
                  </a:lnTo>
                  <a:lnTo>
                    <a:pt x="335" y="337"/>
                  </a:lnTo>
                  <a:lnTo>
                    <a:pt x="335" y="321"/>
                  </a:lnTo>
                  <a:lnTo>
                    <a:pt x="88" y="28"/>
                  </a:lnTo>
                  <a:close/>
                  <a:moveTo>
                    <a:pt x="19" y="318"/>
                  </a:moveTo>
                  <a:lnTo>
                    <a:pt x="19" y="31"/>
                  </a:lnTo>
                  <a:lnTo>
                    <a:pt x="59" y="71"/>
                  </a:lnTo>
                  <a:lnTo>
                    <a:pt x="83" y="54"/>
                  </a:lnTo>
                  <a:lnTo>
                    <a:pt x="308" y="318"/>
                  </a:lnTo>
                  <a:lnTo>
                    <a:pt x="19" y="31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3" name="Google Shape;2123;p48"/>
            <p:cNvSpPr/>
            <p:nvPr/>
          </p:nvSpPr>
          <p:spPr>
            <a:xfrm>
              <a:off x="8213622" y="3892492"/>
              <a:ext cx="106285" cy="88754"/>
            </a:xfrm>
            <a:custGeom>
              <a:avLst/>
              <a:gdLst/>
              <a:ahLst/>
              <a:cxnLst/>
              <a:rect l="l" t="t" r="r" b="b"/>
              <a:pathLst>
                <a:path w="97" h="81" extrusionOk="0">
                  <a:moveTo>
                    <a:pt x="97" y="33"/>
                  </a:moveTo>
                  <a:lnTo>
                    <a:pt x="61" y="0"/>
                  </a:lnTo>
                  <a:lnTo>
                    <a:pt x="14" y="0"/>
                  </a:lnTo>
                  <a:lnTo>
                    <a:pt x="0" y="66"/>
                  </a:lnTo>
                  <a:lnTo>
                    <a:pt x="61" y="81"/>
                  </a:lnTo>
                  <a:lnTo>
                    <a:pt x="97" y="33"/>
                  </a:lnTo>
                  <a:close/>
                  <a:moveTo>
                    <a:pt x="24" y="52"/>
                  </a:moveTo>
                  <a:lnTo>
                    <a:pt x="31" y="21"/>
                  </a:lnTo>
                  <a:lnTo>
                    <a:pt x="52" y="21"/>
                  </a:lnTo>
                  <a:lnTo>
                    <a:pt x="69" y="35"/>
                  </a:lnTo>
                  <a:lnTo>
                    <a:pt x="52" y="59"/>
                  </a:lnTo>
                  <a:lnTo>
                    <a:pt x="24" y="5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4" name="Google Shape;2124;p48"/>
            <p:cNvSpPr/>
            <p:nvPr/>
          </p:nvSpPr>
          <p:spPr>
            <a:xfrm>
              <a:off x="8293609" y="3996585"/>
              <a:ext cx="81083" cy="75605"/>
            </a:xfrm>
            <a:custGeom>
              <a:avLst/>
              <a:gdLst/>
              <a:ahLst/>
              <a:cxnLst/>
              <a:rect l="l" t="t" r="r" b="b"/>
              <a:pathLst>
                <a:path w="74" h="69" extrusionOk="0">
                  <a:moveTo>
                    <a:pt x="0" y="45"/>
                  </a:moveTo>
                  <a:lnTo>
                    <a:pt x="36" y="69"/>
                  </a:lnTo>
                  <a:lnTo>
                    <a:pt x="74" y="45"/>
                  </a:lnTo>
                  <a:lnTo>
                    <a:pt x="55" y="0"/>
                  </a:lnTo>
                  <a:lnTo>
                    <a:pt x="7" y="0"/>
                  </a:lnTo>
                  <a:lnTo>
                    <a:pt x="0" y="45"/>
                  </a:lnTo>
                  <a:close/>
                  <a:moveTo>
                    <a:pt x="24" y="19"/>
                  </a:moveTo>
                  <a:lnTo>
                    <a:pt x="41" y="19"/>
                  </a:lnTo>
                  <a:lnTo>
                    <a:pt x="50" y="38"/>
                  </a:lnTo>
                  <a:lnTo>
                    <a:pt x="36" y="45"/>
                  </a:lnTo>
                  <a:lnTo>
                    <a:pt x="22" y="36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25" name="Google Shape;2125;p48"/>
          <p:cNvSpPr/>
          <p:nvPr/>
        </p:nvSpPr>
        <p:spPr>
          <a:xfrm>
            <a:off x="7152417" y="3941799"/>
            <a:ext cx="367067" cy="319950"/>
          </a:xfrm>
          <a:custGeom>
            <a:avLst/>
            <a:gdLst/>
            <a:ahLst/>
            <a:cxnLst/>
            <a:rect l="l" t="t" r="r" b="b"/>
            <a:pathLst>
              <a:path w="335" h="292" extrusionOk="0">
                <a:moveTo>
                  <a:pt x="192" y="0"/>
                </a:moveTo>
                <a:lnTo>
                  <a:pt x="145" y="0"/>
                </a:lnTo>
                <a:lnTo>
                  <a:pt x="0" y="252"/>
                </a:lnTo>
                <a:lnTo>
                  <a:pt x="24" y="292"/>
                </a:lnTo>
                <a:lnTo>
                  <a:pt x="313" y="292"/>
                </a:lnTo>
                <a:lnTo>
                  <a:pt x="335" y="252"/>
                </a:lnTo>
                <a:lnTo>
                  <a:pt x="192" y="0"/>
                </a:lnTo>
                <a:close/>
                <a:moveTo>
                  <a:pt x="157" y="21"/>
                </a:moveTo>
                <a:lnTo>
                  <a:pt x="180" y="21"/>
                </a:lnTo>
                <a:lnTo>
                  <a:pt x="254" y="147"/>
                </a:lnTo>
                <a:lnTo>
                  <a:pt x="223" y="147"/>
                </a:lnTo>
                <a:lnTo>
                  <a:pt x="216" y="162"/>
                </a:lnTo>
                <a:lnTo>
                  <a:pt x="183" y="81"/>
                </a:lnTo>
                <a:lnTo>
                  <a:pt x="140" y="195"/>
                </a:lnTo>
                <a:lnTo>
                  <a:pt x="114" y="135"/>
                </a:lnTo>
                <a:lnTo>
                  <a:pt x="93" y="162"/>
                </a:lnTo>
                <a:lnTo>
                  <a:pt x="76" y="162"/>
                </a:lnTo>
                <a:lnTo>
                  <a:pt x="157" y="21"/>
                </a:lnTo>
                <a:close/>
                <a:moveTo>
                  <a:pt x="301" y="273"/>
                </a:moveTo>
                <a:lnTo>
                  <a:pt x="36" y="273"/>
                </a:lnTo>
                <a:lnTo>
                  <a:pt x="24" y="252"/>
                </a:lnTo>
                <a:lnTo>
                  <a:pt x="64" y="181"/>
                </a:lnTo>
                <a:lnTo>
                  <a:pt x="102" y="181"/>
                </a:lnTo>
                <a:lnTo>
                  <a:pt x="109" y="171"/>
                </a:lnTo>
                <a:lnTo>
                  <a:pt x="143" y="247"/>
                </a:lnTo>
                <a:lnTo>
                  <a:pt x="183" y="135"/>
                </a:lnTo>
                <a:lnTo>
                  <a:pt x="211" y="204"/>
                </a:lnTo>
                <a:lnTo>
                  <a:pt x="235" y="166"/>
                </a:lnTo>
                <a:lnTo>
                  <a:pt x="264" y="166"/>
                </a:lnTo>
                <a:lnTo>
                  <a:pt x="313" y="252"/>
                </a:lnTo>
                <a:lnTo>
                  <a:pt x="301" y="273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6" name="Google Shape;2126;p48"/>
          <p:cNvSpPr/>
          <p:nvPr/>
        </p:nvSpPr>
        <p:spPr>
          <a:xfrm>
            <a:off x="4772516" y="3892492"/>
            <a:ext cx="367066" cy="369257"/>
          </a:xfrm>
          <a:custGeom>
            <a:avLst/>
            <a:gdLst/>
            <a:ahLst/>
            <a:cxnLst/>
            <a:rect l="l" t="t" r="r" b="b"/>
            <a:pathLst>
              <a:path w="141" h="142" extrusionOk="0">
                <a:moveTo>
                  <a:pt x="134" y="134"/>
                </a:moveTo>
                <a:cubicBezTo>
                  <a:pt x="125" y="103"/>
                  <a:pt x="125" y="103"/>
                  <a:pt x="125" y="103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97" y="75"/>
                  <a:pt x="97" y="75"/>
                  <a:pt x="97" y="75"/>
                </a:cubicBezTo>
                <a:cubicBezTo>
                  <a:pt x="91" y="60"/>
                  <a:pt x="91" y="60"/>
                  <a:pt x="91" y="60"/>
                </a:cubicBezTo>
                <a:cubicBezTo>
                  <a:pt x="83" y="60"/>
                  <a:pt x="83" y="60"/>
                  <a:pt x="83" y="6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37"/>
                  <a:pt x="84" y="34"/>
                  <a:pt x="87" y="32"/>
                </a:cubicBezTo>
                <a:cubicBezTo>
                  <a:pt x="89" y="35"/>
                  <a:pt x="93" y="37"/>
                  <a:pt x="97" y="37"/>
                </a:cubicBezTo>
                <a:cubicBezTo>
                  <a:pt x="104" y="37"/>
                  <a:pt x="110" y="32"/>
                  <a:pt x="112" y="26"/>
                </a:cubicBezTo>
                <a:cubicBezTo>
                  <a:pt x="120" y="25"/>
                  <a:pt x="126" y="18"/>
                  <a:pt x="126" y="10"/>
                </a:cubicBezTo>
                <a:cubicBezTo>
                  <a:pt x="126" y="0"/>
                  <a:pt x="126" y="0"/>
                  <a:pt x="12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8"/>
                  <a:pt x="22" y="25"/>
                  <a:pt x="29" y="26"/>
                </a:cubicBezTo>
                <a:cubicBezTo>
                  <a:pt x="31" y="32"/>
                  <a:pt x="37" y="37"/>
                  <a:pt x="44" y="37"/>
                </a:cubicBezTo>
                <a:cubicBezTo>
                  <a:pt x="48" y="37"/>
                  <a:pt x="52" y="35"/>
                  <a:pt x="55" y="32"/>
                </a:cubicBezTo>
                <a:cubicBezTo>
                  <a:pt x="57" y="34"/>
                  <a:pt x="59" y="37"/>
                  <a:pt x="59" y="40"/>
                </a:cubicBezTo>
                <a:cubicBezTo>
                  <a:pt x="59" y="60"/>
                  <a:pt x="59" y="60"/>
                  <a:pt x="59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38" y="89"/>
                  <a:pt x="38" y="89"/>
                  <a:pt x="38" y="89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7" y="134"/>
                  <a:pt x="7" y="134"/>
                  <a:pt x="7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41" y="134"/>
                  <a:pt x="141" y="134"/>
                  <a:pt x="141" y="134"/>
                </a:cubicBezTo>
                <a:lnTo>
                  <a:pt x="134" y="134"/>
                </a:lnTo>
                <a:close/>
                <a:moveTo>
                  <a:pt x="55" y="23"/>
                </a:moveTo>
                <a:cubicBezTo>
                  <a:pt x="52" y="22"/>
                  <a:pt x="52" y="22"/>
                  <a:pt x="52" y="22"/>
                </a:cubicBezTo>
                <a:cubicBezTo>
                  <a:pt x="50" y="25"/>
                  <a:pt x="50" y="25"/>
                  <a:pt x="50" y="25"/>
                </a:cubicBezTo>
                <a:cubicBezTo>
                  <a:pt x="49" y="27"/>
                  <a:pt x="47" y="29"/>
                  <a:pt x="44" y="29"/>
                </a:cubicBezTo>
                <a:cubicBezTo>
                  <a:pt x="40" y="29"/>
                  <a:pt x="37" y="25"/>
                  <a:pt x="37" y="22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6"/>
                  <a:pt x="35" y="17"/>
                  <a:pt x="31" y="17"/>
                </a:cubicBezTo>
                <a:cubicBezTo>
                  <a:pt x="27" y="17"/>
                  <a:pt x="24" y="14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118" y="9"/>
                  <a:pt x="118" y="9"/>
                  <a:pt x="118" y="9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8" y="14"/>
                  <a:pt x="115" y="17"/>
                  <a:pt x="111" y="17"/>
                </a:cubicBezTo>
                <a:cubicBezTo>
                  <a:pt x="106" y="17"/>
                  <a:pt x="104" y="16"/>
                  <a:pt x="104" y="16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4" y="25"/>
                  <a:pt x="101" y="29"/>
                  <a:pt x="97" y="29"/>
                </a:cubicBezTo>
                <a:cubicBezTo>
                  <a:pt x="95" y="29"/>
                  <a:pt x="92" y="27"/>
                  <a:pt x="91" y="25"/>
                </a:cubicBezTo>
                <a:cubicBezTo>
                  <a:pt x="89" y="22"/>
                  <a:pt x="89" y="22"/>
                  <a:pt x="89" y="22"/>
                </a:cubicBezTo>
                <a:cubicBezTo>
                  <a:pt x="86" y="23"/>
                  <a:pt x="86" y="23"/>
                  <a:pt x="86" y="23"/>
                </a:cubicBezTo>
                <a:cubicBezTo>
                  <a:pt x="79" y="26"/>
                  <a:pt x="75" y="32"/>
                  <a:pt x="75" y="4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2"/>
                  <a:pt x="62" y="26"/>
                  <a:pt x="55" y="23"/>
                </a:cubicBezTo>
                <a:close/>
                <a:moveTo>
                  <a:pt x="27" y="119"/>
                </a:moveTo>
                <a:cubicBezTo>
                  <a:pt x="27" y="105"/>
                  <a:pt x="27" y="105"/>
                  <a:pt x="27" y="105"/>
                </a:cubicBezTo>
                <a:cubicBezTo>
                  <a:pt x="44" y="95"/>
                  <a:pt x="44" y="95"/>
                  <a:pt x="44" y="95"/>
                </a:cubicBezTo>
                <a:cubicBezTo>
                  <a:pt x="58" y="69"/>
                  <a:pt x="58" y="69"/>
                  <a:pt x="58" y="69"/>
                </a:cubicBezTo>
                <a:cubicBezTo>
                  <a:pt x="85" y="69"/>
                  <a:pt x="85" y="69"/>
                  <a:pt x="85" y="69"/>
                </a:cubicBezTo>
                <a:cubicBezTo>
                  <a:pt x="90" y="81"/>
                  <a:pt x="90" y="81"/>
                  <a:pt x="90" y="81"/>
                </a:cubicBezTo>
                <a:cubicBezTo>
                  <a:pt x="108" y="94"/>
                  <a:pt x="108" y="94"/>
                  <a:pt x="108" y="94"/>
                </a:cubicBezTo>
                <a:cubicBezTo>
                  <a:pt x="109" y="103"/>
                  <a:pt x="109" y="103"/>
                  <a:pt x="109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119" y="111"/>
                  <a:pt x="119" y="111"/>
                  <a:pt x="119" y="111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7" y="134"/>
                  <a:pt x="17" y="134"/>
                  <a:pt x="17" y="134"/>
                </a:cubicBezTo>
                <a:lnTo>
                  <a:pt x="27" y="119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27" name="Google Shape;2127;p48"/>
          <p:cNvGrpSpPr/>
          <p:nvPr/>
        </p:nvGrpSpPr>
        <p:grpSpPr>
          <a:xfrm>
            <a:off x="3144278" y="3892492"/>
            <a:ext cx="367066" cy="369257"/>
            <a:chOff x="3159070" y="3892492"/>
            <a:chExt cx="367066" cy="369257"/>
          </a:xfrm>
        </p:grpSpPr>
        <p:sp>
          <p:nvSpPr>
            <p:cNvPr id="2128" name="Google Shape;2128;p48"/>
            <p:cNvSpPr/>
            <p:nvPr/>
          </p:nvSpPr>
          <p:spPr>
            <a:xfrm>
              <a:off x="3159070" y="3892492"/>
              <a:ext cx="184081" cy="185177"/>
            </a:xfrm>
            <a:custGeom>
              <a:avLst/>
              <a:gdLst/>
              <a:ahLst/>
              <a:cxnLst/>
              <a:rect l="l" t="t" r="r" b="b"/>
              <a:pathLst>
                <a:path w="71" h="71" extrusionOk="0">
                  <a:moveTo>
                    <a:pt x="8" y="71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0" y="32"/>
                    <a:pt x="32" y="0"/>
                    <a:pt x="71" y="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36" y="9"/>
                    <a:pt x="8" y="37"/>
                    <a:pt x="8" y="7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9" name="Google Shape;2129;p48"/>
            <p:cNvSpPr/>
            <p:nvPr/>
          </p:nvSpPr>
          <p:spPr>
            <a:xfrm>
              <a:off x="3343151" y="4077668"/>
              <a:ext cx="182985" cy="184081"/>
            </a:xfrm>
            <a:custGeom>
              <a:avLst/>
              <a:gdLst/>
              <a:ahLst/>
              <a:cxnLst/>
              <a:rect l="l" t="t" r="r" b="b"/>
              <a:pathLst>
                <a:path w="70" h="71" extrusionOk="0">
                  <a:moveTo>
                    <a:pt x="0" y="71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34" y="63"/>
                    <a:pt x="62" y="35"/>
                    <a:pt x="62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39"/>
                    <a:pt x="39" y="71"/>
                    <a:pt x="0" y="7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0" name="Google Shape;2130;p48"/>
            <p:cNvSpPr/>
            <p:nvPr/>
          </p:nvSpPr>
          <p:spPr>
            <a:xfrm>
              <a:off x="3202899" y="3936321"/>
              <a:ext cx="140252" cy="141348"/>
            </a:xfrm>
            <a:custGeom>
              <a:avLst/>
              <a:gdLst/>
              <a:ahLst/>
              <a:cxnLst/>
              <a:rect l="l" t="t" r="r" b="b"/>
              <a:pathLst>
                <a:path w="54" h="54" extrusionOk="0">
                  <a:moveTo>
                    <a:pt x="8" y="5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24" y="0"/>
                    <a:pt x="54" y="0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29" y="8"/>
                    <a:pt x="8" y="29"/>
                    <a:pt x="8" y="5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1" name="Google Shape;2131;p48"/>
            <p:cNvSpPr/>
            <p:nvPr/>
          </p:nvSpPr>
          <p:spPr>
            <a:xfrm>
              <a:off x="3343151" y="4077668"/>
              <a:ext cx="141348" cy="140252"/>
            </a:xfrm>
            <a:custGeom>
              <a:avLst/>
              <a:gdLst/>
              <a:ahLst/>
              <a:cxnLst/>
              <a:rect l="l" t="t" r="r" b="b"/>
              <a:pathLst>
                <a:path w="54" h="54" extrusionOk="0">
                  <a:moveTo>
                    <a:pt x="0" y="54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5" y="46"/>
                    <a:pt x="45" y="25"/>
                    <a:pt x="45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30"/>
                    <a:pt x="29" y="54"/>
                    <a:pt x="0" y="5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2" name="Google Shape;2132;p48"/>
            <p:cNvSpPr/>
            <p:nvPr/>
          </p:nvSpPr>
          <p:spPr>
            <a:xfrm>
              <a:off x="3244536" y="3981245"/>
              <a:ext cx="195038" cy="192846"/>
            </a:xfrm>
            <a:custGeom>
              <a:avLst/>
              <a:gdLst/>
              <a:ahLst/>
              <a:cxnLst/>
              <a:rect l="l" t="t" r="r" b="b"/>
              <a:pathLst>
                <a:path w="75" h="74" extrusionOk="0">
                  <a:moveTo>
                    <a:pt x="38" y="74"/>
                  </a:moveTo>
                  <a:cubicBezTo>
                    <a:pt x="17" y="74"/>
                    <a:pt x="0" y="58"/>
                    <a:pt x="0" y="37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8" y="0"/>
                    <a:pt x="75" y="17"/>
                    <a:pt x="75" y="37"/>
                  </a:cubicBezTo>
                  <a:cubicBezTo>
                    <a:pt x="75" y="58"/>
                    <a:pt x="58" y="74"/>
                    <a:pt x="38" y="74"/>
                  </a:cubicBezTo>
                  <a:close/>
                  <a:moveTo>
                    <a:pt x="38" y="8"/>
                  </a:moveTo>
                  <a:cubicBezTo>
                    <a:pt x="22" y="8"/>
                    <a:pt x="9" y="21"/>
                    <a:pt x="9" y="37"/>
                  </a:cubicBezTo>
                  <a:cubicBezTo>
                    <a:pt x="9" y="53"/>
                    <a:pt x="22" y="66"/>
                    <a:pt x="38" y="66"/>
                  </a:cubicBezTo>
                  <a:cubicBezTo>
                    <a:pt x="54" y="66"/>
                    <a:pt x="67" y="53"/>
                    <a:pt x="67" y="37"/>
                  </a:cubicBezTo>
                  <a:cubicBezTo>
                    <a:pt x="67" y="21"/>
                    <a:pt x="54" y="8"/>
                    <a:pt x="38" y="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3" name="Google Shape;2133;p48"/>
            <p:cNvSpPr/>
            <p:nvPr/>
          </p:nvSpPr>
          <p:spPr>
            <a:xfrm>
              <a:off x="3333289" y="4025074"/>
              <a:ext cx="21000" cy="62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4" name="Google Shape;2134;p48"/>
            <p:cNvSpPr/>
            <p:nvPr/>
          </p:nvSpPr>
          <p:spPr>
            <a:xfrm>
              <a:off x="3333289" y="4108348"/>
              <a:ext cx="210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35" name="Google Shape;2135;p48"/>
          <p:cNvSpPr/>
          <p:nvPr/>
        </p:nvSpPr>
        <p:spPr>
          <a:xfrm>
            <a:off x="6384867" y="3892492"/>
            <a:ext cx="365970" cy="369258"/>
          </a:xfrm>
          <a:custGeom>
            <a:avLst/>
            <a:gdLst/>
            <a:ahLst/>
            <a:cxnLst/>
            <a:rect l="l" t="t" r="r" b="b"/>
            <a:pathLst>
              <a:path w="334" h="337" extrusionOk="0">
                <a:moveTo>
                  <a:pt x="0" y="0"/>
                </a:moveTo>
                <a:lnTo>
                  <a:pt x="0" y="337"/>
                </a:lnTo>
                <a:lnTo>
                  <a:pt x="334" y="337"/>
                </a:lnTo>
                <a:lnTo>
                  <a:pt x="334" y="0"/>
                </a:lnTo>
                <a:lnTo>
                  <a:pt x="0" y="0"/>
                </a:lnTo>
                <a:close/>
                <a:moveTo>
                  <a:pt x="175" y="166"/>
                </a:moveTo>
                <a:lnTo>
                  <a:pt x="97" y="88"/>
                </a:lnTo>
                <a:lnTo>
                  <a:pt x="97" y="21"/>
                </a:lnTo>
                <a:lnTo>
                  <a:pt x="209" y="21"/>
                </a:lnTo>
                <a:lnTo>
                  <a:pt x="239" y="73"/>
                </a:lnTo>
                <a:lnTo>
                  <a:pt x="173" y="73"/>
                </a:lnTo>
                <a:lnTo>
                  <a:pt x="173" y="43"/>
                </a:lnTo>
                <a:lnTo>
                  <a:pt x="152" y="43"/>
                </a:lnTo>
                <a:lnTo>
                  <a:pt x="152" y="57"/>
                </a:lnTo>
                <a:lnTo>
                  <a:pt x="126" y="57"/>
                </a:lnTo>
                <a:lnTo>
                  <a:pt x="126" y="76"/>
                </a:lnTo>
                <a:lnTo>
                  <a:pt x="152" y="76"/>
                </a:lnTo>
                <a:lnTo>
                  <a:pt x="152" y="92"/>
                </a:lnTo>
                <a:lnTo>
                  <a:pt x="209" y="92"/>
                </a:lnTo>
                <a:lnTo>
                  <a:pt x="209" y="147"/>
                </a:lnTo>
                <a:lnTo>
                  <a:pt x="175" y="166"/>
                </a:lnTo>
                <a:close/>
                <a:moveTo>
                  <a:pt x="228" y="92"/>
                </a:moveTo>
                <a:lnTo>
                  <a:pt x="261" y="92"/>
                </a:lnTo>
                <a:lnTo>
                  <a:pt x="247" y="107"/>
                </a:lnTo>
                <a:lnTo>
                  <a:pt x="275" y="135"/>
                </a:lnTo>
                <a:lnTo>
                  <a:pt x="261" y="150"/>
                </a:lnTo>
                <a:lnTo>
                  <a:pt x="273" y="164"/>
                </a:lnTo>
                <a:lnTo>
                  <a:pt x="301" y="135"/>
                </a:lnTo>
                <a:lnTo>
                  <a:pt x="273" y="107"/>
                </a:lnTo>
                <a:lnTo>
                  <a:pt x="289" y="92"/>
                </a:lnTo>
                <a:lnTo>
                  <a:pt x="315" y="92"/>
                </a:lnTo>
                <a:lnTo>
                  <a:pt x="315" y="238"/>
                </a:lnTo>
                <a:lnTo>
                  <a:pt x="228" y="150"/>
                </a:lnTo>
                <a:lnTo>
                  <a:pt x="228" y="92"/>
                </a:lnTo>
                <a:close/>
                <a:moveTo>
                  <a:pt x="315" y="73"/>
                </a:moveTo>
                <a:lnTo>
                  <a:pt x="263" y="73"/>
                </a:lnTo>
                <a:lnTo>
                  <a:pt x="232" y="21"/>
                </a:lnTo>
                <a:lnTo>
                  <a:pt x="315" y="21"/>
                </a:lnTo>
                <a:lnTo>
                  <a:pt x="315" y="73"/>
                </a:lnTo>
                <a:close/>
                <a:moveTo>
                  <a:pt x="76" y="21"/>
                </a:moveTo>
                <a:lnTo>
                  <a:pt x="76" y="97"/>
                </a:lnTo>
                <a:lnTo>
                  <a:pt x="104" y="126"/>
                </a:lnTo>
                <a:lnTo>
                  <a:pt x="69" y="161"/>
                </a:lnTo>
                <a:lnTo>
                  <a:pt x="69" y="197"/>
                </a:lnTo>
                <a:lnTo>
                  <a:pt x="88" y="197"/>
                </a:lnTo>
                <a:lnTo>
                  <a:pt x="88" y="171"/>
                </a:lnTo>
                <a:lnTo>
                  <a:pt x="118" y="140"/>
                </a:lnTo>
                <a:lnTo>
                  <a:pt x="159" y="178"/>
                </a:lnTo>
                <a:lnTo>
                  <a:pt x="69" y="230"/>
                </a:lnTo>
                <a:lnTo>
                  <a:pt x="19" y="188"/>
                </a:lnTo>
                <a:lnTo>
                  <a:pt x="19" y="131"/>
                </a:lnTo>
                <a:lnTo>
                  <a:pt x="40" y="152"/>
                </a:lnTo>
                <a:lnTo>
                  <a:pt x="66" y="128"/>
                </a:lnTo>
                <a:lnTo>
                  <a:pt x="52" y="114"/>
                </a:lnTo>
                <a:lnTo>
                  <a:pt x="40" y="126"/>
                </a:lnTo>
                <a:lnTo>
                  <a:pt x="19" y="102"/>
                </a:lnTo>
                <a:lnTo>
                  <a:pt x="19" y="102"/>
                </a:lnTo>
                <a:lnTo>
                  <a:pt x="19" y="21"/>
                </a:lnTo>
                <a:lnTo>
                  <a:pt x="76" y="21"/>
                </a:lnTo>
                <a:close/>
                <a:moveTo>
                  <a:pt x="173" y="318"/>
                </a:moveTo>
                <a:lnTo>
                  <a:pt x="83" y="318"/>
                </a:lnTo>
                <a:lnTo>
                  <a:pt x="83" y="302"/>
                </a:lnTo>
                <a:lnTo>
                  <a:pt x="116" y="302"/>
                </a:lnTo>
                <a:lnTo>
                  <a:pt x="137" y="276"/>
                </a:lnTo>
                <a:lnTo>
                  <a:pt x="121" y="264"/>
                </a:lnTo>
                <a:lnTo>
                  <a:pt x="107" y="280"/>
                </a:lnTo>
                <a:lnTo>
                  <a:pt x="83" y="280"/>
                </a:lnTo>
                <a:lnTo>
                  <a:pt x="83" y="247"/>
                </a:lnTo>
                <a:lnTo>
                  <a:pt x="123" y="223"/>
                </a:lnTo>
                <a:lnTo>
                  <a:pt x="173" y="285"/>
                </a:lnTo>
                <a:lnTo>
                  <a:pt x="173" y="318"/>
                </a:lnTo>
                <a:lnTo>
                  <a:pt x="173" y="318"/>
                </a:lnTo>
                <a:close/>
                <a:moveTo>
                  <a:pt x="19" y="214"/>
                </a:moveTo>
                <a:lnTo>
                  <a:pt x="64" y="252"/>
                </a:lnTo>
                <a:lnTo>
                  <a:pt x="64" y="318"/>
                </a:lnTo>
                <a:lnTo>
                  <a:pt x="19" y="318"/>
                </a:lnTo>
                <a:lnTo>
                  <a:pt x="19" y="214"/>
                </a:lnTo>
                <a:close/>
                <a:moveTo>
                  <a:pt x="285" y="318"/>
                </a:moveTo>
                <a:lnTo>
                  <a:pt x="285" y="276"/>
                </a:lnTo>
                <a:lnTo>
                  <a:pt x="242" y="276"/>
                </a:lnTo>
                <a:lnTo>
                  <a:pt x="242" y="295"/>
                </a:lnTo>
                <a:lnTo>
                  <a:pt x="263" y="295"/>
                </a:lnTo>
                <a:lnTo>
                  <a:pt x="263" y="318"/>
                </a:lnTo>
                <a:lnTo>
                  <a:pt x="192" y="318"/>
                </a:lnTo>
                <a:lnTo>
                  <a:pt x="192" y="285"/>
                </a:lnTo>
                <a:lnTo>
                  <a:pt x="235" y="252"/>
                </a:lnTo>
                <a:lnTo>
                  <a:pt x="258" y="252"/>
                </a:lnTo>
                <a:lnTo>
                  <a:pt x="258" y="233"/>
                </a:lnTo>
                <a:lnTo>
                  <a:pt x="228" y="233"/>
                </a:lnTo>
                <a:lnTo>
                  <a:pt x="185" y="266"/>
                </a:lnTo>
                <a:lnTo>
                  <a:pt x="140" y="211"/>
                </a:lnTo>
                <a:lnTo>
                  <a:pt x="216" y="166"/>
                </a:lnTo>
                <a:lnTo>
                  <a:pt x="315" y="266"/>
                </a:lnTo>
                <a:lnTo>
                  <a:pt x="315" y="318"/>
                </a:lnTo>
                <a:lnTo>
                  <a:pt x="285" y="318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36" name="Google Shape;2136;p48"/>
          <p:cNvGrpSpPr/>
          <p:nvPr/>
        </p:nvGrpSpPr>
        <p:grpSpPr>
          <a:xfrm>
            <a:off x="5557051" y="3939608"/>
            <a:ext cx="367066" cy="322141"/>
            <a:chOff x="5551024" y="3939608"/>
            <a:chExt cx="367066" cy="322141"/>
          </a:xfrm>
        </p:grpSpPr>
        <p:sp>
          <p:nvSpPr>
            <p:cNvPr id="2137" name="Google Shape;2137;p48"/>
            <p:cNvSpPr/>
            <p:nvPr/>
          </p:nvSpPr>
          <p:spPr>
            <a:xfrm>
              <a:off x="5551024" y="3939608"/>
              <a:ext cx="367066" cy="322141"/>
            </a:xfrm>
            <a:custGeom>
              <a:avLst/>
              <a:gdLst/>
              <a:ahLst/>
              <a:cxnLst/>
              <a:rect l="l" t="t" r="r" b="b"/>
              <a:pathLst>
                <a:path w="141" h="124" extrusionOk="0">
                  <a:moveTo>
                    <a:pt x="125" y="22"/>
                  </a:moveTo>
                  <a:cubicBezTo>
                    <a:pt x="125" y="14"/>
                    <a:pt x="125" y="14"/>
                    <a:pt x="125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78" y="0"/>
                    <a:pt x="63" y="0"/>
                    <a:pt x="50" y="7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1" y="22"/>
                    <a:pt x="141" y="22"/>
                    <a:pt x="141" y="22"/>
                  </a:cubicBezTo>
                  <a:lnTo>
                    <a:pt x="125" y="22"/>
                  </a:lnTo>
                  <a:close/>
                  <a:moveTo>
                    <a:pt x="56" y="13"/>
                  </a:moveTo>
                  <a:cubicBezTo>
                    <a:pt x="65" y="9"/>
                    <a:pt x="76" y="9"/>
                    <a:pt x="85" y="13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6" y="22"/>
                    <a:pt x="56" y="22"/>
                    <a:pt x="56" y="22"/>
                  </a:cubicBezTo>
                  <a:lnTo>
                    <a:pt x="56" y="13"/>
                  </a:lnTo>
                  <a:close/>
                  <a:moveTo>
                    <a:pt x="8" y="116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116"/>
                    <a:pt x="17" y="116"/>
                    <a:pt x="17" y="116"/>
                  </a:cubicBezTo>
                  <a:lnTo>
                    <a:pt x="8" y="116"/>
                  </a:lnTo>
                  <a:close/>
                  <a:moveTo>
                    <a:pt x="25" y="116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7" y="116"/>
                    <a:pt x="117" y="116"/>
                    <a:pt x="117" y="116"/>
                  </a:cubicBezTo>
                  <a:lnTo>
                    <a:pt x="25" y="116"/>
                  </a:lnTo>
                  <a:close/>
                  <a:moveTo>
                    <a:pt x="133" y="116"/>
                  </a:moveTo>
                  <a:cubicBezTo>
                    <a:pt x="125" y="116"/>
                    <a:pt x="125" y="116"/>
                    <a:pt x="125" y="116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33" y="30"/>
                    <a:pt x="133" y="30"/>
                    <a:pt x="133" y="30"/>
                  </a:cubicBezTo>
                  <a:lnTo>
                    <a:pt x="133" y="11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8" name="Google Shape;2138;p48"/>
            <p:cNvSpPr/>
            <p:nvPr/>
          </p:nvSpPr>
          <p:spPr>
            <a:xfrm>
              <a:off x="5655118" y="4051371"/>
              <a:ext cx="158880" cy="158879"/>
            </a:xfrm>
            <a:custGeom>
              <a:avLst/>
              <a:gdLst/>
              <a:ahLst/>
              <a:cxnLst/>
              <a:rect l="l" t="t" r="r" b="b"/>
              <a:pathLst>
                <a:path w="145" h="145" extrusionOk="0">
                  <a:moveTo>
                    <a:pt x="104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104"/>
                  </a:lnTo>
                  <a:lnTo>
                    <a:pt x="43" y="104"/>
                  </a:lnTo>
                  <a:lnTo>
                    <a:pt x="43" y="145"/>
                  </a:lnTo>
                  <a:lnTo>
                    <a:pt x="104" y="145"/>
                  </a:lnTo>
                  <a:lnTo>
                    <a:pt x="104" y="104"/>
                  </a:lnTo>
                  <a:lnTo>
                    <a:pt x="145" y="104"/>
                  </a:lnTo>
                  <a:lnTo>
                    <a:pt x="145" y="43"/>
                  </a:lnTo>
                  <a:lnTo>
                    <a:pt x="104" y="43"/>
                  </a:lnTo>
                  <a:lnTo>
                    <a:pt x="104" y="0"/>
                  </a:lnTo>
                  <a:close/>
                  <a:moveTo>
                    <a:pt x="126" y="62"/>
                  </a:moveTo>
                  <a:lnTo>
                    <a:pt x="126" y="83"/>
                  </a:lnTo>
                  <a:lnTo>
                    <a:pt x="83" y="83"/>
                  </a:lnTo>
                  <a:lnTo>
                    <a:pt x="83" y="126"/>
                  </a:lnTo>
                  <a:lnTo>
                    <a:pt x="62" y="126"/>
                  </a:lnTo>
                  <a:lnTo>
                    <a:pt x="62" y="83"/>
                  </a:lnTo>
                  <a:lnTo>
                    <a:pt x="21" y="83"/>
                  </a:lnTo>
                  <a:lnTo>
                    <a:pt x="21" y="62"/>
                  </a:lnTo>
                  <a:lnTo>
                    <a:pt x="62" y="62"/>
                  </a:lnTo>
                  <a:lnTo>
                    <a:pt x="62" y="19"/>
                  </a:lnTo>
                  <a:lnTo>
                    <a:pt x="83" y="19"/>
                  </a:lnTo>
                  <a:lnTo>
                    <a:pt x="83" y="62"/>
                  </a:lnTo>
                  <a:lnTo>
                    <a:pt x="126" y="6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39" name="Google Shape;2139;p48"/>
          <p:cNvGrpSpPr/>
          <p:nvPr/>
        </p:nvGrpSpPr>
        <p:grpSpPr>
          <a:xfrm>
            <a:off x="2347690" y="4045893"/>
            <a:ext cx="367067" cy="215857"/>
            <a:chOff x="2316462" y="4045893"/>
            <a:chExt cx="367067" cy="215857"/>
          </a:xfrm>
        </p:grpSpPr>
        <p:sp>
          <p:nvSpPr>
            <p:cNvPr id="2140" name="Google Shape;2140;p48"/>
            <p:cNvSpPr/>
            <p:nvPr/>
          </p:nvSpPr>
          <p:spPr>
            <a:xfrm>
              <a:off x="2316462" y="4045893"/>
              <a:ext cx="367067" cy="215857"/>
            </a:xfrm>
            <a:custGeom>
              <a:avLst/>
              <a:gdLst/>
              <a:ahLst/>
              <a:cxnLst/>
              <a:rect l="l" t="t" r="r" b="b"/>
              <a:pathLst>
                <a:path w="335" h="197" extrusionOk="0">
                  <a:moveTo>
                    <a:pt x="0" y="0"/>
                  </a:moveTo>
                  <a:lnTo>
                    <a:pt x="0" y="197"/>
                  </a:lnTo>
                  <a:lnTo>
                    <a:pt x="335" y="197"/>
                  </a:lnTo>
                  <a:lnTo>
                    <a:pt x="335" y="0"/>
                  </a:lnTo>
                  <a:lnTo>
                    <a:pt x="0" y="0"/>
                  </a:lnTo>
                  <a:close/>
                  <a:moveTo>
                    <a:pt x="159" y="157"/>
                  </a:moveTo>
                  <a:lnTo>
                    <a:pt x="159" y="178"/>
                  </a:lnTo>
                  <a:lnTo>
                    <a:pt x="88" y="178"/>
                  </a:lnTo>
                  <a:lnTo>
                    <a:pt x="140" y="19"/>
                  </a:lnTo>
                  <a:lnTo>
                    <a:pt x="159" y="19"/>
                  </a:lnTo>
                  <a:lnTo>
                    <a:pt x="159" y="38"/>
                  </a:lnTo>
                  <a:lnTo>
                    <a:pt x="178" y="38"/>
                  </a:lnTo>
                  <a:lnTo>
                    <a:pt x="178" y="19"/>
                  </a:lnTo>
                  <a:lnTo>
                    <a:pt x="197" y="19"/>
                  </a:lnTo>
                  <a:lnTo>
                    <a:pt x="249" y="176"/>
                  </a:lnTo>
                  <a:lnTo>
                    <a:pt x="178" y="176"/>
                  </a:lnTo>
                  <a:lnTo>
                    <a:pt x="178" y="157"/>
                  </a:lnTo>
                  <a:lnTo>
                    <a:pt x="159" y="157"/>
                  </a:lnTo>
                  <a:close/>
                  <a:moveTo>
                    <a:pt x="19" y="76"/>
                  </a:moveTo>
                  <a:lnTo>
                    <a:pt x="36" y="76"/>
                  </a:lnTo>
                  <a:lnTo>
                    <a:pt x="36" y="107"/>
                  </a:lnTo>
                  <a:lnTo>
                    <a:pt x="83" y="83"/>
                  </a:lnTo>
                  <a:lnTo>
                    <a:pt x="74" y="67"/>
                  </a:lnTo>
                  <a:lnTo>
                    <a:pt x="57" y="74"/>
                  </a:lnTo>
                  <a:lnTo>
                    <a:pt x="57" y="57"/>
                  </a:lnTo>
                  <a:lnTo>
                    <a:pt x="19" y="57"/>
                  </a:lnTo>
                  <a:lnTo>
                    <a:pt x="19" y="19"/>
                  </a:lnTo>
                  <a:lnTo>
                    <a:pt x="119" y="19"/>
                  </a:lnTo>
                  <a:lnTo>
                    <a:pt x="67" y="178"/>
                  </a:lnTo>
                  <a:lnTo>
                    <a:pt x="19" y="178"/>
                  </a:lnTo>
                  <a:lnTo>
                    <a:pt x="19" y="76"/>
                  </a:lnTo>
                  <a:close/>
                  <a:moveTo>
                    <a:pt x="316" y="178"/>
                  </a:moveTo>
                  <a:lnTo>
                    <a:pt x="271" y="178"/>
                  </a:lnTo>
                  <a:lnTo>
                    <a:pt x="219" y="19"/>
                  </a:lnTo>
                  <a:lnTo>
                    <a:pt x="261" y="19"/>
                  </a:lnTo>
                  <a:lnTo>
                    <a:pt x="247" y="33"/>
                  </a:lnTo>
                  <a:lnTo>
                    <a:pt x="273" y="57"/>
                  </a:lnTo>
                  <a:lnTo>
                    <a:pt x="259" y="71"/>
                  </a:lnTo>
                  <a:lnTo>
                    <a:pt x="271" y="86"/>
                  </a:lnTo>
                  <a:lnTo>
                    <a:pt x="299" y="57"/>
                  </a:lnTo>
                  <a:lnTo>
                    <a:pt x="275" y="33"/>
                  </a:lnTo>
                  <a:lnTo>
                    <a:pt x="290" y="19"/>
                  </a:lnTo>
                  <a:lnTo>
                    <a:pt x="316" y="19"/>
                  </a:lnTo>
                  <a:lnTo>
                    <a:pt x="316" y="17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1" name="Google Shape;2141;p48"/>
            <p:cNvSpPr/>
            <p:nvPr/>
          </p:nvSpPr>
          <p:spPr>
            <a:xfrm>
              <a:off x="2490682" y="4108348"/>
              <a:ext cx="21000" cy="3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2" name="Google Shape;2142;p48"/>
            <p:cNvSpPr/>
            <p:nvPr/>
          </p:nvSpPr>
          <p:spPr>
            <a:xfrm>
              <a:off x="2490682" y="4163134"/>
              <a:ext cx="21000" cy="3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43" name="Google Shape;2143;p48"/>
          <p:cNvSpPr/>
          <p:nvPr/>
        </p:nvSpPr>
        <p:spPr>
          <a:xfrm>
            <a:off x="1494673" y="4004256"/>
            <a:ext cx="39446" cy="106285"/>
          </a:xfrm>
          <a:custGeom>
            <a:avLst/>
            <a:gdLst/>
            <a:ahLst/>
            <a:cxnLst/>
            <a:rect l="l" t="t" r="r" b="b"/>
            <a:pathLst>
              <a:path w="36" h="97" extrusionOk="0">
                <a:moveTo>
                  <a:pt x="0" y="71"/>
                </a:moveTo>
                <a:lnTo>
                  <a:pt x="17" y="97"/>
                </a:lnTo>
                <a:lnTo>
                  <a:pt x="34" y="88"/>
                </a:lnTo>
                <a:lnTo>
                  <a:pt x="24" y="71"/>
                </a:lnTo>
                <a:lnTo>
                  <a:pt x="36" y="50"/>
                </a:lnTo>
                <a:lnTo>
                  <a:pt x="24" y="26"/>
                </a:lnTo>
                <a:lnTo>
                  <a:pt x="34" y="10"/>
                </a:lnTo>
                <a:lnTo>
                  <a:pt x="17" y="0"/>
                </a:lnTo>
                <a:lnTo>
                  <a:pt x="0" y="26"/>
                </a:lnTo>
                <a:lnTo>
                  <a:pt x="15" y="50"/>
                </a:lnTo>
                <a:lnTo>
                  <a:pt x="0" y="7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4" name="Google Shape;2144;p48"/>
          <p:cNvSpPr/>
          <p:nvPr/>
        </p:nvSpPr>
        <p:spPr>
          <a:xfrm>
            <a:off x="1689711" y="4004256"/>
            <a:ext cx="39446" cy="106285"/>
          </a:xfrm>
          <a:custGeom>
            <a:avLst/>
            <a:gdLst/>
            <a:ahLst/>
            <a:cxnLst/>
            <a:rect l="l" t="t" r="r" b="b"/>
            <a:pathLst>
              <a:path w="36" h="97" extrusionOk="0">
                <a:moveTo>
                  <a:pt x="22" y="97"/>
                </a:moveTo>
                <a:lnTo>
                  <a:pt x="5" y="88"/>
                </a:lnTo>
                <a:lnTo>
                  <a:pt x="15" y="71"/>
                </a:lnTo>
                <a:lnTo>
                  <a:pt x="0" y="50"/>
                </a:lnTo>
                <a:lnTo>
                  <a:pt x="15" y="26"/>
                </a:lnTo>
                <a:lnTo>
                  <a:pt x="5" y="10"/>
                </a:lnTo>
                <a:lnTo>
                  <a:pt x="22" y="0"/>
                </a:lnTo>
                <a:lnTo>
                  <a:pt x="36" y="26"/>
                </a:lnTo>
                <a:lnTo>
                  <a:pt x="24" y="50"/>
                </a:lnTo>
                <a:lnTo>
                  <a:pt x="36" y="71"/>
                </a:lnTo>
                <a:lnTo>
                  <a:pt x="22" y="97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5" name="Google Shape;2145;p48"/>
          <p:cNvSpPr/>
          <p:nvPr/>
        </p:nvSpPr>
        <p:spPr>
          <a:xfrm>
            <a:off x="1525901" y="3894684"/>
            <a:ext cx="367067" cy="367066"/>
          </a:xfrm>
          <a:custGeom>
            <a:avLst/>
            <a:gdLst/>
            <a:ahLst/>
            <a:cxnLst/>
            <a:rect l="l" t="t" r="r" b="b"/>
            <a:pathLst>
              <a:path w="335" h="335" extrusionOk="0">
                <a:moveTo>
                  <a:pt x="307" y="217"/>
                </a:moveTo>
                <a:lnTo>
                  <a:pt x="285" y="205"/>
                </a:lnTo>
                <a:lnTo>
                  <a:pt x="273" y="214"/>
                </a:lnTo>
                <a:lnTo>
                  <a:pt x="261" y="152"/>
                </a:lnTo>
                <a:lnTo>
                  <a:pt x="273" y="90"/>
                </a:lnTo>
                <a:lnTo>
                  <a:pt x="288" y="100"/>
                </a:lnTo>
                <a:lnTo>
                  <a:pt x="299" y="83"/>
                </a:lnTo>
                <a:lnTo>
                  <a:pt x="276" y="67"/>
                </a:lnTo>
                <a:lnTo>
                  <a:pt x="276" y="0"/>
                </a:lnTo>
                <a:lnTo>
                  <a:pt x="219" y="0"/>
                </a:lnTo>
                <a:lnTo>
                  <a:pt x="219" y="31"/>
                </a:lnTo>
                <a:lnTo>
                  <a:pt x="169" y="0"/>
                </a:lnTo>
                <a:lnTo>
                  <a:pt x="38" y="83"/>
                </a:lnTo>
                <a:lnTo>
                  <a:pt x="48" y="100"/>
                </a:lnTo>
                <a:lnTo>
                  <a:pt x="64" y="90"/>
                </a:lnTo>
                <a:lnTo>
                  <a:pt x="74" y="152"/>
                </a:lnTo>
                <a:lnTo>
                  <a:pt x="64" y="217"/>
                </a:lnTo>
                <a:lnTo>
                  <a:pt x="45" y="207"/>
                </a:lnTo>
                <a:lnTo>
                  <a:pt x="29" y="217"/>
                </a:lnTo>
                <a:lnTo>
                  <a:pt x="0" y="217"/>
                </a:lnTo>
                <a:lnTo>
                  <a:pt x="0" y="335"/>
                </a:lnTo>
                <a:lnTo>
                  <a:pt x="335" y="335"/>
                </a:lnTo>
                <a:lnTo>
                  <a:pt x="335" y="217"/>
                </a:lnTo>
                <a:lnTo>
                  <a:pt x="307" y="217"/>
                </a:lnTo>
                <a:close/>
                <a:moveTo>
                  <a:pt x="238" y="19"/>
                </a:moveTo>
                <a:lnTo>
                  <a:pt x="254" y="19"/>
                </a:lnTo>
                <a:lnTo>
                  <a:pt x="254" y="55"/>
                </a:lnTo>
                <a:lnTo>
                  <a:pt x="238" y="43"/>
                </a:lnTo>
                <a:lnTo>
                  <a:pt x="238" y="19"/>
                </a:lnTo>
                <a:close/>
                <a:moveTo>
                  <a:pt x="169" y="22"/>
                </a:moveTo>
                <a:lnTo>
                  <a:pt x="195" y="38"/>
                </a:lnTo>
                <a:lnTo>
                  <a:pt x="176" y="64"/>
                </a:lnTo>
                <a:lnTo>
                  <a:pt x="195" y="83"/>
                </a:lnTo>
                <a:lnTo>
                  <a:pt x="195" y="102"/>
                </a:lnTo>
                <a:lnTo>
                  <a:pt x="214" y="102"/>
                </a:lnTo>
                <a:lnTo>
                  <a:pt x="214" y="76"/>
                </a:lnTo>
                <a:lnTo>
                  <a:pt x="202" y="62"/>
                </a:lnTo>
                <a:lnTo>
                  <a:pt x="212" y="50"/>
                </a:lnTo>
                <a:lnTo>
                  <a:pt x="254" y="79"/>
                </a:lnTo>
                <a:lnTo>
                  <a:pt x="242" y="152"/>
                </a:lnTo>
                <a:lnTo>
                  <a:pt x="254" y="221"/>
                </a:lnTo>
                <a:lnTo>
                  <a:pt x="214" y="221"/>
                </a:lnTo>
                <a:lnTo>
                  <a:pt x="214" y="136"/>
                </a:lnTo>
                <a:lnTo>
                  <a:pt x="124" y="136"/>
                </a:lnTo>
                <a:lnTo>
                  <a:pt x="124" y="221"/>
                </a:lnTo>
                <a:lnTo>
                  <a:pt x="83" y="221"/>
                </a:lnTo>
                <a:lnTo>
                  <a:pt x="95" y="152"/>
                </a:lnTo>
                <a:lnTo>
                  <a:pt x="81" y="79"/>
                </a:lnTo>
                <a:lnTo>
                  <a:pt x="169" y="22"/>
                </a:lnTo>
                <a:close/>
                <a:moveTo>
                  <a:pt x="143" y="221"/>
                </a:moveTo>
                <a:lnTo>
                  <a:pt x="143" y="155"/>
                </a:lnTo>
                <a:lnTo>
                  <a:pt x="193" y="155"/>
                </a:lnTo>
                <a:lnTo>
                  <a:pt x="193" y="221"/>
                </a:lnTo>
                <a:lnTo>
                  <a:pt x="143" y="221"/>
                </a:lnTo>
                <a:close/>
                <a:moveTo>
                  <a:pt x="316" y="316"/>
                </a:moveTo>
                <a:lnTo>
                  <a:pt x="254" y="316"/>
                </a:lnTo>
                <a:lnTo>
                  <a:pt x="240" y="290"/>
                </a:lnTo>
                <a:lnTo>
                  <a:pt x="257" y="290"/>
                </a:lnTo>
                <a:lnTo>
                  <a:pt x="257" y="257"/>
                </a:lnTo>
                <a:lnTo>
                  <a:pt x="238" y="257"/>
                </a:lnTo>
                <a:lnTo>
                  <a:pt x="238" y="271"/>
                </a:lnTo>
                <a:lnTo>
                  <a:pt x="207" y="271"/>
                </a:lnTo>
                <a:lnTo>
                  <a:pt x="233" y="316"/>
                </a:lnTo>
                <a:lnTo>
                  <a:pt x="105" y="316"/>
                </a:lnTo>
                <a:lnTo>
                  <a:pt x="105" y="295"/>
                </a:lnTo>
                <a:lnTo>
                  <a:pt x="131" y="295"/>
                </a:lnTo>
                <a:lnTo>
                  <a:pt x="131" y="259"/>
                </a:lnTo>
                <a:lnTo>
                  <a:pt x="112" y="259"/>
                </a:lnTo>
                <a:lnTo>
                  <a:pt x="112" y="276"/>
                </a:lnTo>
                <a:lnTo>
                  <a:pt x="95" y="276"/>
                </a:lnTo>
                <a:lnTo>
                  <a:pt x="64" y="264"/>
                </a:lnTo>
                <a:lnTo>
                  <a:pt x="57" y="283"/>
                </a:lnTo>
                <a:lnTo>
                  <a:pt x="83" y="293"/>
                </a:lnTo>
                <a:lnTo>
                  <a:pt x="83" y="316"/>
                </a:lnTo>
                <a:lnTo>
                  <a:pt x="19" y="316"/>
                </a:lnTo>
                <a:lnTo>
                  <a:pt x="19" y="238"/>
                </a:lnTo>
                <a:lnTo>
                  <a:pt x="34" y="238"/>
                </a:lnTo>
                <a:lnTo>
                  <a:pt x="45" y="231"/>
                </a:lnTo>
                <a:lnTo>
                  <a:pt x="69" y="240"/>
                </a:lnTo>
                <a:lnTo>
                  <a:pt x="269" y="240"/>
                </a:lnTo>
                <a:lnTo>
                  <a:pt x="288" y="228"/>
                </a:lnTo>
                <a:lnTo>
                  <a:pt x="302" y="238"/>
                </a:lnTo>
                <a:lnTo>
                  <a:pt x="316" y="238"/>
                </a:lnTo>
                <a:lnTo>
                  <a:pt x="316" y="3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46" name="Google Shape;2146;p48"/>
          <p:cNvGrpSpPr/>
          <p:nvPr/>
        </p:nvGrpSpPr>
        <p:grpSpPr>
          <a:xfrm>
            <a:off x="3945249" y="3894684"/>
            <a:ext cx="335290" cy="367066"/>
            <a:chOff x="3990721" y="3894684"/>
            <a:chExt cx="335290" cy="367066"/>
          </a:xfrm>
        </p:grpSpPr>
        <p:sp>
          <p:nvSpPr>
            <p:cNvPr id="2147" name="Google Shape;2147;p48"/>
            <p:cNvSpPr/>
            <p:nvPr/>
          </p:nvSpPr>
          <p:spPr>
            <a:xfrm>
              <a:off x="3990721" y="3977958"/>
              <a:ext cx="335290" cy="283791"/>
            </a:xfrm>
            <a:custGeom>
              <a:avLst/>
              <a:gdLst/>
              <a:ahLst/>
              <a:cxnLst/>
              <a:rect l="l" t="t" r="r" b="b"/>
              <a:pathLst>
                <a:path w="129" h="109" extrusionOk="0">
                  <a:moveTo>
                    <a:pt x="119" y="84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129" y="109"/>
                    <a:pt x="129" y="109"/>
                    <a:pt x="129" y="109"/>
                  </a:cubicBezTo>
                  <a:cubicBezTo>
                    <a:pt x="129" y="84"/>
                    <a:pt x="129" y="84"/>
                    <a:pt x="129" y="84"/>
                  </a:cubicBezTo>
                  <a:lnTo>
                    <a:pt x="119" y="84"/>
                  </a:lnTo>
                  <a:close/>
                  <a:moveTo>
                    <a:pt x="35" y="9"/>
                  </a:moveTo>
                  <a:cubicBezTo>
                    <a:pt x="94" y="9"/>
                    <a:pt x="94" y="9"/>
                    <a:pt x="94" y="9"/>
                  </a:cubicBezTo>
                  <a:cubicBezTo>
                    <a:pt x="110" y="84"/>
                    <a:pt x="110" y="84"/>
                    <a:pt x="110" y="84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76" y="54"/>
                    <a:pt x="81" y="47"/>
                    <a:pt x="80" y="39"/>
                  </a:cubicBezTo>
                  <a:cubicBezTo>
                    <a:pt x="80" y="31"/>
                    <a:pt x="74" y="25"/>
                    <a:pt x="66" y="24"/>
                  </a:cubicBezTo>
                  <a:cubicBezTo>
                    <a:pt x="56" y="23"/>
                    <a:pt x="49" y="31"/>
                    <a:pt x="49" y="40"/>
                  </a:cubicBezTo>
                  <a:cubicBezTo>
                    <a:pt x="49" y="47"/>
                    <a:pt x="54" y="54"/>
                    <a:pt x="60" y="55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19" y="84"/>
                    <a:pt x="19" y="84"/>
                    <a:pt x="19" y="84"/>
                  </a:cubicBezTo>
                  <a:lnTo>
                    <a:pt x="35" y="9"/>
                  </a:lnTo>
                  <a:close/>
                  <a:moveTo>
                    <a:pt x="64" y="48"/>
                  </a:moveTo>
                  <a:cubicBezTo>
                    <a:pt x="60" y="48"/>
                    <a:pt x="57" y="44"/>
                    <a:pt x="57" y="40"/>
                  </a:cubicBezTo>
                  <a:cubicBezTo>
                    <a:pt x="57" y="36"/>
                    <a:pt x="60" y="32"/>
                    <a:pt x="64" y="32"/>
                  </a:cubicBezTo>
                  <a:cubicBezTo>
                    <a:pt x="69" y="32"/>
                    <a:pt x="72" y="36"/>
                    <a:pt x="72" y="40"/>
                  </a:cubicBezTo>
                  <a:cubicBezTo>
                    <a:pt x="72" y="44"/>
                    <a:pt x="69" y="48"/>
                    <a:pt x="64" y="48"/>
                  </a:cubicBezTo>
                  <a:close/>
                  <a:moveTo>
                    <a:pt x="121" y="101"/>
                  </a:moveTo>
                  <a:cubicBezTo>
                    <a:pt x="8" y="101"/>
                    <a:pt x="8" y="101"/>
                    <a:pt x="8" y="10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121" y="92"/>
                    <a:pt x="121" y="92"/>
                    <a:pt x="121" y="92"/>
                  </a:cubicBezTo>
                  <a:lnTo>
                    <a:pt x="121" y="10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8" name="Google Shape;2148;p48"/>
            <p:cNvSpPr/>
            <p:nvPr/>
          </p:nvSpPr>
          <p:spPr>
            <a:xfrm>
              <a:off x="4105772" y="3936321"/>
              <a:ext cx="414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9" name="Google Shape;2149;p48"/>
            <p:cNvSpPr/>
            <p:nvPr/>
          </p:nvSpPr>
          <p:spPr>
            <a:xfrm>
              <a:off x="4170419" y="3936321"/>
              <a:ext cx="414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0" name="Google Shape;2150;p48"/>
            <p:cNvSpPr/>
            <p:nvPr/>
          </p:nvSpPr>
          <p:spPr>
            <a:xfrm>
              <a:off x="4147409" y="3894684"/>
              <a:ext cx="23100" cy="41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51" name="Google Shape;2151;p48"/>
          <p:cNvSpPr/>
          <p:nvPr/>
        </p:nvSpPr>
        <p:spPr>
          <a:xfrm>
            <a:off x="755063" y="3342442"/>
            <a:ext cx="304610" cy="367066"/>
          </a:xfrm>
          <a:custGeom>
            <a:avLst/>
            <a:gdLst/>
            <a:ahLst/>
            <a:cxnLst/>
            <a:rect l="l" t="t" r="r" b="b"/>
            <a:pathLst>
              <a:path w="117" h="141" extrusionOk="0">
                <a:moveTo>
                  <a:pt x="100" y="17"/>
                </a:moveTo>
                <a:cubicBezTo>
                  <a:pt x="89" y="6"/>
                  <a:pt x="74" y="0"/>
                  <a:pt x="59" y="0"/>
                </a:cubicBezTo>
                <a:cubicBezTo>
                  <a:pt x="43" y="0"/>
                  <a:pt x="28" y="6"/>
                  <a:pt x="17" y="17"/>
                </a:cubicBezTo>
                <a:cubicBezTo>
                  <a:pt x="6" y="28"/>
                  <a:pt x="0" y="43"/>
                  <a:pt x="0" y="58"/>
                </a:cubicBezTo>
                <a:cubicBezTo>
                  <a:pt x="0" y="74"/>
                  <a:pt x="6" y="89"/>
                  <a:pt x="17" y="100"/>
                </a:cubicBezTo>
                <a:cubicBezTo>
                  <a:pt x="59" y="141"/>
                  <a:pt x="59" y="141"/>
                  <a:pt x="59" y="141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11" y="89"/>
                  <a:pt x="117" y="74"/>
                  <a:pt x="117" y="58"/>
                </a:cubicBezTo>
                <a:cubicBezTo>
                  <a:pt x="117" y="43"/>
                  <a:pt x="111" y="28"/>
                  <a:pt x="100" y="17"/>
                </a:cubicBezTo>
                <a:close/>
                <a:moveTo>
                  <a:pt x="94" y="94"/>
                </a:moveTo>
                <a:cubicBezTo>
                  <a:pt x="59" y="130"/>
                  <a:pt x="59" y="130"/>
                  <a:pt x="59" y="130"/>
                </a:cubicBezTo>
                <a:cubicBezTo>
                  <a:pt x="23" y="94"/>
                  <a:pt x="23" y="94"/>
                  <a:pt x="23" y="94"/>
                </a:cubicBezTo>
                <a:cubicBezTo>
                  <a:pt x="14" y="84"/>
                  <a:pt x="8" y="72"/>
                  <a:pt x="8" y="58"/>
                </a:cubicBezTo>
                <a:cubicBezTo>
                  <a:pt x="8" y="45"/>
                  <a:pt x="14" y="32"/>
                  <a:pt x="23" y="23"/>
                </a:cubicBezTo>
                <a:cubicBezTo>
                  <a:pt x="33" y="13"/>
                  <a:pt x="45" y="8"/>
                  <a:pt x="59" y="8"/>
                </a:cubicBezTo>
                <a:cubicBezTo>
                  <a:pt x="72" y="8"/>
                  <a:pt x="85" y="13"/>
                  <a:pt x="94" y="23"/>
                </a:cubicBezTo>
                <a:cubicBezTo>
                  <a:pt x="114" y="42"/>
                  <a:pt x="114" y="74"/>
                  <a:pt x="94" y="9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2" name="Google Shape;2152;p48"/>
          <p:cNvSpPr/>
          <p:nvPr/>
        </p:nvSpPr>
        <p:spPr>
          <a:xfrm>
            <a:off x="800535" y="3391749"/>
            <a:ext cx="213665" cy="205995"/>
          </a:xfrm>
          <a:custGeom>
            <a:avLst/>
            <a:gdLst/>
            <a:ahLst/>
            <a:cxnLst/>
            <a:rect l="l" t="t" r="r" b="b"/>
            <a:pathLst>
              <a:path w="82" h="79" extrusionOk="0">
                <a:moveTo>
                  <a:pt x="66" y="12"/>
                </a:moveTo>
                <a:cubicBezTo>
                  <a:pt x="59" y="4"/>
                  <a:pt x="49" y="0"/>
                  <a:pt x="39" y="0"/>
                </a:cubicBezTo>
                <a:cubicBezTo>
                  <a:pt x="28" y="0"/>
                  <a:pt x="19" y="4"/>
                  <a:pt x="11" y="12"/>
                </a:cubicBezTo>
                <a:cubicBezTo>
                  <a:pt x="4" y="19"/>
                  <a:pt x="0" y="29"/>
                  <a:pt x="0" y="39"/>
                </a:cubicBezTo>
                <a:cubicBezTo>
                  <a:pt x="0" y="50"/>
                  <a:pt x="4" y="60"/>
                  <a:pt x="11" y="67"/>
                </a:cubicBezTo>
                <a:cubicBezTo>
                  <a:pt x="19" y="74"/>
                  <a:pt x="28" y="79"/>
                  <a:pt x="39" y="79"/>
                </a:cubicBezTo>
                <a:cubicBezTo>
                  <a:pt x="49" y="79"/>
                  <a:pt x="59" y="74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82" y="52"/>
                  <a:pt x="82" y="27"/>
                  <a:pt x="66" y="12"/>
                </a:cubicBezTo>
                <a:close/>
                <a:moveTo>
                  <a:pt x="17" y="17"/>
                </a:moveTo>
                <a:cubicBezTo>
                  <a:pt x="23" y="12"/>
                  <a:pt x="31" y="8"/>
                  <a:pt x="39" y="8"/>
                </a:cubicBezTo>
                <a:cubicBezTo>
                  <a:pt x="47" y="8"/>
                  <a:pt x="55" y="12"/>
                  <a:pt x="61" y="17"/>
                </a:cubicBezTo>
                <a:cubicBezTo>
                  <a:pt x="65" y="22"/>
                  <a:pt x="68" y="27"/>
                  <a:pt x="69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46" y="18"/>
                  <a:pt x="46" y="18"/>
                  <a:pt x="46" y="18"/>
                </a:cubicBezTo>
                <a:cubicBezTo>
                  <a:pt x="32" y="43"/>
                  <a:pt x="32" y="43"/>
                  <a:pt x="32" y="43"/>
                </a:cubicBezTo>
                <a:cubicBezTo>
                  <a:pt x="26" y="30"/>
                  <a:pt x="26" y="30"/>
                  <a:pt x="26" y="30"/>
                </a:cubicBezTo>
                <a:cubicBezTo>
                  <a:pt x="20" y="37"/>
                  <a:pt x="20" y="37"/>
                  <a:pt x="2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29"/>
                  <a:pt x="12" y="23"/>
                  <a:pt x="17" y="17"/>
                </a:cubicBezTo>
                <a:close/>
                <a:moveTo>
                  <a:pt x="61" y="61"/>
                </a:moveTo>
                <a:cubicBezTo>
                  <a:pt x="60" y="61"/>
                  <a:pt x="60" y="61"/>
                  <a:pt x="60" y="61"/>
                </a:cubicBezTo>
                <a:cubicBezTo>
                  <a:pt x="48" y="73"/>
                  <a:pt x="29" y="73"/>
                  <a:pt x="17" y="61"/>
                </a:cubicBezTo>
                <a:cubicBezTo>
                  <a:pt x="13" y="57"/>
                  <a:pt x="10" y="51"/>
                  <a:pt x="9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31" y="60"/>
                  <a:pt x="31" y="60"/>
                  <a:pt x="31" y="60"/>
                </a:cubicBezTo>
                <a:cubicBezTo>
                  <a:pt x="44" y="37"/>
                  <a:pt x="44" y="37"/>
                  <a:pt x="44" y="37"/>
                </a:cubicBezTo>
                <a:cubicBezTo>
                  <a:pt x="50" y="50"/>
                  <a:pt x="50" y="50"/>
                  <a:pt x="50" y="50"/>
                </a:cubicBezTo>
                <a:cubicBezTo>
                  <a:pt x="56" y="41"/>
                  <a:pt x="56" y="41"/>
                  <a:pt x="56" y="41"/>
                </a:cubicBezTo>
                <a:cubicBezTo>
                  <a:pt x="70" y="41"/>
                  <a:pt x="70" y="41"/>
                  <a:pt x="70" y="41"/>
                </a:cubicBezTo>
                <a:cubicBezTo>
                  <a:pt x="69" y="49"/>
                  <a:pt x="66" y="56"/>
                  <a:pt x="61" y="6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53" name="Google Shape;2153;p48"/>
          <p:cNvGrpSpPr/>
          <p:nvPr/>
        </p:nvGrpSpPr>
        <p:grpSpPr>
          <a:xfrm>
            <a:off x="8005435" y="3331485"/>
            <a:ext cx="367066" cy="368161"/>
            <a:chOff x="8056934" y="3331485"/>
            <a:chExt cx="367066" cy="368161"/>
          </a:xfrm>
        </p:grpSpPr>
        <p:sp>
          <p:nvSpPr>
            <p:cNvPr id="2154" name="Google Shape;2154;p48"/>
            <p:cNvSpPr/>
            <p:nvPr/>
          </p:nvSpPr>
          <p:spPr>
            <a:xfrm>
              <a:off x="8056934" y="3331485"/>
              <a:ext cx="367066" cy="368161"/>
            </a:xfrm>
            <a:custGeom>
              <a:avLst/>
              <a:gdLst/>
              <a:ahLst/>
              <a:cxnLst/>
              <a:rect l="l" t="t" r="r" b="b"/>
              <a:pathLst>
                <a:path w="141" h="141" extrusionOk="0">
                  <a:moveTo>
                    <a:pt x="125" y="77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73" y="112"/>
                    <a:pt x="73" y="112"/>
                    <a:pt x="73" y="112"/>
                  </a:cubicBezTo>
                  <a:cubicBezTo>
                    <a:pt x="76" y="128"/>
                    <a:pt x="90" y="141"/>
                    <a:pt x="107" y="141"/>
                  </a:cubicBezTo>
                  <a:cubicBezTo>
                    <a:pt x="126" y="141"/>
                    <a:pt x="141" y="126"/>
                    <a:pt x="141" y="107"/>
                  </a:cubicBezTo>
                  <a:cubicBezTo>
                    <a:pt x="141" y="94"/>
                    <a:pt x="135" y="84"/>
                    <a:pt x="125" y="77"/>
                  </a:cubicBezTo>
                  <a:close/>
                  <a:moveTo>
                    <a:pt x="8" y="104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114" y="72"/>
                    <a:pt x="111" y="72"/>
                    <a:pt x="107" y="72"/>
                  </a:cubicBezTo>
                  <a:cubicBezTo>
                    <a:pt x="102" y="72"/>
                    <a:pt x="96" y="73"/>
                    <a:pt x="92" y="75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104"/>
                    <a:pt x="18" y="104"/>
                    <a:pt x="18" y="104"/>
                  </a:cubicBezTo>
                  <a:lnTo>
                    <a:pt x="8" y="104"/>
                  </a:lnTo>
                  <a:close/>
                  <a:moveTo>
                    <a:pt x="83" y="40"/>
                  </a:moveTo>
                  <a:cubicBezTo>
                    <a:pt x="83" y="81"/>
                    <a:pt x="83" y="81"/>
                    <a:pt x="83" y="81"/>
                  </a:cubicBezTo>
                  <a:cubicBezTo>
                    <a:pt x="77" y="87"/>
                    <a:pt x="73" y="95"/>
                    <a:pt x="73" y="104"/>
                  </a:cubicBezTo>
                  <a:cubicBezTo>
                    <a:pt x="59" y="104"/>
                    <a:pt x="59" y="104"/>
                    <a:pt x="59" y="104"/>
                  </a:cubicBezTo>
                  <a:cubicBezTo>
                    <a:pt x="59" y="40"/>
                    <a:pt x="59" y="40"/>
                    <a:pt x="59" y="40"/>
                  </a:cubicBezTo>
                  <a:lnTo>
                    <a:pt x="83" y="40"/>
                  </a:lnTo>
                  <a:close/>
                  <a:moveTo>
                    <a:pt x="26" y="40"/>
                  </a:moveTo>
                  <a:cubicBezTo>
                    <a:pt x="51" y="40"/>
                    <a:pt x="51" y="40"/>
                    <a:pt x="51" y="40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26" y="104"/>
                    <a:pt x="26" y="104"/>
                    <a:pt x="26" y="104"/>
                  </a:cubicBezTo>
                  <a:lnTo>
                    <a:pt x="26" y="40"/>
                  </a:lnTo>
                  <a:close/>
                  <a:moveTo>
                    <a:pt x="107" y="80"/>
                  </a:moveTo>
                  <a:cubicBezTo>
                    <a:pt x="113" y="80"/>
                    <a:pt x="118" y="82"/>
                    <a:pt x="122" y="85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3" y="117"/>
                    <a:pt x="81" y="112"/>
                    <a:pt x="81" y="107"/>
                  </a:cubicBezTo>
                  <a:cubicBezTo>
                    <a:pt x="81" y="92"/>
                    <a:pt x="93" y="80"/>
                    <a:pt x="107" y="80"/>
                  </a:cubicBezTo>
                  <a:close/>
                  <a:moveTo>
                    <a:pt x="107" y="133"/>
                  </a:moveTo>
                  <a:cubicBezTo>
                    <a:pt x="101" y="133"/>
                    <a:pt x="96" y="131"/>
                    <a:pt x="92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1" y="95"/>
                    <a:pt x="133" y="101"/>
                    <a:pt x="133" y="107"/>
                  </a:cubicBezTo>
                  <a:cubicBezTo>
                    <a:pt x="133" y="121"/>
                    <a:pt x="121" y="133"/>
                    <a:pt x="107" y="1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5" name="Google Shape;2155;p48"/>
            <p:cNvSpPr/>
            <p:nvPr/>
          </p:nvSpPr>
          <p:spPr>
            <a:xfrm>
              <a:off x="8317715" y="3415855"/>
              <a:ext cx="21000" cy="23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6" name="Google Shape;2156;p48"/>
            <p:cNvSpPr/>
            <p:nvPr/>
          </p:nvSpPr>
          <p:spPr>
            <a:xfrm>
              <a:off x="8317715" y="3459683"/>
              <a:ext cx="210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7" name="Google Shape;2157;p48"/>
            <p:cNvSpPr/>
            <p:nvPr/>
          </p:nvSpPr>
          <p:spPr>
            <a:xfrm>
              <a:off x="8171984" y="3374217"/>
              <a:ext cx="549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58" name="Google Shape;2158;p48"/>
          <p:cNvGrpSpPr/>
          <p:nvPr/>
        </p:nvGrpSpPr>
        <p:grpSpPr>
          <a:xfrm>
            <a:off x="7151322" y="3331485"/>
            <a:ext cx="369258" cy="368161"/>
            <a:chOff x="7058734" y="3331485"/>
            <a:chExt cx="369258" cy="368161"/>
          </a:xfrm>
        </p:grpSpPr>
        <p:sp>
          <p:nvSpPr>
            <p:cNvPr id="2159" name="Google Shape;2159;p48"/>
            <p:cNvSpPr/>
            <p:nvPr/>
          </p:nvSpPr>
          <p:spPr>
            <a:xfrm>
              <a:off x="7327185" y="3563777"/>
              <a:ext cx="21000" cy="54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0" name="Google Shape;2160;p48"/>
            <p:cNvSpPr/>
            <p:nvPr/>
          </p:nvSpPr>
          <p:spPr>
            <a:xfrm>
              <a:off x="7058734" y="3331485"/>
              <a:ext cx="369258" cy="368161"/>
            </a:xfrm>
            <a:custGeom>
              <a:avLst/>
              <a:gdLst/>
              <a:ahLst/>
              <a:cxnLst/>
              <a:rect l="l" t="t" r="r" b="b"/>
              <a:pathLst>
                <a:path w="142" h="141" extrusionOk="0">
                  <a:moveTo>
                    <a:pt x="126" y="78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78" y="125"/>
                    <a:pt x="78" y="125"/>
                    <a:pt x="78" y="125"/>
                  </a:cubicBezTo>
                  <a:cubicBezTo>
                    <a:pt x="84" y="135"/>
                    <a:pt x="95" y="141"/>
                    <a:pt x="108" y="141"/>
                  </a:cubicBezTo>
                  <a:cubicBezTo>
                    <a:pt x="126" y="141"/>
                    <a:pt x="141" y="126"/>
                    <a:pt x="141" y="107"/>
                  </a:cubicBezTo>
                  <a:cubicBezTo>
                    <a:pt x="142" y="95"/>
                    <a:pt x="135" y="84"/>
                    <a:pt x="126" y="78"/>
                  </a:cubicBezTo>
                  <a:close/>
                  <a:moveTo>
                    <a:pt x="8" y="117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5" y="73"/>
                    <a:pt x="112" y="73"/>
                    <a:pt x="109" y="72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3" y="112"/>
                    <a:pt x="73" y="115"/>
                    <a:pt x="74" y="117"/>
                  </a:cubicBezTo>
                  <a:lnTo>
                    <a:pt x="8" y="117"/>
                  </a:lnTo>
                  <a:close/>
                  <a:moveTo>
                    <a:pt x="73" y="101"/>
                  </a:moveTo>
                  <a:cubicBezTo>
                    <a:pt x="67" y="101"/>
                    <a:pt x="67" y="101"/>
                    <a:pt x="67" y="101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101" y="67"/>
                    <a:pt x="101" y="67"/>
                    <a:pt x="101" y="67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87" y="76"/>
                    <a:pt x="76" y="87"/>
                    <a:pt x="73" y="101"/>
                  </a:cubicBezTo>
                  <a:close/>
                  <a:moveTo>
                    <a:pt x="83" y="42"/>
                  </a:moveTo>
                  <a:cubicBezTo>
                    <a:pt x="77" y="48"/>
                    <a:pt x="77" y="48"/>
                    <a:pt x="77" y="48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59"/>
                    <a:pt x="101" y="59"/>
                    <a:pt x="101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2" y="31"/>
                    <a:pt x="72" y="31"/>
                    <a:pt x="72" y="31"/>
                  </a:cubicBezTo>
                  <a:lnTo>
                    <a:pt x="83" y="42"/>
                  </a:lnTo>
                  <a:close/>
                  <a:moveTo>
                    <a:pt x="59" y="59"/>
                  </a:moveTo>
                  <a:cubicBezTo>
                    <a:pt x="25" y="59"/>
                    <a:pt x="25" y="59"/>
                    <a:pt x="25" y="59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59" y="25"/>
                    <a:pt x="59" y="25"/>
                    <a:pt x="59" y="25"/>
                  </a:cubicBezTo>
                  <a:lnTo>
                    <a:pt x="59" y="59"/>
                  </a:lnTo>
                  <a:close/>
                  <a:moveTo>
                    <a:pt x="25" y="67"/>
                  </a:moveTo>
                  <a:cubicBezTo>
                    <a:pt x="59" y="67"/>
                    <a:pt x="59" y="67"/>
                    <a:pt x="59" y="67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25" y="101"/>
                    <a:pt x="25" y="101"/>
                    <a:pt x="25" y="101"/>
                  </a:cubicBezTo>
                  <a:lnTo>
                    <a:pt x="25" y="67"/>
                  </a:lnTo>
                  <a:close/>
                  <a:moveTo>
                    <a:pt x="107" y="133"/>
                  </a:moveTo>
                  <a:cubicBezTo>
                    <a:pt x="93" y="133"/>
                    <a:pt x="81" y="121"/>
                    <a:pt x="81" y="107"/>
                  </a:cubicBezTo>
                  <a:cubicBezTo>
                    <a:pt x="81" y="92"/>
                    <a:pt x="93" y="81"/>
                    <a:pt x="107" y="81"/>
                  </a:cubicBezTo>
                  <a:cubicBezTo>
                    <a:pt x="121" y="81"/>
                    <a:pt x="133" y="92"/>
                    <a:pt x="133" y="107"/>
                  </a:cubicBezTo>
                  <a:cubicBezTo>
                    <a:pt x="133" y="121"/>
                    <a:pt x="121" y="133"/>
                    <a:pt x="107" y="1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1" name="Google Shape;2161;p48"/>
            <p:cNvSpPr/>
            <p:nvPr/>
          </p:nvSpPr>
          <p:spPr>
            <a:xfrm>
              <a:off x="7327185" y="3637190"/>
              <a:ext cx="210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62" name="Google Shape;2162;p48"/>
          <p:cNvGrpSpPr/>
          <p:nvPr/>
        </p:nvGrpSpPr>
        <p:grpSpPr>
          <a:xfrm>
            <a:off x="5557599" y="3355591"/>
            <a:ext cx="365970" cy="344055"/>
            <a:chOff x="5561982" y="3355591"/>
            <a:chExt cx="365970" cy="344055"/>
          </a:xfrm>
        </p:grpSpPr>
        <p:sp>
          <p:nvSpPr>
            <p:cNvPr id="2163" name="Google Shape;2163;p48"/>
            <p:cNvSpPr/>
            <p:nvPr/>
          </p:nvSpPr>
          <p:spPr>
            <a:xfrm>
              <a:off x="5764690" y="3465162"/>
              <a:ext cx="414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4" name="Google Shape;2164;p48"/>
            <p:cNvSpPr/>
            <p:nvPr/>
          </p:nvSpPr>
          <p:spPr>
            <a:xfrm>
              <a:off x="5806327" y="3420238"/>
              <a:ext cx="23100" cy="45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5" name="Google Shape;2165;p48"/>
            <p:cNvSpPr/>
            <p:nvPr/>
          </p:nvSpPr>
          <p:spPr>
            <a:xfrm>
              <a:off x="5561982" y="3355591"/>
              <a:ext cx="365970" cy="344055"/>
            </a:xfrm>
            <a:custGeom>
              <a:avLst/>
              <a:gdLst/>
              <a:ahLst/>
              <a:cxnLst/>
              <a:rect l="l" t="t" r="r" b="b"/>
              <a:pathLst>
                <a:path w="141" h="132" extrusionOk="0">
                  <a:moveTo>
                    <a:pt x="105" y="56"/>
                  </a:moveTo>
                  <a:cubicBezTo>
                    <a:pt x="92" y="68"/>
                    <a:pt x="92" y="68"/>
                    <a:pt x="92" y="68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48" y="54"/>
                    <a:pt x="57" y="43"/>
                    <a:pt x="57" y="29"/>
                  </a:cubicBezTo>
                  <a:cubicBezTo>
                    <a:pt x="57" y="13"/>
                    <a:pt x="44" y="0"/>
                    <a:pt x="28" y="1"/>
                  </a:cubicBezTo>
                  <a:cubicBezTo>
                    <a:pt x="13" y="2"/>
                    <a:pt x="1" y="13"/>
                    <a:pt x="1" y="28"/>
                  </a:cubicBezTo>
                  <a:cubicBezTo>
                    <a:pt x="0" y="43"/>
                    <a:pt x="12" y="56"/>
                    <a:pt x="27" y="5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05" y="56"/>
                    <a:pt x="105" y="56"/>
                    <a:pt x="105" y="56"/>
                  </a:cubicBezTo>
                  <a:close/>
                  <a:moveTo>
                    <a:pt x="9" y="29"/>
                  </a:moveTo>
                  <a:cubicBezTo>
                    <a:pt x="9" y="18"/>
                    <a:pt x="18" y="9"/>
                    <a:pt x="30" y="9"/>
                  </a:cubicBezTo>
                  <a:cubicBezTo>
                    <a:pt x="40" y="10"/>
                    <a:pt x="48" y="18"/>
                    <a:pt x="49" y="28"/>
                  </a:cubicBezTo>
                  <a:cubicBezTo>
                    <a:pt x="49" y="37"/>
                    <a:pt x="43" y="45"/>
                    <a:pt x="35" y="48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17" y="48"/>
                    <a:pt x="9" y="39"/>
                    <a:pt x="9" y="29"/>
                  </a:cubicBezTo>
                  <a:close/>
                  <a:moveTo>
                    <a:pt x="8" y="77"/>
                  </a:moveTo>
                  <a:cubicBezTo>
                    <a:pt x="84" y="77"/>
                    <a:pt x="84" y="77"/>
                    <a:pt x="84" y="77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8" y="86"/>
                    <a:pt x="8" y="86"/>
                    <a:pt x="8" y="86"/>
                  </a:cubicBezTo>
                  <a:lnTo>
                    <a:pt x="8" y="77"/>
                  </a:lnTo>
                  <a:close/>
                  <a:moveTo>
                    <a:pt x="66" y="94"/>
                  </a:moveTo>
                  <a:cubicBezTo>
                    <a:pt x="53" y="107"/>
                    <a:pt x="53" y="107"/>
                    <a:pt x="53" y="107"/>
                  </a:cubicBezTo>
                  <a:cubicBezTo>
                    <a:pt x="52" y="108"/>
                    <a:pt x="51" y="108"/>
                    <a:pt x="49" y="108"/>
                  </a:cubicBezTo>
                  <a:cubicBezTo>
                    <a:pt x="47" y="108"/>
                    <a:pt x="45" y="107"/>
                    <a:pt x="44" y="106"/>
                  </a:cubicBezTo>
                  <a:cubicBezTo>
                    <a:pt x="42" y="105"/>
                    <a:pt x="39" y="104"/>
                    <a:pt x="34" y="104"/>
                  </a:cubicBezTo>
                  <a:cubicBezTo>
                    <a:pt x="29" y="104"/>
                    <a:pt x="27" y="105"/>
                    <a:pt x="25" y="106"/>
                  </a:cubicBezTo>
                  <a:cubicBezTo>
                    <a:pt x="23" y="107"/>
                    <a:pt x="22" y="108"/>
                    <a:pt x="19" y="108"/>
                  </a:cubicBezTo>
                  <a:cubicBezTo>
                    <a:pt x="16" y="108"/>
                    <a:pt x="15" y="107"/>
                    <a:pt x="14" y="106"/>
                  </a:cubicBezTo>
                  <a:cubicBezTo>
                    <a:pt x="12" y="106"/>
                    <a:pt x="11" y="105"/>
                    <a:pt x="8" y="104"/>
                  </a:cubicBezTo>
                  <a:cubicBezTo>
                    <a:pt x="8" y="94"/>
                    <a:pt x="8" y="94"/>
                    <a:pt x="8" y="94"/>
                  </a:cubicBezTo>
                  <a:lnTo>
                    <a:pt x="66" y="94"/>
                  </a:lnTo>
                  <a:close/>
                  <a:moveTo>
                    <a:pt x="8" y="124"/>
                  </a:moveTo>
                  <a:cubicBezTo>
                    <a:pt x="8" y="113"/>
                    <a:pt x="8" y="113"/>
                    <a:pt x="8" y="113"/>
                  </a:cubicBezTo>
                  <a:cubicBezTo>
                    <a:pt x="9" y="113"/>
                    <a:pt x="9" y="114"/>
                    <a:pt x="10" y="114"/>
                  </a:cubicBezTo>
                  <a:cubicBezTo>
                    <a:pt x="12" y="115"/>
                    <a:pt x="14" y="116"/>
                    <a:pt x="19" y="116"/>
                  </a:cubicBezTo>
                  <a:cubicBezTo>
                    <a:pt x="24" y="116"/>
                    <a:pt x="27" y="115"/>
                    <a:pt x="29" y="114"/>
                  </a:cubicBezTo>
                  <a:cubicBezTo>
                    <a:pt x="30" y="113"/>
                    <a:pt x="32" y="112"/>
                    <a:pt x="34" y="112"/>
                  </a:cubicBezTo>
                  <a:cubicBezTo>
                    <a:pt x="37" y="112"/>
                    <a:pt x="38" y="113"/>
                    <a:pt x="40" y="114"/>
                  </a:cubicBezTo>
                  <a:cubicBezTo>
                    <a:pt x="41" y="115"/>
                    <a:pt x="43" y="115"/>
                    <a:pt x="45" y="116"/>
                  </a:cubicBezTo>
                  <a:cubicBezTo>
                    <a:pt x="37" y="124"/>
                    <a:pt x="37" y="124"/>
                    <a:pt x="37" y="124"/>
                  </a:cubicBezTo>
                  <a:lnTo>
                    <a:pt x="8" y="124"/>
                  </a:lnTo>
                  <a:close/>
                  <a:moveTo>
                    <a:pt x="133" y="124"/>
                  </a:moveTo>
                  <a:cubicBezTo>
                    <a:pt x="48" y="124"/>
                    <a:pt x="48" y="124"/>
                    <a:pt x="48" y="124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1" y="102"/>
                    <a:pt x="71" y="102"/>
                    <a:pt x="71" y="101"/>
                  </a:cubicBezTo>
                  <a:cubicBezTo>
                    <a:pt x="73" y="100"/>
                    <a:pt x="74" y="100"/>
                    <a:pt x="77" y="100"/>
                  </a:cubicBezTo>
                  <a:cubicBezTo>
                    <a:pt x="80" y="100"/>
                    <a:pt x="81" y="100"/>
                    <a:pt x="83" y="101"/>
                  </a:cubicBezTo>
                  <a:cubicBezTo>
                    <a:pt x="85" y="102"/>
                    <a:pt x="87" y="104"/>
                    <a:pt x="92" y="104"/>
                  </a:cubicBezTo>
                  <a:cubicBezTo>
                    <a:pt x="97" y="104"/>
                    <a:pt x="99" y="102"/>
                    <a:pt x="102" y="101"/>
                  </a:cubicBezTo>
                  <a:cubicBezTo>
                    <a:pt x="103" y="100"/>
                    <a:pt x="104" y="100"/>
                    <a:pt x="107" y="100"/>
                  </a:cubicBezTo>
                  <a:cubicBezTo>
                    <a:pt x="110" y="100"/>
                    <a:pt x="111" y="100"/>
                    <a:pt x="113" y="101"/>
                  </a:cubicBezTo>
                  <a:cubicBezTo>
                    <a:pt x="115" y="102"/>
                    <a:pt x="117" y="104"/>
                    <a:pt x="122" y="104"/>
                  </a:cubicBezTo>
                  <a:cubicBezTo>
                    <a:pt x="127" y="104"/>
                    <a:pt x="130" y="102"/>
                    <a:pt x="132" y="101"/>
                  </a:cubicBezTo>
                  <a:cubicBezTo>
                    <a:pt x="132" y="101"/>
                    <a:pt x="133" y="101"/>
                    <a:pt x="133" y="101"/>
                  </a:cubicBezTo>
                  <a:cubicBezTo>
                    <a:pt x="133" y="124"/>
                    <a:pt x="133" y="124"/>
                    <a:pt x="133" y="124"/>
                  </a:cubicBezTo>
                  <a:close/>
                  <a:moveTo>
                    <a:pt x="133" y="92"/>
                  </a:moveTo>
                  <a:cubicBezTo>
                    <a:pt x="131" y="92"/>
                    <a:pt x="129" y="93"/>
                    <a:pt x="128" y="94"/>
                  </a:cubicBezTo>
                  <a:cubicBezTo>
                    <a:pt x="126" y="95"/>
                    <a:pt x="125" y="95"/>
                    <a:pt x="122" y="95"/>
                  </a:cubicBezTo>
                  <a:cubicBezTo>
                    <a:pt x="119" y="95"/>
                    <a:pt x="118" y="95"/>
                    <a:pt x="117" y="94"/>
                  </a:cubicBezTo>
                  <a:cubicBezTo>
                    <a:pt x="115" y="93"/>
                    <a:pt x="112" y="91"/>
                    <a:pt x="107" y="91"/>
                  </a:cubicBezTo>
                  <a:cubicBezTo>
                    <a:pt x="102" y="91"/>
                    <a:pt x="100" y="93"/>
                    <a:pt x="98" y="94"/>
                  </a:cubicBezTo>
                  <a:cubicBezTo>
                    <a:pt x="96" y="95"/>
                    <a:pt x="95" y="95"/>
                    <a:pt x="92" y="95"/>
                  </a:cubicBezTo>
                  <a:cubicBezTo>
                    <a:pt x="89" y="95"/>
                    <a:pt x="88" y="95"/>
                    <a:pt x="86" y="94"/>
                  </a:cubicBezTo>
                  <a:cubicBezTo>
                    <a:pt x="85" y="93"/>
                    <a:pt x="83" y="92"/>
                    <a:pt x="80" y="92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133" y="82"/>
                    <a:pt x="133" y="82"/>
                    <a:pt x="133" y="82"/>
                  </a:cubicBezTo>
                  <a:lnTo>
                    <a:pt x="133" y="92"/>
                  </a:lnTo>
                  <a:close/>
                  <a:moveTo>
                    <a:pt x="99" y="74"/>
                  </a:moveTo>
                  <a:cubicBezTo>
                    <a:pt x="108" y="64"/>
                    <a:pt x="108" y="64"/>
                    <a:pt x="108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3" y="74"/>
                    <a:pt x="133" y="74"/>
                    <a:pt x="133" y="74"/>
                  </a:cubicBezTo>
                  <a:lnTo>
                    <a:pt x="99" y="7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66" name="Google Shape;2166;p48"/>
          <p:cNvSpPr/>
          <p:nvPr/>
        </p:nvSpPr>
        <p:spPr>
          <a:xfrm>
            <a:off x="3144826" y="3368739"/>
            <a:ext cx="365970" cy="330907"/>
          </a:xfrm>
          <a:custGeom>
            <a:avLst/>
            <a:gdLst/>
            <a:ahLst/>
            <a:cxnLst/>
            <a:rect l="l" t="t" r="r" b="b"/>
            <a:pathLst>
              <a:path w="141" h="127" extrusionOk="0">
                <a:moveTo>
                  <a:pt x="139" y="0"/>
                </a:moveTo>
                <a:cubicBezTo>
                  <a:pt x="137" y="0"/>
                  <a:pt x="135" y="1"/>
                  <a:pt x="132" y="2"/>
                </a:cubicBezTo>
                <a:cubicBezTo>
                  <a:pt x="132" y="2"/>
                  <a:pt x="132" y="2"/>
                  <a:pt x="132" y="2"/>
                </a:cubicBezTo>
                <a:cubicBezTo>
                  <a:pt x="131" y="3"/>
                  <a:pt x="130" y="3"/>
                  <a:pt x="127" y="3"/>
                </a:cubicBezTo>
                <a:cubicBezTo>
                  <a:pt x="125" y="3"/>
                  <a:pt x="124" y="3"/>
                  <a:pt x="122" y="2"/>
                </a:cubicBezTo>
                <a:cubicBezTo>
                  <a:pt x="120" y="1"/>
                  <a:pt x="118" y="0"/>
                  <a:pt x="113" y="0"/>
                </a:cubicBezTo>
                <a:cubicBezTo>
                  <a:pt x="109" y="0"/>
                  <a:pt x="106" y="1"/>
                  <a:pt x="104" y="2"/>
                </a:cubicBezTo>
                <a:cubicBezTo>
                  <a:pt x="103" y="3"/>
                  <a:pt x="101" y="3"/>
                  <a:pt x="99" y="3"/>
                </a:cubicBezTo>
                <a:cubicBezTo>
                  <a:pt x="97" y="3"/>
                  <a:pt x="95" y="3"/>
                  <a:pt x="94" y="2"/>
                </a:cubicBezTo>
                <a:cubicBezTo>
                  <a:pt x="92" y="1"/>
                  <a:pt x="89" y="0"/>
                  <a:pt x="85" y="0"/>
                </a:cubicBezTo>
                <a:cubicBezTo>
                  <a:pt x="80" y="0"/>
                  <a:pt x="78" y="1"/>
                  <a:pt x="76" y="2"/>
                </a:cubicBezTo>
                <a:cubicBezTo>
                  <a:pt x="74" y="3"/>
                  <a:pt x="73" y="3"/>
                  <a:pt x="71" y="3"/>
                </a:cubicBezTo>
                <a:cubicBezTo>
                  <a:pt x="68" y="3"/>
                  <a:pt x="67" y="3"/>
                  <a:pt x="66" y="2"/>
                </a:cubicBezTo>
                <a:cubicBezTo>
                  <a:pt x="64" y="1"/>
                  <a:pt x="61" y="0"/>
                  <a:pt x="57" y="0"/>
                </a:cubicBezTo>
                <a:cubicBezTo>
                  <a:pt x="52" y="0"/>
                  <a:pt x="49" y="1"/>
                  <a:pt x="48" y="2"/>
                </a:cubicBezTo>
                <a:cubicBezTo>
                  <a:pt x="46" y="3"/>
                  <a:pt x="45" y="3"/>
                  <a:pt x="42" y="3"/>
                </a:cubicBezTo>
                <a:cubicBezTo>
                  <a:pt x="40" y="3"/>
                  <a:pt x="39" y="3"/>
                  <a:pt x="37" y="2"/>
                </a:cubicBezTo>
                <a:cubicBezTo>
                  <a:pt x="35" y="1"/>
                  <a:pt x="33" y="0"/>
                  <a:pt x="28" y="0"/>
                </a:cubicBezTo>
                <a:cubicBezTo>
                  <a:pt x="24" y="0"/>
                  <a:pt x="21" y="1"/>
                  <a:pt x="19" y="2"/>
                </a:cubicBezTo>
                <a:cubicBezTo>
                  <a:pt x="18" y="3"/>
                  <a:pt x="17" y="3"/>
                  <a:pt x="14" y="3"/>
                </a:cubicBezTo>
                <a:cubicBezTo>
                  <a:pt x="12" y="3"/>
                  <a:pt x="11" y="3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7" y="1"/>
                  <a:pt x="5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7"/>
                  <a:pt x="0" y="127"/>
                  <a:pt x="0" y="127"/>
                </a:cubicBezTo>
                <a:cubicBezTo>
                  <a:pt x="141" y="127"/>
                  <a:pt x="141" y="127"/>
                  <a:pt x="141" y="127"/>
                </a:cubicBezTo>
                <a:cubicBezTo>
                  <a:pt x="141" y="0"/>
                  <a:pt x="141" y="0"/>
                  <a:pt x="141" y="0"/>
                </a:cubicBezTo>
                <a:lnTo>
                  <a:pt x="139" y="0"/>
                </a:lnTo>
                <a:close/>
                <a:moveTo>
                  <a:pt x="8" y="30"/>
                </a:moveTo>
                <a:cubicBezTo>
                  <a:pt x="10" y="30"/>
                  <a:pt x="12" y="31"/>
                  <a:pt x="14" y="31"/>
                </a:cubicBezTo>
                <a:cubicBezTo>
                  <a:pt x="19" y="31"/>
                  <a:pt x="21" y="29"/>
                  <a:pt x="23" y="28"/>
                </a:cubicBezTo>
                <a:cubicBezTo>
                  <a:pt x="25" y="27"/>
                  <a:pt x="26" y="27"/>
                  <a:pt x="28" y="27"/>
                </a:cubicBezTo>
                <a:cubicBezTo>
                  <a:pt x="31" y="27"/>
                  <a:pt x="32" y="27"/>
                  <a:pt x="33" y="28"/>
                </a:cubicBezTo>
                <a:cubicBezTo>
                  <a:pt x="35" y="29"/>
                  <a:pt x="38" y="31"/>
                  <a:pt x="42" y="31"/>
                </a:cubicBezTo>
                <a:cubicBezTo>
                  <a:pt x="47" y="31"/>
                  <a:pt x="49" y="29"/>
                  <a:pt x="51" y="28"/>
                </a:cubicBezTo>
                <a:cubicBezTo>
                  <a:pt x="53" y="27"/>
                  <a:pt x="54" y="27"/>
                  <a:pt x="57" y="27"/>
                </a:cubicBezTo>
                <a:cubicBezTo>
                  <a:pt x="59" y="27"/>
                  <a:pt x="60" y="27"/>
                  <a:pt x="62" y="28"/>
                </a:cubicBezTo>
                <a:cubicBezTo>
                  <a:pt x="64" y="29"/>
                  <a:pt x="66" y="31"/>
                  <a:pt x="71" y="31"/>
                </a:cubicBezTo>
                <a:cubicBezTo>
                  <a:pt x="75" y="31"/>
                  <a:pt x="78" y="29"/>
                  <a:pt x="80" y="28"/>
                </a:cubicBezTo>
                <a:cubicBezTo>
                  <a:pt x="81" y="27"/>
                  <a:pt x="82" y="27"/>
                  <a:pt x="85" y="27"/>
                </a:cubicBezTo>
                <a:cubicBezTo>
                  <a:pt x="87" y="27"/>
                  <a:pt x="88" y="27"/>
                  <a:pt x="90" y="28"/>
                </a:cubicBezTo>
                <a:cubicBezTo>
                  <a:pt x="92" y="29"/>
                  <a:pt x="94" y="31"/>
                  <a:pt x="99" y="31"/>
                </a:cubicBezTo>
                <a:cubicBezTo>
                  <a:pt x="104" y="31"/>
                  <a:pt x="106" y="29"/>
                  <a:pt x="108" y="28"/>
                </a:cubicBezTo>
                <a:cubicBezTo>
                  <a:pt x="110" y="27"/>
                  <a:pt x="111" y="27"/>
                  <a:pt x="113" y="27"/>
                </a:cubicBezTo>
                <a:cubicBezTo>
                  <a:pt x="116" y="27"/>
                  <a:pt x="117" y="27"/>
                  <a:pt x="118" y="28"/>
                </a:cubicBezTo>
                <a:cubicBezTo>
                  <a:pt x="120" y="29"/>
                  <a:pt x="123" y="31"/>
                  <a:pt x="127" y="31"/>
                </a:cubicBezTo>
                <a:cubicBezTo>
                  <a:pt x="130" y="31"/>
                  <a:pt x="132" y="30"/>
                  <a:pt x="133" y="30"/>
                </a:cubicBezTo>
                <a:cubicBezTo>
                  <a:pt x="133" y="52"/>
                  <a:pt x="133" y="52"/>
                  <a:pt x="133" y="52"/>
                </a:cubicBezTo>
                <a:cubicBezTo>
                  <a:pt x="8" y="52"/>
                  <a:pt x="8" y="52"/>
                  <a:pt x="8" y="52"/>
                </a:cubicBezTo>
                <a:lnTo>
                  <a:pt x="8" y="30"/>
                </a:lnTo>
                <a:close/>
                <a:moveTo>
                  <a:pt x="14" y="12"/>
                </a:moveTo>
                <a:cubicBezTo>
                  <a:pt x="19" y="12"/>
                  <a:pt x="21" y="11"/>
                  <a:pt x="23" y="10"/>
                </a:cubicBezTo>
                <a:cubicBezTo>
                  <a:pt x="25" y="9"/>
                  <a:pt x="26" y="8"/>
                  <a:pt x="28" y="8"/>
                </a:cubicBezTo>
                <a:cubicBezTo>
                  <a:pt x="31" y="8"/>
                  <a:pt x="32" y="9"/>
                  <a:pt x="33" y="9"/>
                </a:cubicBezTo>
                <a:cubicBezTo>
                  <a:pt x="35" y="11"/>
                  <a:pt x="38" y="12"/>
                  <a:pt x="42" y="12"/>
                </a:cubicBezTo>
                <a:cubicBezTo>
                  <a:pt x="47" y="12"/>
                  <a:pt x="49" y="11"/>
                  <a:pt x="51" y="10"/>
                </a:cubicBezTo>
                <a:cubicBezTo>
                  <a:pt x="53" y="9"/>
                  <a:pt x="54" y="8"/>
                  <a:pt x="57" y="8"/>
                </a:cubicBezTo>
                <a:cubicBezTo>
                  <a:pt x="59" y="8"/>
                  <a:pt x="60" y="9"/>
                  <a:pt x="62" y="9"/>
                </a:cubicBezTo>
                <a:cubicBezTo>
                  <a:pt x="64" y="11"/>
                  <a:pt x="66" y="12"/>
                  <a:pt x="71" y="12"/>
                </a:cubicBezTo>
                <a:cubicBezTo>
                  <a:pt x="75" y="12"/>
                  <a:pt x="78" y="11"/>
                  <a:pt x="80" y="10"/>
                </a:cubicBezTo>
                <a:cubicBezTo>
                  <a:pt x="81" y="9"/>
                  <a:pt x="82" y="8"/>
                  <a:pt x="85" y="8"/>
                </a:cubicBezTo>
                <a:cubicBezTo>
                  <a:pt x="87" y="8"/>
                  <a:pt x="88" y="9"/>
                  <a:pt x="90" y="10"/>
                </a:cubicBezTo>
                <a:cubicBezTo>
                  <a:pt x="92" y="11"/>
                  <a:pt x="94" y="12"/>
                  <a:pt x="99" y="12"/>
                </a:cubicBezTo>
                <a:cubicBezTo>
                  <a:pt x="104" y="12"/>
                  <a:pt x="106" y="11"/>
                  <a:pt x="108" y="10"/>
                </a:cubicBezTo>
                <a:cubicBezTo>
                  <a:pt x="110" y="9"/>
                  <a:pt x="111" y="8"/>
                  <a:pt x="113" y="8"/>
                </a:cubicBezTo>
                <a:cubicBezTo>
                  <a:pt x="116" y="8"/>
                  <a:pt x="117" y="9"/>
                  <a:pt x="118" y="10"/>
                </a:cubicBezTo>
                <a:cubicBezTo>
                  <a:pt x="120" y="11"/>
                  <a:pt x="123" y="12"/>
                  <a:pt x="127" y="12"/>
                </a:cubicBezTo>
                <a:cubicBezTo>
                  <a:pt x="130" y="12"/>
                  <a:pt x="132" y="12"/>
                  <a:pt x="133" y="11"/>
                </a:cubicBezTo>
                <a:cubicBezTo>
                  <a:pt x="133" y="21"/>
                  <a:pt x="133" y="21"/>
                  <a:pt x="133" y="21"/>
                </a:cubicBezTo>
                <a:cubicBezTo>
                  <a:pt x="133" y="21"/>
                  <a:pt x="133" y="21"/>
                  <a:pt x="132" y="21"/>
                </a:cubicBezTo>
                <a:cubicBezTo>
                  <a:pt x="131" y="22"/>
                  <a:pt x="130" y="22"/>
                  <a:pt x="127" y="22"/>
                </a:cubicBezTo>
                <a:cubicBezTo>
                  <a:pt x="125" y="22"/>
                  <a:pt x="124" y="22"/>
                  <a:pt x="122" y="21"/>
                </a:cubicBezTo>
                <a:cubicBezTo>
                  <a:pt x="120" y="20"/>
                  <a:pt x="118" y="19"/>
                  <a:pt x="113" y="19"/>
                </a:cubicBezTo>
                <a:cubicBezTo>
                  <a:pt x="109" y="19"/>
                  <a:pt x="106" y="20"/>
                  <a:pt x="104" y="21"/>
                </a:cubicBezTo>
                <a:cubicBezTo>
                  <a:pt x="103" y="22"/>
                  <a:pt x="101" y="22"/>
                  <a:pt x="99" y="22"/>
                </a:cubicBezTo>
                <a:cubicBezTo>
                  <a:pt x="97" y="22"/>
                  <a:pt x="95" y="22"/>
                  <a:pt x="94" y="21"/>
                </a:cubicBezTo>
                <a:cubicBezTo>
                  <a:pt x="92" y="20"/>
                  <a:pt x="89" y="19"/>
                  <a:pt x="85" y="19"/>
                </a:cubicBezTo>
                <a:cubicBezTo>
                  <a:pt x="80" y="19"/>
                  <a:pt x="78" y="20"/>
                  <a:pt x="76" y="21"/>
                </a:cubicBezTo>
                <a:cubicBezTo>
                  <a:pt x="74" y="22"/>
                  <a:pt x="73" y="22"/>
                  <a:pt x="71" y="22"/>
                </a:cubicBezTo>
                <a:cubicBezTo>
                  <a:pt x="68" y="22"/>
                  <a:pt x="67" y="22"/>
                  <a:pt x="66" y="21"/>
                </a:cubicBezTo>
                <a:cubicBezTo>
                  <a:pt x="64" y="20"/>
                  <a:pt x="61" y="19"/>
                  <a:pt x="57" y="19"/>
                </a:cubicBezTo>
                <a:cubicBezTo>
                  <a:pt x="52" y="19"/>
                  <a:pt x="49" y="20"/>
                  <a:pt x="48" y="21"/>
                </a:cubicBezTo>
                <a:cubicBezTo>
                  <a:pt x="46" y="22"/>
                  <a:pt x="45" y="22"/>
                  <a:pt x="42" y="22"/>
                </a:cubicBezTo>
                <a:cubicBezTo>
                  <a:pt x="40" y="22"/>
                  <a:pt x="39" y="22"/>
                  <a:pt x="37" y="21"/>
                </a:cubicBezTo>
                <a:cubicBezTo>
                  <a:pt x="35" y="20"/>
                  <a:pt x="33" y="19"/>
                  <a:pt x="28" y="19"/>
                </a:cubicBezTo>
                <a:cubicBezTo>
                  <a:pt x="24" y="19"/>
                  <a:pt x="21" y="20"/>
                  <a:pt x="19" y="21"/>
                </a:cubicBezTo>
                <a:cubicBezTo>
                  <a:pt x="18" y="22"/>
                  <a:pt x="17" y="22"/>
                  <a:pt x="14" y="22"/>
                </a:cubicBezTo>
                <a:cubicBezTo>
                  <a:pt x="12" y="22"/>
                  <a:pt x="11" y="22"/>
                  <a:pt x="9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8" y="11"/>
                  <a:pt x="8" y="11"/>
                  <a:pt x="8" y="11"/>
                </a:cubicBezTo>
                <a:cubicBezTo>
                  <a:pt x="10" y="12"/>
                  <a:pt x="12" y="12"/>
                  <a:pt x="14" y="12"/>
                </a:cubicBezTo>
                <a:close/>
                <a:moveTo>
                  <a:pt x="71" y="103"/>
                </a:moveTo>
                <a:cubicBezTo>
                  <a:pt x="61" y="103"/>
                  <a:pt x="53" y="110"/>
                  <a:pt x="51" y="119"/>
                </a:cubicBezTo>
                <a:cubicBezTo>
                  <a:pt x="43" y="119"/>
                  <a:pt x="43" y="119"/>
                  <a:pt x="43" y="119"/>
                </a:cubicBezTo>
                <a:cubicBezTo>
                  <a:pt x="45" y="105"/>
                  <a:pt x="57" y="95"/>
                  <a:pt x="71" y="95"/>
                </a:cubicBezTo>
                <a:cubicBezTo>
                  <a:pt x="85" y="95"/>
                  <a:pt x="97" y="105"/>
                  <a:pt x="99" y="119"/>
                </a:cubicBezTo>
                <a:cubicBezTo>
                  <a:pt x="90" y="119"/>
                  <a:pt x="90" y="119"/>
                  <a:pt x="90" y="119"/>
                </a:cubicBezTo>
                <a:cubicBezTo>
                  <a:pt x="88" y="110"/>
                  <a:pt x="80" y="103"/>
                  <a:pt x="71" y="103"/>
                </a:cubicBezTo>
                <a:close/>
                <a:moveTo>
                  <a:pt x="82" y="119"/>
                </a:moveTo>
                <a:cubicBezTo>
                  <a:pt x="60" y="119"/>
                  <a:pt x="60" y="119"/>
                  <a:pt x="60" y="119"/>
                </a:cubicBezTo>
                <a:cubicBezTo>
                  <a:pt x="61" y="114"/>
                  <a:pt x="66" y="111"/>
                  <a:pt x="71" y="111"/>
                </a:cubicBezTo>
                <a:cubicBezTo>
                  <a:pt x="76" y="111"/>
                  <a:pt x="80" y="114"/>
                  <a:pt x="82" y="119"/>
                </a:cubicBezTo>
                <a:close/>
                <a:moveTo>
                  <a:pt x="71" y="86"/>
                </a:moveTo>
                <a:cubicBezTo>
                  <a:pt x="52" y="86"/>
                  <a:pt x="36" y="101"/>
                  <a:pt x="34" y="119"/>
                </a:cubicBezTo>
                <a:cubicBezTo>
                  <a:pt x="26" y="119"/>
                  <a:pt x="26" y="119"/>
                  <a:pt x="26" y="119"/>
                </a:cubicBezTo>
                <a:cubicBezTo>
                  <a:pt x="28" y="96"/>
                  <a:pt x="47" y="78"/>
                  <a:pt x="71" y="78"/>
                </a:cubicBezTo>
                <a:cubicBezTo>
                  <a:pt x="94" y="78"/>
                  <a:pt x="113" y="96"/>
                  <a:pt x="115" y="119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05" y="101"/>
                  <a:pt x="89" y="86"/>
                  <a:pt x="71" y="86"/>
                </a:cubicBezTo>
                <a:close/>
                <a:moveTo>
                  <a:pt x="124" y="119"/>
                </a:moveTo>
                <a:cubicBezTo>
                  <a:pt x="122" y="91"/>
                  <a:pt x="99" y="70"/>
                  <a:pt x="71" y="70"/>
                </a:cubicBezTo>
                <a:cubicBezTo>
                  <a:pt x="43" y="70"/>
                  <a:pt x="20" y="91"/>
                  <a:pt x="18" y="119"/>
                </a:cubicBezTo>
                <a:cubicBezTo>
                  <a:pt x="8" y="119"/>
                  <a:pt x="8" y="119"/>
                  <a:pt x="8" y="119"/>
                </a:cubicBezTo>
                <a:cubicBezTo>
                  <a:pt x="8" y="61"/>
                  <a:pt x="8" y="61"/>
                  <a:pt x="8" y="61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133" y="119"/>
                  <a:pt x="133" y="119"/>
                  <a:pt x="133" y="119"/>
                </a:cubicBezTo>
                <a:lnTo>
                  <a:pt x="124" y="119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67" name="Google Shape;2167;p48"/>
          <p:cNvGrpSpPr/>
          <p:nvPr/>
        </p:nvGrpSpPr>
        <p:grpSpPr>
          <a:xfrm>
            <a:off x="6384867" y="3389557"/>
            <a:ext cx="365970" cy="310089"/>
            <a:chOff x="6393633" y="3389557"/>
            <a:chExt cx="365970" cy="310089"/>
          </a:xfrm>
        </p:grpSpPr>
        <p:sp>
          <p:nvSpPr>
            <p:cNvPr id="2168" name="Google Shape;2168;p48"/>
            <p:cNvSpPr/>
            <p:nvPr/>
          </p:nvSpPr>
          <p:spPr>
            <a:xfrm>
              <a:off x="6393633" y="3457492"/>
              <a:ext cx="365970" cy="242154"/>
            </a:xfrm>
            <a:custGeom>
              <a:avLst/>
              <a:gdLst/>
              <a:ahLst/>
              <a:cxnLst/>
              <a:rect l="l" t="t" r="r" b="b"/>
              <a:pathLst>
                <a:path w="141" h="93" extrusionOk="0">
                  <a:moveTo>
                    <a:pt x="141" y="44"/>
                  </a:move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21" y="88"/>
                    <a:pt x="27" y="93"/>
                    <a:pt x="34" y="93"/>
                  </a:cubicBezTo>
                  <a:cubicBezTo>
                    <a:pt x="41" y="93"/>
                    <a:pt x="47" y="88"/>
                    <a:pt x="49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9" y="88"/>
                    <a:pt x="105" y="93"/>
                    <a:pt x="112" y="93"/>
                  </a:cubicBezTo>
                  <a:cubicBezTo>
                    <a:pt x="119" y="93"/>
                    <a:pt x="125" y="88"/>
                    <a:pt x="127" y="82"/>
                  </a:cubicBezTo>
                  <a:cubicBezTo>
                    <a:pt x="141" y="82"/>
                    <a:pt x="141" y="82"/>
                    <a:pt x="141" y="82"/>
                  </a:cubicBezTo>
                  <a:lnTo>
                    <a:pt x="141" y="44"/>
                  </a:lnTo>
                  <a:close/>
                  <a:moveTo>
                    <a:pt x="99" y="23"/>
                  </a:moveTo>
                  <a:cubicBezTo>
                    <a:pt x="113" y="44"/>
                    <a:pt x="113" y="44"/>
                    <a:pt x="113" y="44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78" y="23"/>
                    <a:pt x="78" y="23"/>
                    <a:pt x="78" y="23"/>
                  </a:cubicBezTo>
                  <a:lnTo>
                    <a:pt x="99" y="23"/>
                  </a:lnTo>
                  <a:close/>
                  <a:moveTo>
                    <a:pt x="78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78" y="15"/>
                    <a:pt x="78" y="15"/>
                    <a:pt x="78" y="15"/>
                  </a:cubicBezTo>
                  <a:lnTo>
                    <a:pt x="78" y="8"/>
                  </a:lnTo>
                  <a:close/>
                  <a:moveTo>
                    <a:pt x="34" y="85"/>
                  </a:moveTo>
                  <a:cubicBezTo>
                    <a:pt x="30" y="85"/>
                    <a:pt x="27" y="82"/>
                    <a:pt x="27" y="78"/>
                  </a:cubicBezTo>
                  <a:cubicBezTo>
                    <a:pt x="27" y="74"/>
                    <a:pt x="30" y="71"/>
                    <a:pt x="34" y="71"/>
                  </a:cubicBezTo>
                  <a:cubicBezTo>
                    <a:pt x="38" y="71"/>
                    <a:pt x="41" y="74"/>
                    <a:pt x="41" y="78"/>
                  </a:cubicBezTo>
                  <a:cubicBezTo>
                    <a:pt x="41" y="82"/>
                    <a:pt x="38" y="85"/>
                    <a:pt x="34" y="85"/>
                  </a:cubicBezTo>
                  <a:close/>
                  <a:moveTo>
                    <a:pt x="112" y="85"/>
                  </a:moveTo>
                  <a:cubicBezTo>
                    <a:pt x="108" y="85"/>
                    <a:pt x="105" y="82"/>
                    <a:pt x="105" y="78"/>
                  </a:cubicBezTo>
                  <a:cubicBezTo>
                    <a:pt x="105" y="74"/>
                    <a:pt x="108" y="71"/>
                    <a:pt x="112" y="71"/>
                  </a:cubicBezTo>
                  <a:cubicBezTo>
                    <a:pt x="116" y="71"/>
                    <a:pt x="119" y="74"/>
                    <a:pt x="119" y="78"/>
                  </a:cubicBezTo>
                  <a:cubicBezTo>
                    <a:pt x="119" y="82"/>
                    <a:pt x="116" y="85"/>
                    <a:pt x="112" y="85"/>
                  </a:cubicBezTo>
                  <a:close/>
                  <a:moveTo>
                    <a:pt x="133" y="74"/>
                  </a:moveTo>
                  <a:cubicBezTo>
                    <a:pt x="127" y="74"/>
                    <a:pt x="127" y="74"/>
                    <a:pt x="127" y="74"/>
                  </a:cubicBezTo>
                  <a:cubicBezTo>
                    <a:pt x="125" y="67"/>
                    <a:pt x="119" y="62"/>
                    <a:pt x="112" y="62"/>
                  </a:cubicBezTo>
                  <a:cubicBezTo>
                    <a:pt x="105" y="62"/>
                    <a:pt x="99" y="67"/>
                    <a:pt x="97" y="74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7" y="67"/>
                    <a:pt x="41" y="62"/>
                    <a:pt x="34" y="62"/>
                  </a:cubicBezTo>
                  <a:cubicBezTo>
                    <a:pt x="27" y="62"/>
                    <a:pt x="21" y="67"/>
                    <a:pt x="19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133" y="52"/>
                    <a:pt x="133" y="52"/>
                    <a:pt x="133" y="52"/>
                  </a:cubicBezTo>
                  <a:lnTo>
                    <a:pt x="133" y="7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9" name="Google Shape;2169;p48"/>
            <p:cNvSpPr/>
            <p:nvPr/>
          </p:nvSpPr>
          <p:spPr>
            <a:xfrm>
              <a:off x="6452802" y="3540766"/>
              <a:ext cx="58074" cy="54786"/>
            </a:xfrm>
            <a:custGeom>
              <a:avLst/>
              <a:gdLst/>
              <a:ahLst/>
              <a:cxnLst/>
              <a:rect l="l" t="t" r="r" b="b"/>
              <a:pathLst>
                <a:path w="53" h="50" extrusionOk="0">
                  <a:moveTo>
                    <a:pt x="36" y="0"/>
                  </a:moveTo>
                  <a:lnTo>
                    <a:pt x="17" y="0"/>
                  </a:lnTo>
                  <a:lnTo>
                    <a:pt x="17" y="14"/>
                  </a:lnTo>
                  <a:lnTo>
                    <a:pt x="0" y="14"/>
                  </a:lnTo>
                  <a:lnTo>
                    <a:pt x="0" y="35"/>
                  </a:lnTo>
                  <a:lnTo>
                    <a:pt x="17" y="35"/>
                  </a:lnTo>
                  <a:lnTo>
                    <a:pt x="17" y="50"/>
                  </a:lnTo>
                  <a:lnTo>
                    <a:pt x="36" y="50"/>
                  </a:lnTo>
                  <a:lnTo>
                    <a:pt x="36" y="35"/>
                  </a:lnTo>
                  <a:lnTo>
                    <a:pt x="53" y="35"/>
                  </a:lnTo>
                  <a:lnTo>
                    <a:pt x="53" y="14"/>
                  </a:lnTo>
                  <a:lnTo>
                    <a:pt x="36" y="1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0" name="Google Shape;2170;p48"/>
            <p:cNvSpPr/>
            <p:nvPr/>
          </p:nvSpPr>
          <p:spPr>
            <a:xfrm>
              <a:off x="6510874" y="3431195"/>
              <a:ext cx="43800" cy="23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1" name="Google Shape;2171;p48"/>
            <p:cNvSpPr/>
            <p:nvPr/>
          </p:nvSpPr>
          <p:spPr>
            <a:xfrm>
              <a:off x="6554703" y="3389557"/>
              <a:ext cx="21000" cy="41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72" name="Google Shape;2172;p48"/>
          <p:cNvSpPr/>
          <p:nvPr/>
        </p:nvSpPr>
        <p:spPr>
          <a:xfrm>
            <a:off x="4772516" y="3331485"/>
            <a:ext cx="367066" cy="368161"/>
          </a:xfrm>
          <a:custGeom>
            <a:avLst/>
            <a:gdLst/>
            <a:ahLst/>
            <a:cxnLst/>
            <a:rect l="l" t="t" r="r" b="b"/>
            <a:pathLst>
              <a:path w="141" h="141" extrusionOk="0">
                <a:moveTo>
                  <a:pt x="136" y="44"/>
                </a:moveTo>
                <a:cubicBezTo>
                  <a:pt x="139" y="40"/>
                  <a:pt x="141" y="35"/>
                  <a:pt x="141" y="29"/>
                </a:cubicBezTo>
                <a:cubicBezTo>
                  <a:pt x="141" y="13"/>
                  <a:pt x="128" y="1"/>
                  <a:pt x="112" y="1"/>
                </a:cubicBezTo>
                <a:cubicBezTo>
                  <a:pt x="107" y="1"/>
                  <a:pt x="102" y="2"/>
                  <a:pt x="97" y="5"/>
                </a:cubicBezTo>
                <a:cubicBezTo>
                  <a:pt x="89" y="2"/>
                  <a:pt x="80" y="0"/>
                  <a:pt x="71" y="0"/>
                </a:cubicBezTo>
                <a:cubicBezTo>
                  <a:pt x="52" y="0"/>
                  <a:pt x="34" y="7"/>
                  <a:pt x="21" y="21"/>
                </a:cubicBezTo>
                <a:cubicBezTo>
                  <a:pt x="7" y="34"/>
                  <a:pt x="0" y="52"/>
                  <a:pt x="0" y="71"/>
                </a:cubicBezTo>
                <a:cubicBezTo>
                  <a:pt x="0" y="89"/>
                  <a:pt x="7" y="107"/>
                  <a:pt x="21" y="121"/>
                </a:cubicBezTo>
                <a:cubicBezTo>
                  <a:pt x="34" y="134"/>
                  <a:pt x="52" y="141"/>
                  <a:pt x="71" y="141"/>
                </a:cubicBezTo>
                <a:cubicBezTo>
                  <a:pt x="90" y="141"/>
                  <a:pt x="107" y="134"/>
                  <a:pt x="121" y="121"/>
                </a:cubicBezTo>
                <a:cubicBezTo>
                  <a:pt x="134" y="107"/>
                  <a:pt x="141" y="89"/>
                  <a:pt x="141" y="71"/>
                </a:cubicBezTo>
                <a:cubicBezTo>
                  <a:pt x="141" y="61"/>
                  <a:pt x="140" y="53"/>
                  <a:pt x="136" y="44"/>
                </a:cubicBezTo>
                <a:close/>
                <a:moveTo>
                  <a:pt x="112" y="9"/>
                </a:moveTo>
                <a:cubicBezTo>
                  <a:pt x="123" y="9"/>
                  <a:pt x="132" y="18"/>
                  <a:pt x="132" y="29"/>
                </a:cubicBezTo>
                <a:cubicBezTo>
                  <a:pt x="132" y="31"/>
                  <a:pt x="132" y="33"/>
                  <a:pt x="132" y="35"/>
                </a:cubicBezTo>
                <a:cubicBezTo>
                  <a:pt x="129" y="30"/>
                  <a:pt x="125" y="25"/>
                  <a:pt x="121" y="21"/>
                </a:cubicBezTo>
                <a:cubicBezTo>
                  <a:pt x="117" y="16"/>
                  <a:pt x="112" y="13"/>
                  <a:pt x="107" y="10"/>
                </a:cubicBezTo>
                <a:cubicBezTo>
                  <a:pt x="109" y="9"/>
                  <a:pt x="110" y="9"/>
                  <a:pt x="112" y="9"/>
                </a:cubicBezTo>
                <a:close/>
                <a:moveTo>
                  <a:pt x="92" y="29"/>
                </a:moveTo>
                <a:cubicBezTo>
                  <a:pt x="92" y="23"/>
                  <a:pt x="94" y="18"/>
                  <a:pt x="98" y="14"/>
                </a:cubicBezTo>
                <a:cubicBezTo>
                  <a:pt x="101" y="16"/>
                  <a:pt x="104" y="17"/>
                  <a:pt x="106" y="19"/>
                </a:cubicBezTo>
                <a:cubicBezTo>
                  <a:pt x="103" y="21"/>
                  <a:pt x="100" y="25"/>
                  <a:pt x="100" y="29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3" y="35"/>
                  <a:pt x="93" y="35"/>
                  <a:pt x="93" y="35"/>
                </a:cubicBezTo>
                <a:cubicBezTo>
                  <a:pt x="92" y="33"/>
                  <a:pt x="92" y="31"/>
                  <a:pt x="92" y="29"/>
                </a:cubicBezTo>
                <a:close/>
                <a:moveTo>
                  <a:pt x="112" y="26"/>
                </a:moveTo>
                <a:cubicBezTo>
                  <a:pt x="114" y="26"/>
                  <a:pt x="116" y="27"/>
                  <a:pt x="116" y="29"/>
                </a:cubicBezTo>
                <a:cubicBezTo>
                  <a:pt x="116" y="31"/>
                  <a:pt x="114" y="33"/>
                  <a:pt x="112" y="33"/>
                </a:cubicBezTo>
                <a:cubicBezTo>
                  <a:pt x="110" y="33"/>
                  <a:pt x="109" y="31"/>
                  <a:pt x="109" y="29"/>
                </a:cubicBezTo>
                <a:cubicBezTo>
                  <a:pt x="109" y="27"/>
                  <a:pt x="110" y="26"/>
                  <a:pt x="112" y="26"/>
                </a:cubicBezTo>
                <a:close/>
                <a:moveTo>
                  <a:pt x="104" y="38"/>
                </a:moveTo>
                <a:cubicBezTo>
                  <a:pt x="106" y="40"/>
                  <a:pt x="109" y="41"/>
                  <a:pt x="112" y="41"/>
                </a:cubicBezTo>
                <a:cubicBezTo>
                  <a:pt x="117" y="41"/>
                  <a:pt x="120" y="39"/>
                  <a:pt x="122" y="35"/>
                </a:cubicBezTo>
                <a:cubicBezTo>
                  <a:pt x="124" y="38"/>
                  <a:pt x="126" y="40"/>
                  <a:pt x="127" y="43"/>
                </a:cubicBezTo>
                <a:cubicBezTo>
                  <a:pt x="123" y="47"/>
                  <a:pt x="118" y="49"/>
                  <a:pt x="112" y="49"/>
                </a:cubicBezTo>
                <a:cubicBezTo>
                  <a:pt x="106" y="49"/>
                  <a:pt x="101" y="47"/>
                  <a:pt x="97" y="43"/>
                </a:cubicBezTo>
                <a:lnTo>
                  <a:pt x="104" y="38"/>
                </a:lnTo>
                <a:close/>
                <a:moveTo>
                  <a:pt x="8" y="71"/>
                </a:moveTo>
                <a:cubicBezTo>
                  <a:pt x="8" y="58"/>
                  <a:pt x="12" y="45"/>
                  <a:pt x="20" y="35"/>
                </a:cubicBezTo>
                <a:cubicBezTo>
                  <a:pt x="37" y="55"/>
                  <a:pt x="37" y="55"/>
                  <a:pt x="37" y="55"/>
                </a:cubicBezTo>
                <a:cubicBezTo>
                  <a:pt x="27" y="60"/>
                  <a:pt x="19" y="70"/>
                  <a:pt x="19" y="82"/>
                </a:cubicBezTo>
                <a:cubicBezTo>
                  <a:pt x="19" y="95"/>
                  <a:pt x="28" y="106"/>
                  <a:pt x="40" y="10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0" y="118"/>
                  <a:pt x="28" y="116"/>
                  <a:pt x="27" y="115"/>
                </a:cubicBezTo>
                <a:cubicBezTo>
                  <a:pt x="15" y="103"/>
                  <a:pt x="8" y="87"/>
                  <a:pt x="8" y="71"/>
                </a:cubicBezTo>
                <a:close/>
                <a:moveTo>
                  <a:pt x="51" y="82"/>
                </a:moveTo>
                <a:cubicBezTo>
                  <a:pt x="51" y="84"/>
                  <a:pt x="50" y="86"/>
                  <a:pt x="48" y="86"/>
                </a:cubicBezTo>
                <a:cubicBezTo>
                  <a:pt x="46" y="86"/>
                  <a:pt x="44" y="84"/>
                  <a:pt x="44" y="82"/>
                </a:cubicBezTo>
                <a:cubicBezTo>
                  <a:pt x="44" y="80"/>
                  <a:pt x="46" y="78"/>
                  <a:pt x="48" y="78"/>
                </a:cubicBezTo>
                <a:cubicBezTo>
                  <a:pt x="50" y="78"/>
                  <a:pt x="51" y="80"/>
                  <a:pt x="51" y="82"/>
                </a:cubicBezTo>
                <a:close/>
                <a:moveTo>
                  <a:pt x="52" y="93"/>
                </a:moveTo>
                <a:cubicBezTo>
                  <a:pt x="56" y="92"/>
                  <a:pt x="60" y="87"/>
                  <a:pt x="60" y="82"/>
                </a:cubicBezTo>
                <a:cubicBezTo>
                  <a:pt x="60" y="77"/>
                  <a:pt x="56" y="72"/>
                  <a:pt x="52" y="71"/>
                </a:cubicBezTo>
                <a:cubicBezTo>
                  <a:pt x="52" y="62"/>
                  <a:pt x="52" y="62"/>
                  <a:pt x="52" y="62"/>
                </a:cubicBezTo>
                <a:cubicBezTo>
                  <a:pt x="61" y="64"/>
                  <a:pt x="68" y="72"/>
                  <a:pt x="68" y="82"/>
                </a:cubicBezTo>
                <a:cubicBezTo>
                  <a:pt x="68" y="92"/>
                  <a:pt x="61" y="100"/>
                  <a:pt x="52" y="102"/>
                </a:cubicBezTo>
                <a:lnTo>
                  <a:pt x="52" y="93"/>
                </a:lnTo>
                <a:close/>
                <a:moveTo>
                  <a:pt x="43" y="62"/>
                </a:moveTo>
                <a:cubicBezTo>
                  <a:pt x="43" y="71"/>
                  <a:pt x="43" y="71"/>
                  <a:pt x="43" y="71"/>
                </a:cubicBezTo>
                <a:cubicBezTo>
                  <a:pt x="39" y="73"/>
                  <a:pt x="36" y="77"/>
                  <a:pt x="36" y="82"/>
                </a:cubicBezTo>
                <a:cubicBezTo>
                  <a:pt x="36" y="87"/>
                  <a:pt x="39" y="91"/>
                  <a:pt x="43" y="93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4" y="100"/>
                  <a:pt x="27" y="92"/>
                  <a:pt x="27" y="82"/>
                </a:cubicBezTo>
                <a:cubicBezTo>
                  <a:pt x="27" y="72"/>
                  <a:pt x="34" y="64"/>
                  <a:pt x="43" y="62"/>
                </a:cubicBezTo>
                <a:close/>
                <a:moveTo>
                  <a:pt x="38" y="124"/>
                </a:moveTo>
                <a:cubicBezTo>
                  <a:pt x="49" y="111"/>
                  <a:pt x="49" y="111"/>
                  <a:pt x="49" y="111"/>
                </a:cubicBezTo>
                <a:cubicBezTo>
                  <a:pt x="64" y="110"/>
                  <a:pt x="76" y="97"/>
                  <a:pt x="76" y="82"/>
                </a:cubicBezTo>
                <a:cubicBezTo>
                  <a:pt x="76" y="66"/>
                  <a:pt x="63" y="53"/>
                  <a:pt x="48" y="53"/>
                </a:cubicBezTo>
                <a:cubicBezTo>
                  <a:pt x="47" y="53"/>
                  <a:pt x="47" y="53"/>
                  <a:pt x="46" y="53"/>
                </a:cubicBezTo>
                <a:cubicBezTo>
                  <a:pt x="25" y="28"/>
                  <a:pt x="25" y="28"/>
                  <a:pt x="25" y="28"/>
                </a:cubicBezTo>
                <a:cubicBezTo>
                  <a:pt x="25" y="27"/>
                  <a:pt x="26" y="27"/>
                  <a:pt x="26" y="26"/>
                </a:cubicBezTo>
                <a:cubicBezTo>
                  <a:pt x="38" y="14"/>
                  <a:pt x="54" y="8"/>
                  <a:pt x="71" y="8"/>
                </a:cubicBezTo>
                <a:cubicBezTo>
                  <a:pt x="77" y="8"/>
                  <a:pt x="84" y="9"/>
                  <a:pt x="90" y="11"/>
                </a:cubicBezTo>
                <a:cubicBezTo>
                  <a:pt x="86" y="16"/>
                  <a:pt x="84" y="22"/>
                  <a:pt x="84" y="29"/>
                </a:cubicBezTo>
                <a:cubicBezTo>
                  <a:pt x="84" y="33"/>
                  <a:pt x="84" y="37"/>
                  <a:pt x="86" y="40"/>
                </a:cubicBezTo>
                <a:cubicBezTo>
                  <a:pt x="83" y="42"/>
                  <a:pt x="83" y="42"/>
                  <a:pt x="83" y="42"/>
                </a:cubicBezTo>
                <a:cubicBezTo>
                  <a:pt x="83" y="67"/>
                  <a:pt x="83" y="67"/>
                  <a:pt x="83" y="67"/>
                </a:cubicBezTo>
                <a:cubicBezTo>
                  <a:pt x="99" y="93"/>
                  <a:pt x="99" y="93"/>
                  <a:pt x="99" y="93"/>
                </a:cubicBezTo>
                <a:cubicBezTo>
                  <a:pt x="99" y="127"/>
                  <a:pt x="99" y="127"/>
                  <a:pt x="99" y="127"/>
                </a:cubicBezTo>
                <a:cubicBezTo>
                  <a:pt x="90" y="131"/>
                  <a:pt x="81" y="133"/>
                  <a:pt x="71" y="133"/>
                </a:cubicBezTo>
                <a:cubicBezTo>
                  <a:pt x="59" y="133"/>
                  <a:pt x="48" y="130"/>
                  <a:pt x="38" y="124"/>
                </a:cubicBezTo>
                <a:close/>
                <a:moveTo>
                  <a:pt x="115" y="115"/>
                </a:moveTo>
                <a:cubicBezTo>
                  <a:pt x="112" y="117"/>
                  <a:pt x="110" y="120"/>
                  <a:pt x="107" y="122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91" y="65"/>
                  <a:pt x="91" y="65"/>
                  <a:pt x="91" y="65"/>
                </a:cubicBezTo>
                <a:cubicBezTo>
                  <a:pt x="91" y="48"/>
                  <a:pt x="91" y="48"/>
                  <a:pt x="91" y="48"/>
                </a:cubicBezTo>
                <a:cubicBezTo>
                  <a:pt x="96" y="54"/>
                  <a:pt x="104" y="58"/>
                  <a:pt x="112" y="58"/>
                </a:cubicBezTo>
                <a:cubicBezTo>
                  <a:pt x="119" y="58"/>
                  <a:pt x="125" y="55"/>
                  <a:pt x="130" y="51"/>
                </a:cubicBezTo>
                <a:cubicBezTo>
                  <a:pt x="132" y="57"/>
                  <a:pt x="133" y="64"/>
                  <a:pt x="133" y="70"/>
                </a:cubicBezTo>
                <a:cubicBezTo>
                  <a:pt x="133" y="87"/>
                  <a:pt x="127" y="103"/>
                  <a:pt x="115" y="11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3" name="Google Shape;2173;p48"/>
          <p:cNvSpPr/>
          <p:nvPr/>
        </p:nvSpPr>
        <p:spPr>
          <a:xfrm>
            <a:off x="3928266" y="3331485"/>
            <a:ext cx="369258" cy="368161"/>
          </a:xfrm>
          <a:custGeom>
            <a:avLst/>
            <a:gdLst/>
            <a:ahLst/>
            <a:cxnLst/>
            <a:rect l="l" t="t" r="r" b="b"/>
            <a:pathLst>
              <a:path w="142" h="141" extrusionOk="0">
                <a:moveTo>
                  <a:pt x="121" y="20"/>
                </a:moveTo>
                <a:cubicBezTo>
                  <a:pt x="108" y="7"/>
                  <a:pt x="90" y="0"/>
                  <a:pt x="71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8"/>
                  <a:pt x="67" y="8"/>
                  <a:pt x="67" y="8"/>
                </a:cubicBezTo>
                <a:cubicBezTo>
                  <a:pt x="35" y="10"/>
                  <a:pt x="10" y="35"/>
                  <a:pt x="8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89"/>
                  <a:pt x="8" y="107"/>
                  <a:pt x="21" y="120"/>
                </a:cubicBezTo>
                <a:cubicBezTo>
                  <a:pt x="34" y="134"/>
                  <a:pt x="52" y="141"/>
                  <a:pt x="71" y="141"/>
                </a:cubicBezTo>
                <a:cubicBezTo>
                  <a:pt x="90" y="141"/>
                  <a:pt x="108" y="134"/>
                  <a:pt x="121" y="120"/>
                </a:cubicBezTo>
                <a:cubicBezTo>
                  <a:pt x="134" y="107"/>
                  <a:pt x="142" y="89"/>
                  <a:pt x="142" y="70"/>
                </a:cubicBezTo>
                <a:cubicBezTo>
                  <a:pt x="142" y="52"/>
                  <a:pt x="134" y="34"/>
                  <a:pt x="121" y="20"/>
                </a:cubicBezTo>
                <a:close/>
                <a:moveTo>
                  <a:pt x="67" y="47"/>
                </a:moveTo>
                <a:cubicBezTo>
                  <a:pt x="57" y="48"/>
                  <a:pt x="49" y="56"/>
                  <a:pt x="47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8" y="50"/>
                  <a:pt x="51" y="37"/>
                  <a:pt x="67" y="36"/>
                </a:cubicBezTo>
                <a:cubicBezTo>
                  <a:pt x="67" y="47"/>
                  <a:pt x="67" y="47"/>
                  <a:pt x="67" y="47"/>
                </a:cubicBezTo>
                <a:close/>
                <a:moveTo>
                  <a:pt x="67" y="55"/>
                </a:moveTo>
                <a:cubicBezTo>
                  <a:pt x="67" y="66"/>
                  <a:pt x="67" y="66"/>
                  <a:pt x="67" y="66"/>
                </a:cubicBezTo>
                <a:cubicBezTo>
                  <a:pt x="56" y="66"/>
                  <a:pt x="56" y="66"/>
                  <a:pt x="56" y="66"/>
                </a:cubicBezTo>
                <a:cubicBezTo>
                  <a:pt x="57" y="61"/>
                  <a:pt x="61" y="57"/>
                  <a:pt x="67" y="55"/>
                </a:cubicBezTo>
                <a:close/>
                <a:moveTo>
                  <a:pt x="67" y="16"/>
                </a:moveTo>
                <a:cubicBezTo>
                  <a:pt x="67" y="27"/>
                  <a:pt x="67" y="27"/>
                  <a:pt x="67" y="27"/>
                </a:cubicBezTo>
                <a:cubicBezTo>
                  <a:pt x="46" y="29"/>
                  <a:pt x="30" y="46"/>
                  <a:pt x="28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9" y="40"/>
                  <a:pt x="40" y="18"/>
                  <a:pt x="67" y="16"/>
                </a:cubicBezTo>
                <a:close/>
                <a:moveTo>
                  <a:pt x="8" y="75"/>
                </a:moveTo>
                <a:cubicBezTo>
                  <a:pt x="43" y="75"/>
                  <a:pt x="43" y="75"/>
                  <a:pt x="43" y="75"/>
                </a:cubicBezTo>
                <a:cubicBezTo>
                  <a:pt x="43" y="105"/>
                  <a:pt x="43" y="105"/>
                  <a:pt x="43" y="105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0" y="118"/>
                  <a:pt x="28" y="116"/>
                  <a:pt x="27" y="115"/>
                </a:cubicBezTo>
                <a:cubicBezTo>
                  <a:pt x="16" y="104"/>
                  <a:pt x="9" y="90"/>
                  <a:pt x="8" y="75"/>
                </a:cubicBezTo>
                <a:close/>
                <a:moveTo>
                  <a:pt x="39" y="124"/>
                </a:moveTo>
                <a:cubicBezTo>
                  <a:pt x="52" y="108"/>
                  <a:pt x="52" y="108"/>
                  <a:pt x="52" y="108"/>
                </a:cubicBezTo>
                <a:cubicBezTo>
                  <a:pt x="52" y="75"/>
                  <a:pt x="52" y="75"/>
                  <a:pt x="52" y="75"/>
                </a:cubicBezTo>
                <a:cubicBezTo>
                  <a:pt x="75" y="75"/>
                  <a:pt x="75" y="75"/>
                  <a:pt x="75" y="75"/>
                </a:cubicBezTo>
                <a:cubicBezTo>
                  <a:pt x="75" y="8"/>
                  <a:pt x="75" y="8"/>
                  <a:pt x="75" y="8"/>
                </a:cubicBezTo>
                <a:cubicBezTo>
                  <a:pt x="86" y="9"/>
                  <a:pt x="96" y="12"/>
                  <a:pt x="105" y="18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74"/>
                  <a:pt x="83" y="74"/>
                  <a:pt x="83" y="74"/>
                </a:cubicBezTo>
                <a:cubicBezTo>
                  <a:pt x="99" y="95"/>
                  <a:pt x="99" y="95"/>
                  <a:pt x="99" y="95"/>
                </a:cubicBezTo>
                <a:cubicBezTo>
                  <a:pt x="99" y="126"/>
                  <a:pt x="99" y="126"/>
                  <a:pt x="99" y="126"/>
                </a:cubicBezTo>
                <a:cubicBezTo>
                  <a:pt x="90" y="131"/>
                  <a:pt x="81" y="133"/>
                  <a:pt x="71" y="133"/>
                </a:cubicBezTo>
                <a:cubicBezTo>
                  <a:pt x="59" y="133"/>
                  <a:pt x="48" y="130"/>
                  <a:pt x="39" y="124"/>
                </a:cubicBezTo>
                <a:close/>
                <a:moveTo>
                  <a:pt x="115" y="115"/>
                </a:moveTo>
                <a:cubicBezTo>
                  <a:pt x="112" y="117"/>
                  <a:pt x="110" y="120"/>
                  <a:pt x="107" y="122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46"/>
                  <a:pt x="91" y="46"/>
                  <a:pt x="91" y="46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3" y="24"/>
                  <a:pt x="114" y="25"/>
                  <a:pt x="115" y="26"/>
                </a:cubicBezTo>
                <a:cubicBezTo>
                  <a:pt x="127" y="38"/>
                  <a:pt x="133" y="54"/>
                  <a:pt x="133" y="70"/>
                </a:cubicBezTo>
                <a:cubicBezTo>
                  <a:pt x="133" y="87"/>
                  <a:pt x="127" y="103"/>
                  <a:pt x="115" y="11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4" name="Google Shape;2174;p48"/>
          <p:cNvSpPr/>
          <p:nvPr/>
        </p:nvSpPr>
        <p:spPr>
          <a:xfrm>
            <a:off x="2346594" y="3331485"/>
            <a:ext cx="369258" cy="368161"/>
          </a:xfrm>
          <a:custGeom>
            <a:avLst/>
            <a:gdLst/>
            <a:ahLst/>
            <a:cxnLst/>
            <a:rect l="l" t="t" r="r" b="b"/>
            <a:pathLst>
              <a:path w="142" h="141" extrusionOk="0">
                <a:moveTo>
                  <a:pt x="137" y="112"/>
                </a:moveTo>
                <a:cubicBezTo>
                  <a:pt x="136" y="112"/>
                  <a:pt x="136" y="112"/>
                  <a:pt x="136" y="112"/>
                </a:cubicBezTo>
                <a:cubicBezTo>
                  <a:pt x="135" y="113"/>
                  <a:pt x="134" y="114"/>
                  <a:pt x="133" y="114"/>
                </a:cubicBezTo>
                <a:cubicBezTo>
                  <a:pt x="131" y="115"/>
                  <a:pt x="130" y="116"/>
                  <a:pt x="127" y="116"/>
                </a:cubicBezTo>
                <a:cubicBezTo>
                  <a:pt x="125" y="116"/>
                  <a:pt x="124" y="115"/>
                  <a:pt x="122" y="114"/>
                </a:cubicBezTo>
                <a:cubicBezTo>
                  <a:pt x="120" y="113"/>
                  <a:pt x="118" y="112"/>
                  <a:pt x="113" y="112"/>
                </a:cubicBezTo>
                <a:cubicBezTo>
                  <a:pt x="109" y="112"/>
                  <a:pt x="106" y="113"/>
                  <a:pt x="104" y="114"/>
                </a:cubicBezTo>
                <a:cubicBezTo>
                  <a:pt x="103" y="115"/>
                  <a:pt x="102" y="116"/>
                  <a:pt x="99" y="116"/>
                </a:cubicBezTo>
                <a:cubicBezTo>
                  <a:pt x="97" y="116"/>
                  <a:pt x="96" y="115"/>
                  <a:pt x="94" y="114"/>
                </a:cubicBezTo>
                <a:cubicBezTo>
                  <a:pt x="92" y="113"/>
                  <a:pt x="90" y="112"/>
                  <a:pt x="85" y="112"/>
                </a:cubicBezTo>
                <a:cubicBezTo>
                  <a:pt x="83" y="112"/>
                  <a:pt x="81" y="112"/>
                  <a:pt x="79" y="112"/>
                </a:cubicBezTo>
                <a:cubicBezTo>
                  <a:pt x="75" y="108"/>
                  <a:pt x="74" y="106"/>
                  <a:pt x="74" y="99"/>
                </a:cubicBezTo>
                <a:cubicBezTo>
                  <a:pt x="74" y="92"/>
                  <a:pt x="77" y="87"/>
                  <a:pt x="81" y="82"/>
                </a:cubicBezTo>
                <a:cubicBezTo>
                  <a:pt x="115" y="82"/>
                  <a:pt x="115" y="82"/>
                  <a:pt x="115" y="82"/>
                </a:cubicBezTo>
                <a:cubicBezTo>
                  <a:pt x="121" y="82"/>
                  <a:pt x="127" y="77"/>
                  <a:pt x="128" y="72"/>
                </a:cubicBezTo>
                <a:cubicBezTo>
                  <a:pt x="129" y="64"/>
                  <a:pt x="123" y="57"/>
                  <a:pt x="115" y="57"/>
                </a:cubicBezTo>
                <a:cubicBezTo>
                  <a:pt x="109" y="57"/>
                  <a:pt x="109" y="57"/>
                  <a:pt x="109" y="57"/>
                </a:cubicBezTo>
                <a:cubicBezTo>
                  <a:pt x="119" y="48"/>
                  <a:pt x="127" y="37"/>
                  <a:pt x="127" y="21"/>
                </a:cubicBezTo>
                <a:cubicBezTo>
                  <a:pt x="127" y="16"/>
                  <a:pt x="126" y="8"/>
                  <a:pt x="119" y="1"/>
                </a:cubicBezTo>
                <a:cubicBezTo>
                  <a:pt x="118" y="0"/>
                  <a:pt x="118" y="0"/>
                  <a:pt x="1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8"/>
                  <a:pt x="15" y="8"/>
                  <a:pt x="15" y="8"/>
                </a:cubicBezTo>
                <a:cubicBezTo>
                  <a:pt x="22" y="8"/>
                  <a:pt x="29" y="11"/>
                  <a:pt x="35" y="16"/>
                </a:cubicBezTo>
                <a:cubicBezTo>
                  <a:pt x="39" y="20"/>
                  <a:pt x="42" y="25"/>
                  <a:pt x="43" y="30"/>
                </a:cubicBezTo>
                <a:cubicBezTo>
                  <a:pt x="25" y="30"/>
                  <a:pt x="25" y="30"/>
                  <a:pt x="25" y="30"/>
                </a:cubicBezTo>
                <a:cubicBezTo>
                  <a:pt x="19" y="30"/>
                  <a:pt x="14" y="35"/>
                  <a:pt x="13" y="40"/>
                </a:cubicBezTo>
                <a:cubicBezTo>
                  <a:pt x="12" y="48"/>
                  <a:pt x="18" y="55"/>
                  <a:pt x="25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6" y="57"/>
                  <a:pt x="35" y="59"/>
                  <a:pt x="34" y="61"/>
                </a:cubicBezTo>
                <a:cubicBezTo>
                  <a:pt x="30" y="67"/>
                  <a:pt x="26" y="73"/>
                  <a:pt x="26" y="83"/>
                </a:cubicBezTo>
                <a:cubicBezTo>
                  <a:pt x="26" y="92"/>
                  <a:pt x="29" y="101"/>
                  <a:pt x="35" y="108"/>
                </a:cubicBezTo>
                <a:cubicBezTo>
                  <a:pt x="37" y="111"/>
                  <a:pt x="40" y="114"/>
                  <a:pt x="43" y="115"/>
                </a:cubicBezTo>
                <a:cubicBezTo>
                  <a:pt x="43" y="116"/>
                  <a:pt x="43" y="116"/>
                  <a:pt x="43" y="116"/>
                </a:cubicBezTo>
                <a:cubicBezTo>
                  <a:pt x="40" y="116"/>
                  <a:pt x="39" y="115"/>
                  <a:pt x="38" y="114"/>
                </a:cubicBezTo>
                <a:cubicBezTo>
                  <a:pt x="36" y="113"/>
                  <a:pt x="33" y="112"/>
                  <a:pt x="28" y="112"/>
                </a:cubicBezTo>
                <a:cubicBezTo>
                  <a:pt x="24" y="112"/>
                  <a:pt x="21" y="113"/>
                  <a:pt x="19" y="114"/>
                </a:cubicBezTo>
                <a:cubicBezTo>
                  <a:pt x="18" y="115"/>
                  <a:pt x="17" y="116"/>
                  <a:pt x="14" y="116"/>
                </a:cubicBezTo>
                <a:cubicBezTo>
                  <a:pt x="12" y="116"/>
                  <a:pt x="11" y="115"/>
                  <a:pt x="9" y="114"/>
                </a:cubicBezTo>
                <a:cubicBezTo>
                  <a:pt x="8" y="114"/>
                  <a:pt x="7" y="113"/>
                  <a:pt x="6" y="112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41"/>
                  <a:pt x="0" y="141"/>
                  <a:pt x="0" y="141"/>
                </a:cubicBezTo>
                <a:cubicBezTo>
                  <a:pt x="142" y="141"/>
                  <a:pt x="142" y="141"/>
                  <a:pt x="142" y="141"/>
                </a:cubicBezTo>
                <a:cubicBezTo>
                  <a:pt x="142" y="112"/>
                  <a:pt x="142" y="112"/>
                  <a:pt x="142" y="112"/>
                </a:cubicBezTo>
                <a:lnTo>
                  <a:pt x="137" y="112"/>
                </a:lnTo>
                <a:close/>
                <a:moveTo>
                  <a:pt x="116" y="66"/>
                </a:moveTo>
                <a:cubicBezTo>
                  <a:pt x="118" y="66"/>
                  <a:pt x="120" y="68"/>
                  <a:pt x="119" y="71"/>
                </a:cubicBezTo>
                <a:cubicBezTo>
                  <a:pt x="119" y="72"/>
                  <a:pt x="117" y="74"/>
                  <a:pt x="116" y="74"/>
                </a:cubicBezTo>
                <a:cubicBezTo>
                  <a:pt x="90" y="74"/>
                  <a:pt x="90" y="74"/>
                  <a:pt x="90" y="74"/>
                </a:cubicBezTo>
                <a:cubicBezTo>
                  <a:pt x="92" y="72"/>
                  <a:pt x="99" y="66"/>
                  <a:pt x="100" y="66"/>
                </a:cubicBezTo>
                <a:cubicBezTo>
                  <a:pt x="116" y="66"/>
                  <a:pt x="116" y="66"/>
                  <a:pt x="116" y="66"/>
                </a:cubicBezTo>
                <a:close/>
                <a:moveTo>
                  <a:pt x="25" y="47"/>
                </a:moveTo>
                <a:cubicBezTo>
                  <a:pt x="22" y="47"/>
                  <a:pt x="20" y="44"/>
                  <a:pt x="21" y="41"/>
                </a:cubicBezTo>
                <a:cubicBezTo>
                  <a:pt x="21" y="40"/>
                  <a:pt x="23" y="39"/>
                  <a:pt x="25" y="39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42"/>
                  <a:pt x="42" y="44"/>
                  <a:pt x="41" y="47"/>
                </a:cubicBezTo>
                <a:lnTo>
                  <a:pt x="25" y="47"/>
                </a:lnTo>
                <a:close/>
                <a:moveTo>
                  <a:pt x="34" y="83"/>
                </a:moveTo>
                <a:cubicBezTo>
                  <a:pt x="34" y="76"/>
                  <a:pt x="37" y="71"/>
                  <a:pt x="41" y="66"/>
                </a:cubicBezTo>
                <a:cubicBezTo>
                  <a:pt x="43" y="63"/>
                  <a:pt x="45" y="59"/>
                  <a:pt x="47" y="55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47"/>
                  <a:pt x="76" y="47"/>
                  <a:pt x="76" y="47"/>
                </a:cubicBezTo>
                <a:cubicBezTo>
                  <a:pt x="49" y="47"/>
                  <a:pt x="49" y="47"/>
                  <a:pt x="49" y="47"/>
                </a:cubicBezTo>
                <a:cubicBezTo>
                  <a:pt x="50" y="43"/>
                  <a:pt x="51" y="38"/>
                  <a:pt x="51" y="33"/>
                </a:cubicBezTo>
                <a:cubicBezTo>
                  <a:pt x="51" y="25"/>
                  <a:pt x="47" y="17"/>
                  <a:pt x="40" y="10"/>
                </a:cubicBezTo>
                <a:cubicBezTo>
                  <a:pt x="39" y="9"/>
                  <a:pt x="38" y="9"/>
                  <a:pt x="37" y="8"/>
                </a:cubicBezTo>
                <a:cubicBezTo>
                  <a:pt x="114" y="8"/>
                  <a:pt x="114" y="8"/>
                  <a:pt x="114" y="8"/>
                </a:cubicBezTo>
                <a:cubicBezTo>
                  <a:pt x="118" y="13"/>
                  <a:pt x="118" y="17"/>
                  <a:pt x="118" y="21"/>
                </a:cubicBezTo>
                <a:cubicBezTo>
                  <a:pt x="118" y="30"/>
                  <a:pt x="116" y="37"/>
                  <a:pt x="110" y="44"/>
                </a:cubicBezTo>
                <a:cubicBezTo>
                  <a:pt x="105" y="51"/>
                  <a:pt x="98" y="56"/>
                  <a:pt x="92" y="61"/>
                </a:cubicBezTo>
                <a:cubicBezTo>
                  <a:pt x="87" y="65"/>
                  <a:pt x="82" y="69"/>
                  <a:pt x="78" y="74"/>
                </a:cubicBezTo>
                <a:cubicBezTo>
                  <a:pt x="49" y="74"/>
                  <a:pt x="49" y="74"/>
                  <a:pt x="49" y="74"/>
                </a:cubicBezTo>
                <a:cubicBezTo>
                  <a:pt x="49" y="82"/>
                  <a:pt x="49" y="82"/>
                  <a:pt x="49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68" y="87"/>
                  <a:pt x="66" y="92"/>
                  <a:pt x="66" y="99"/>
                </a:cubicBezTo>
                <a:cubicBezTo>
                  <a:pt x="66" y="107"/>
                  <a:pt x="68" y="111"/>
                  <a:pt x="71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68" y="115"/>
                  <a:pt x="67" y="115"/>
                  <a:pt x="66" y="114"/>
                </a:cubicBezTo>
                <a:cubicBezTo>
                  <a:pt x="64" y="113"/>
                  <a:pt x="61" y="112"/>
                  <a:pt x="57" y="112"/>
                </a:cubicBezTo>
                <a:cubicBezTo>
                  <a:pt x="44" y="110"/>
                  <a:pt x="34" y="98"/>
                  <a:pt x="34" y="83"/>
                </a:cubicBezTo>
                <a:close/>
                <a:moveTo>
                  <a:pt x="133" y="133"/>
                </a:moveTo>
                <a:cubicBezTo>
                  <a:pt x="8" y="133"/>
                  <a:pt x="8" y="133"/>
                  <a:pt x="8" y="133"/>
                </a:cubicBezTo>
                <a:cubicBezTo>
                  <a:pt x="8" y="123"/>
                  <a:pt x="8" y="123"/>
                  <a:pt x="8" y="123"/>
                </a:cubicBezTo>
                <a:cubicBezTo>
                  <a:pt x="10" y="123"/>
                  <a:pt x="12" y="124"/>
                  <a:pt x="14" y="124"/>
                </a:cubicBezTo>
                <a:cubicBezTo>
                  <a:pt x="19" y="124"/>
                  <a:pt x="21" y="122"/>
                  <a:pt x="23" y="121"/>
                </a:cubicBezTo>
                <a:cubicBezTo>
                  <a:pt x="25" y="120"/>
                  <a:pt x="26" y="120"/>
                  <a:pt x="28" y="120"/>
                </a:cubicBezTo>
                <a:cubicBezTo>
                  <a:pt x="31" y="120"/>
                  <a:pt x="32" y="120"/>
                  <a:pt x="34" y="121"/>
                </a:cubicBezTo>
                <a:cubicBezTo>
                  <a:pt x="36" y="122"/>
                  <a:pt x="38" y="124"/>
                  <a:pt x="43" y="124"/>
                </a:cubicBezTo>
                <a:cubicBezTo>
                  <a:pt x="47" y="124"/>
                  <a:pt x="50" y="122"/>
                  <a:pt x="52" y="121"/>
                </a:cubicBezTo>
                <a:cubicBezTo>
                  <a:pt x="53" y="120"/>
                  <a:pt x="54" y="120"/>
                  <a:pt x="57" y="120"/>
                </a:cubicBezTo>
                <a:cubicBezTo>
                  <a:pt x="59" y="120"/>
                  <a:pt x="60" y="120"/>
                  <a:pt x="62" y="121"/>
                </a:cubicBezTo>
                <a:cubicBezTo>
                  <a:pt x="64" y="122"/>
                  <a:pt x="66" y="124"/>
                  <a:pt x="71" y="124"/>
                </a:cubicBezTo>
                <a:cubicBezTo>
                  <a:pt x="76" y="124"/>
                  <a:pt x="78" y="122"/>
                  <a:pt x="80" y="121"/>
                </a:cubicBezTo>
                <a:cubicBezTo>
                  <a:pt x="82" y="120"/>
                  <a:pt x="83" y="120"/>
                  <a:pt x="85" y="120"/>
                </a:cubicBezTo>
                <a:cubicBezTo>
                  <a:pt x="88" y="120"/>
                  <a:pt x="89" y="120"/>
                  <a:pt x="90" y="121"/>
                </a:cubicBezTo>
                <a:cubicBezTo>
                  <a:pt x="92" y="122"/>
                  <a:pt x="95" y="124"/>
                  <a:pt x="99" y="124"/>
                </a:cubicBezTo>
                <a:cubicBezTo>
                  <a:pt x="104" y="124"/>
                  <a:pt x="106" y="122"/>
                  <a:pt x="108" y="121"/>
                </a:cubicBezTo>
                <a:cubicBezTo>
                  <a:pt x="110" y="120"/>
                  <a:pt x="111" y="120"/>
                  <a:pt x="113" y="120"/>
                </a:cubicBezTo>
                <a:cubicBezTo>
                  <a:pt x="116" y="120"/>
                  <a:pt x="117" y="120"/>
                  <a:pt x="118" y="121"/>
                </a:cubicBezTo>
                <a:cubicBezTo>
                  <a:pt x="120" y="122"/>
                  <a:pt x="123" y="124"/>
                  <a:pt x="128" y="124"/>
                </a:cubicBezTo>
                <a:cubicBezTo>
                  <a:pt x="130" y="124"/>
                  <a:pt x="132" y="123"/>
                  <a:pt x="133" y="123"/>
                </a:cubicBezTo>
                <a:cubicBezTo>
                  <a:pt x="133" y="133"/>
                  <a:pt x="133" y="133"/>
                  <a:pt x="133" y="13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5" name="Google Shape;2175;p48"/>
          <p:cNvSpPr/>
          <p:nvPr/>
        </p:nvSpPr>
        <p:spPr>
          <a:xfrm>
            <a:off x="722739" y="2756232"/>
            <a:ext cx="369258" cy="328715"/>
          </a:xfrm>
          <a:custGeom>
            <a:avLst/>
            <a:gdLst/>
            <a:ahLst/>
            <a:cxnLst/>
            <a:rect l="l" t="t" r="r" b="b"/>
            <a:pathLst>
              <a:path w="142" h="126" extrusionOk="0">
                <a:moveTo>
                  <a:pt x="142" y="57"/>
                </a:moveTo>
                <a:cubicBezTo>
                  <a:pt x="136" y="54"/>
                  <a:pt x="136" y="54"/>
                  <a:pt x="136" y="54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28" y="42"/>
                  <a:pt x="128" y="42"/>
                  <a:pt x="128" y="42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17" y="41"/>
                  <a:pt x="117" y="41"/>
                  <a:pt x="117" y="41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77"/>
                  <a:pt x="94" y="77"/>
                  <a:pt x="94" y="77"/>
                </a:cubicBezTo>
                <a:cubicBezTo>
                  <a:pt x="92" y="75"/>
                  <a:pt x="90" y="73"/>
                  <a:pt x="88" y="70"/>
                </a:cubicBezTo>
                <a:cubicBezTo>
                  <a:pt x="86" y="66"/>
                  <a:pt x="84" y="60"/>
                  <a:pt x="84" y="55"/>
                </a:cubicBezTo>
                <a:cubicBezTo>
                  <a:pt x="84" y="42"/>
                  <a:pt x="95" y="31"/>
                  <a:pt x="109" y="31"/>
                </a:cubicBezTo>
                <a:cubicBezTo>
                  <a:pt x="120" y="31"/>
                  <a:pt x="120" y="31"/>
                  <a:pt x="120" y="31"/>
                </a:cubicBezTo>
                <a:cubicBezTo>
                  <a:pt x="117" y="25"/>
                  <a:pt x="117" y="25"/>
                  <a:pt x="117" y="25"/>
                </a:cubicBezTo>
                <a:cubicBezTo>
                  <a:pt x="114" y="18"/>
                  <a:pt x="109" y="13"/>
                  <a:pt x="104" y="9"/>
                </a:cubicBezTo>
                <a:cubicBezTo>
                  <a:pt x="95" y="3"/>
                  <a:pt x="85" y="0"/>
                  <a:pt x="74" y="0"/>
                </a:cubicBezTo>
                <a:cubicBezTo>
                  <a:pt x="54" y="0"/>
                  <a:pt x="35" y="8"/>
                  <a:pt x="21" y="23"/>
                </a:cubicBezTo>
                <a:cubicBezTo>
                  <a:pt x="7" y="37"/>
                  <a:pt x="0" y="55"/>
                  <a:pt x="0" y="75"/>
                </a:cubicBezTo>
                <a:cubicBezTo>
                  <a:pt x="0" y="126"/>
                  <a:pt x="0" y="126"/>
                  <a:pt x="0" y="126"/>
                </a:cubicBezTo>
                <a:cubicBezTo>
                  <a:pt x="142" y="126"/>
                  <a:pt x="142" y="126"/>
                  <a:pt x="142" y="126"/>
                </a:cubicBezTo>
                <a:lnTo>
                  <a:pt x="142" y="57"/>
                </a:lnTo>
                <a:close/>
                <a:moveTo>
                  <a:pt x="118" y="51"/>
                </a:moveTo>
                <a:cubicBezTo>
                  <a:pt x="133" y="62"/>
                  <a:pt x="133" y="62"/>
                  <a:pt x="133" y="62"/>
                </a:cubicBezTo>
                <a:cubicBezTo>
                  <a:pt x="133" y="79"/>
                  <a:pt x="133" y="79"/>
                  <a:pt x="133" y="79"/>
                </a:cubicBezTo>
                <a:cubicBezTo>
                  <a:pt x="133" y="79"/>
                  <a:pt x="133" y="79"/>
                  <a:pt x="133" y="80"/>
                </a:cubicBezTo>
                <a:cubicBezTo>
                  <a:pt x="131" y="80"/>
                  <a:pt x="130" y="81"/>
                  <a:pt x="127" y="81"/>
                </a:cubicBezTo>
                <a:cubicBezTo>
                  <a:pt x="125" y="81"/>
                  <a:pt x="124" y="80"/>
                  <a:pt x="122" y="80"/>
                </a:cubicBezTo>
                <a:cubicBezTo>
                  <a:pt x="120" y="78"/>
                  <a:pt x="118" y="77"/>
                  <a:pt x="113" y="77"/>
                </a:cubicBezTo>
                <a:cubicBezTo>
                  <a:pt x="109" y="77"/>
                  <a:pt x="106" y="78"/>
                  <a:pt x="104" y="80"/>
                </a:cubicBezTo>
                <a:cubicBezTo>
                  <a:pt x="103" y="80"/>
                  <a:pt x="103" y="80"/>
                  <a:pt x="102" y="81"/>
                </a:cubicBezTo>
                <a:cubicBezTo>
                  <a:pt x="102" y="62"/>
                  <a:pt x="102" y="62"/>
                  <a:pt x="102" y="62"/>
                </a:cubicBezTo>
                <a:lnTo>
                  <a:pt x="118" y="51"/>
                </a:lnTo>
                <a:close/>
                <a:moveTo>
                  <a:pt x="76" y="55"/>
                </a:moveTo>
                <a:cubicBezTo>
                  <a:pt x="76" y="62"/>
                  <a:pt x="78" y="68"/>
                  <a:pt x="81" y="74"/>
                </a:cubicBezTo>
                <a:cubicBezTo>
                  <a:pt x="82" y="75"/>
                  <a:pt x="82" y="76"/>
                  <a:pt x="83" y="77"/>
                </a:cubicBezTo>
                <a:cubicBezTo>
                  <a:pt x="80" y="78"/>
                  <a:pt x="78" y="79"/>
                  <a:pt x="76" y="80"/>
                </a:cubicBezTo>
                <a:cubicBezTo>
                  <a:pt x="74" y="80"/>
                  <a:pt x="73" y="81"/>
                  <a:pt x="71" y="81"/>
                </a:cubicBezTo>
                <a:cubicBezTo>
                  <a:pt x="68" y="81"/>
                  <a:pt x="67" y="80"/>
                  <a:pt x="66" y="80"/>
                </a:cubicBezTo>
                <a:cubicBezTo>
                  <a:pt x="64" y="78"/>
                  <a:pt x="61" y="77"/>
                  <a:pt x="57" y="77"/>
                </a:cubicBezTo>
                <a:cubicBezTo>
                  <a:pt x="56" y="77"/>
                  <a:pt x="56" y="77"/>
                  <a:pt x="56" y="77"/>
                </a:cubicBezTo>
                <a:cubicBezTo>
                  <a:pt x="55" y="74"/>
                  <a:pt x="54" y="70"/>
                  <a:pt x="54" y="67"/>
                </a:cubicBezTo>
                <a:cubicBezTo>
                  <a:pt x="54" y="44"/>
                  <a:pt x="73" y="25"/>
                  <a:pt x="96" y="25"/>
                </a:cubicBezTo>
                <a:cubicBezTo>
                  <a:pt x="84" y="30"/>
                  <a:pt x="76" y="42"/>
                  <a:pt x="76" y="55"/>
                </a:cubicBezTo>
                <a:close/>
                <a:moveTo>
                  <a:pt x="28" y="27"/>
                </a:moveTo>
                <a:cubicBezTo>
                  <a:pt x="40" y="15"/>
                  <a:pt x="57" y="8"/>
                  <a:pt x="74" y="8"/>
                </a:cubicBezTo>
                <a:cubicBezTo>
                  <a:pt x="83" y="8"/>
                  <a:pt x="92" y="11"/>
                  <a:pt x="99" y="16"/>
                </a:cubicBezTo>
                <a:cubicBezTo>
                  <a:pt x="99" y="16"/>
                  <a:pt x="100" y="16"/>
                  <a:pt x="101" y="17"/>
                </a:cubicBezTo>
                <a:cubicBezTo>
                  <a:pt x="99" y="17"/>
                  <a:pt x="98" y="17"/>
                  <a:pt x="96" y="17"/>
                </a:cubicBezTo>
                <a:cubicBezTo>
                  <a:pt x="68" y="17"/>
                  <a:pt x="46" y="39"/>
                  <a:pt x="46" y="67"/>
                </a:cubicBezTo>
                <a:cubicBezTo>
                  <a:pt x="46" y="71"/>
                  <a:pt x="47" y="75"/>
                  <a:pt x="48" y="80"/>
                </a:cubicBezTo>
                <a:cubicBezTo>
                  <a:pt x="46" y="80"/>
                  <a:pt x="45" y="81"/>
                  <a:pt x="43" y="81"/>
                </a:cubicBezTo>
                <a:cubicBezTo>
                  <a:pt x="40" y="81"/>
                  <a:pt x="39" y="80"/>
                  <a:pt x="38" y="80"/>
                </a:cubicBezTo>
                <a:cubicBezTo>
                  <a:pt x="36" y="78"/>
                  <a:pt x="33" y="77"/>
                  <a:pt x="28" y="77"/>
                </a:cubicBezTo>
                <a:cubicBezTo>
                  <a:pt x="24" y="77"/>
                  <a:pt x="21" y="78"/>
                  <a:pt x="19" y="80"/>
                </a:cubicBezTo>
                <a:cubicBezTo>
                  <a:pt x="18" y="80"/>
                  <a:pt x="17" y="81"/>
                  <a:pt x="14" y="81"/>
                </a:cubicBezTo>
                <a:cubicBezTo>
                  <a:pt x="12" y="81"/>
                  <a:pt x="11" y="80"/>
                  <a:pt x="9" y="80"/>
                </a:cubicBezTo>
                <a:cubicBezTo>
                  <a:pt x="9" y="79"/>
                  <a:pt x="9" y="79"/>
                  <a:pt x="8" y="79"/>
                </a:cubicBezTo>
                <a:cubicBezTo>
                  <a:pt x="8" y="74"/>
                  <a:pt x="8" y="74"/>
                  <a:pt x="8" y="74"/>
                </a:cubicBezTo>
                <a:cubicBezTo>
                  <a:pt x="8" y="56"/>
                  <a:pt x="15" y="40"/>
                  <a:pt x="28" y="27"/>
                </a:cubicBezTo>
                <a:close/>
                <a:moveTo>
                  <a:pt x="8" y="118"/>
                </a:moveTo>
                <a:cubicBezTo>
                  <a:pt x="8" y="88"/>
                  <a:pt x="8" y="88"/>
                  <a:pt x="8" y="88"/>
                </a:cubicBezTo>
                <a:cubicBezTo>
                  <a:pt x="10" y="89"/>
                  <a:pt x="12" y="89"/>
                  <a:pt x="14" y="89"/>
                </a:cubicBezTo>
                <a:cubicBezTo>
                  <a:pt x="19" y="89"/>
                  <a:pt x="21" y="88"/>
                  <a:pt x="23" y="87"/>
                </a:cubicBezTo>
                <a:cubicBezTo>
                  <a:pt x="25" y="86"/>
                  <a:pt x="26" y="85"/>
                  <a:pt x="28" y="85"/>
                </a:cubicBezTo>
                <a:cubicBezTo>
                  <a:pt x="31" y="85"/>
                  <a:pt x="32" y="86"/>
                  <a:pt x="34" y="87"/>
                </a:cubicBezTo>
                <a:cubicBezTo>
                  <a:pt x="36" y="88"/>
                  <a:pt x="38" y="89"/>
                  <a:pt x="43" y="89"/>
                </a:cubicBezTo>
                <a:cubicBezTo>
                  <a:pt x="47" y="89"/>
                  <a:pt x="50" y="88"/>
                  <a:pt x="52" y="87"/>
                </a:cubicBezTo>
                <a:cubicBezTo>
                  <a:pt x="53" y="86"/>
                  <a:pt x="54" y="85"/>
                  <a:pt x="57" y="85"/>
                </a:cubicBezTo>
                <a:cubicBezTo>
                  <a:pt x="59" y="85"/>
                  <a:pt x="60" y="86"/>
                  <a:pt x="62" y="87"/>
                </a:cubicBezTo>
                <a:cubicBezTo>
                  <a:pt x="64" y="88"/>
                  <a:pt x="66" y="89"/>
                  <a:pt x="71" y="89"/>
                </a:cubicBezTo>
                <a:cubicBezTo>
                  <a:pt x="76" y="89"/>
                  <a:pt x="78" y="88"/>
                  <a:pt x="80" y="87"/>
                </a:cubicBezTo>
                <a:cubicBezTo>
                  <a:pt x="82" y="86"/>
                  <a:pt x="83" y="85"/>
                  <a:pt x="85" y="85"/>
                </a:cubicBezTo>
                <a:cubicBezTo>
                  <a:pt x="88" y="85"/>
                  <a:pt x="89" y="86"/>
                  <a:pt x="90" y="87"/>
                </a:cubicBezTo>
                <a:cubicBezTo>
                  <a:pt x="92" y="88"/>
                  <a:pt x="95" y="89"/>
                  <a:pt x="99" y="89"/>
                </a:cubicBezTo>
                <a:cubicBezTo>
                  <a:pt x="104" y="89"/>
                  <a:pt x="106" y="88"/>
                  <a:pt x="108" y="87"/>
                </a:cubicBezTo>
                <a:cubicBezTo>
                  <a:pt x="110" y="86"/>
                  <a:pt x="111" y="85"/>
                  <a:pt x="113" y="85"/>
                </a:cubicBezTo>
                <a:cubicBezTo>
                  <a:pt x="116" y="85"/>
                  <a:pt x="117" y="86"/>
                  <a:pt x="118" y="87"/>
                </a:cubicBezTo>
                <a:cubicBezTo>
                  <a:pt x="120" y="88"/>
                  <a:pt x="123" y="89"/>
                  <a:pt x="128" y="89"/>
                </a:cubicBezTo>
                <a:cubicBezTo>
                  <a:pt x="130" y="89"/>
                  <a:pt x="132" y="89"/>
                  <a:pt x="133" y="88"/>
                </a:cubicBezTo>
                <a:cubicBezTo>
                  <a:pt x="133" y="118"/>
                  <a:pt x="133" y="118"/>
                  <a:pt x="133" y="118"/>
                </a:cubicBezTo>
                <a:lnTo>
                  <a:pt x="8" y="118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6" name="Google Shape;2176;p48"/>
          <p:cNvSpPr/>
          <p:nvPr/>
        </p:nvSpPr>
        <p:spPr>
          <a:xfrm>
            <a:off x="1524805" y="3327102"/>
            <a:ext cx="369258" cy="372544"/>
          </a:xfrm>
          <a:custGeom>
            <a:avLst/>
            <a:gdLst/>
            <a:ahLst/>
            <a:cxnLst/>
            <a:rect l="l" t="t" r="r" b="b"/>
            <a:pathLst>
              <a:path w="142" h="143" extrusionOk="0">
                <a:moveTo>
                  <a:pt x="142" y="27"/>
                </a:moveTo>
                <a:cubicBezTo>
                  <a:pt x="142" y="19"/>
                  <a:pt x="142" y="19"/>
                  <a:pt x="142" y="19"/>
                </a:cubicBezTo>
                <a:cubicBezTo>
                  <a:pt x="142" y="10"/>
                  <a:pt x="134" y="2"/>
                  <a:pt x="125" y="2"/>
                </a:cubicBezTo>
                <a:cubicBezTo>
                  <a:pt x="115" y="1"/>
                  <a:pt x="107" y="9"/>
                  <a:pt x="107" y="19"/>
                </a:cubicBezTo>
                <a:cubicBezTo>
                  <a:pt x="107" y="27"/>
                  <a:pt x="107" y="27"/>
                  <a:pt x="107" y="27"/>
                </a:cubicBezTo>
                <a:cubicBezTo>
                  <a:pt x="107" y="35"/>
                  <a:pt x="113" y="41"/>
                  <a:pt x="120" y="43"/>
                </a:cubicBezTo>
                <a:cubicBezTo>
                  <a:pt x="120" y="51"/>
                  <a:pt x="120" y="51"/>
                  <a:pt x="120" y="51"/>
                </a:cubicBezTo>
                <a:cubicBezTo>
                  <a:pt x="95" y="51"/>
                  <a:pt x="95" y="51"/>
                  <a:pt x="95" y="51"/>
                </a:cubicBezTo>
                <a:cubicBezTo>
                  <a:pt x="95" y="20"/>
                  <a:pt x="95" y="20"/>
                  <a:pt x="95" y="20"/>
                </a:cubicBezTo>
                <a:cubicBezTo>
                  <a:pt x="71" y="5"/>
                  <a:pt x="71" y="5"/>
                  <a:pt x="71" y="5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6"/>
                  <a:pt x="60" y="6"/>
                  <a:pt x="60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17"/>
                  <a:pt x="52" y="17"/>
                  <a:pt x="52" y="17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51"/>
                  <a:pt x="47" y="51"/>
                  <a:pt x="47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43"/>
                  <a:pt x="22" y="43"/>
                  <a:pt x="22" y="43"/>
                </a:cubicBezTo>
                <a:cubicBezTo>
                  <a:pt x="29" y="41"/>
                  <a:pt x="35" y="35"/>
                  <a:pt x="35" y="27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10"/>
                  <a:pt x="28" y="3"/>
                  <a:pt x="19" y="2"/>
                </a:cubicBezTo>
                <a:cubicBezTo>
                  <a:pt x="9" y="0"/>
                  <a:pt x="0" y="9"/>
                  <a:pt x="0" y="19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5"/>
                  <a:pt x="6" y="42"/>
                  <a:pt x="13" y="43"/>
                </a:cubicBezTo>
                <a:cubicBezTo>
                  <a:pt x="13" y="51"/>
                  <a:pt x="13" y="51"/>
                  <a:pt x="13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143"/>
                  <a:pt x="0" y="143"/>
                  <a:pt x="0" y="143"/>
                </a:cubicBezTo>
                <a:cubicBezTo>
                  <a:pt x="142" y="143"/>
                  <a:pt x="142" y="143"/>
                  <a:pt x="142" y="143"/>
                </a:cubicBezTo>
                <a:cubicBezTo>
                  <a:pt x="142" y="51"/>
                  <a:pt x="142" y="51"/>
                  <a:pt x="142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36" y="41"/>
                  <a:pt x="142" y="35"/>
                  <a:pt x="142" y="27"/>
                </a:cubicBezTo>
                <a:close/>
                <a:moveTo>
                  <a:pt x="8" y="27"/>
                </a:moveTo>
                <a:cubicBezTo>
                  <a:pt x="8" y="19"/>
                  <a:pt x="8" y="19"/>
                  <a:pt x="8" y="19"/>
                </a:cubicBezTo>
                <a:cubicBezTo>
                  <a:pt x="8" y="15"/>
                  <a:pt x="12" y="10"/>
                  <a:pt x="16" y="10"/>
                </a:cubicBezTo>
                <a:cubicBezTo>
                  <a:pt x="22" y="9"/>
                  <a:pt x="26" y="13"/>
                  <a:pt x="26" y="19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31"/>
                  <a:pt x="23" y="35"/>
                  <a:pt x="19" y="36"/>
                </a:cubicBezTo>
                <a:cubicBezTo>
                  <a:pt x="13" y="36"/>
                  <a:pt x="8" y="32"/>
                  <a:pt x="8" y="27"/>
                </a:cubicBezTo>
                <a:close/>
                <a:moveTo>
                  <a:pt x="55" y="25"/>
                </a:moveTo>
                <a:cubicBezTo>
                  <a:pt x="71" y="14"/>
                  <a:pt x="71" y="14"/>
                  <a:pt x="71" y="14"/>
                </a:cubicBezTo>
                <a:cubicBezTo>
                  <a:pt x="87" y="25"/>
                  <a:pt x="87" y="25"/>
                  <a:pt x="87" y="25"/>
                </a:cubicBezTo>
                <a:cubicBezTo>
                  <a:pt x="87" y="51"/>
                  <a:pt x="87" y="51"/>
                  <a:pt x="87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5" y="40"/>
                  <a:pt x="75" y="40"/>
                  <a:pt x="75" y="40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51"/>
                  <a:pt x="67" y="51"/>
                  <a:pt x="67" y="51"/>
                </a:cubicBezTo>
                <a:cubicBezTo>
                  <a:pt x="55" y="51"/>
                  <a:pt x="55" y="51"/>
                  <a:pt x="55" y="51"/>
                </a:cubicBezTo>
                <a:lnTo>
                  <a:pt x="55" y="25"/>
                </a:lnTo>
                <a:close/>
                <a:moveTo>
                  <a:pt x="107" y="135"/>
                </a:moveTo>
                <a:cubicBezTo>
                  <a:pt x="107" y="124"/>
                  <a:pt x="107" y="124"/>
                  <a:pt x="107" y="124"/>
                </a:cubicBezTo>
                <a:cubicBezTo>
                  <a:pt x="125" y="105"/>
                  <a:pt x="125" y="105"/>
                  <a:pt x="125" y="105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3" y="106"/>
                  <a:pt x="113" y="106"/>
                  <a:pt x="113" y="106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105" y="96"/>
                  <a:pt x="105" y="96"/>
                  <a:pt x="105" y="96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99" y="120"/>
                  <a:pt x="99" y="120"/>
                  <a:pt x="99" y="120"/>
                </a:cubicBezTo>
                <a:cubicBezTo>
                  <a:pt x="99" y="135"/>
                  <a:pt x="99" y="135"/>
                  <a:pt x="99" y="135"/>
                </a:cubicBezTo>
                <a:cubicBezTo>
                  <a:pt x="89" y="135"/>
                  <a:pt x="89" y="135"/>
                  <a:pt x="89" y="135"/>
                </a:cubicBezTo>
                <a:cubicBezTo>
                  <a:pt x="89" y="109"/>
                  <a:pt x="89" y="109"/>
                  <a:pt x="89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1" y="118"/>
                  <a:pt x="81" y="118"/>
                  <a:pt x="81" y="118"/>
                </a:cubicBezTo>
                <a:cubicBezTo>
                  <a:pt x="75" y="118"/>
                  <a:pt x="75" y="118"/>
                  <a:pt x="75" y="118"/>
                </a:cubicBezTo>
                <a:cubicBezTo>
                  <a:pt x="69" y="112"/>
                  <a:pt x="69" y="112"/>
                  <a:pt x="69" y="112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81" y="126"/>
                  <a:pt x="81" y="126"/>
                  <a:pt x="81" y="126"/>
                </a:cubicBezTo>
                <a:cubicBezTo>
                  <a:pt x="81" y="135"/>
                  <a:pt x="81" y="135"/>
                  <a:pt x="81" y="135"/>
                </a:cubicBezTo>
                <a:cubicBezTo>
                  <a:pt x="8" y="135"/>
                  <a:pt x="8" y="135"/>
                  <a:pt x="8" y="135"/>
                </a:cubicBezTo>
                <a:cubicBezTo>
                  <a:pt x="8" y="76"/>
                  <a:pt x="8" y="76"/>
                  <a:pt x="8" y="76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3" y="135"/>
                  <a:pt x="133" y="135"/>
                  <a:pt x="133" y="135"/>
                </a:cubicBezTo>
                <a:lnTo>
                  <a:pt x="107" y="135"/>
                </a:lnTo>
                <a:close/>
                <a:moveTo>
                  <a:pt x="133" y="68"/>
                </a:moveTo>
                <a:cubicBezTo>
                  <a:pt x="8" y="68"/>
                  <a:pt x="8" y="68"/>
                  <a:pt x="8" y="68"/>
                </a:cubicBezTo>
                <a:cubicBezTo>
                  <a:pt x="8" y="59"/>
                  <a:pt x="8" y="59"/>
                  <a:pt x="8" y="59"/>
                </a:cubicBezTo>
                <a:cubicBezTo>
                  <a:pt x="133" y="59"/>
                  <a:pt x="133" y="59"/>
                  <a:pt x="133" y="59"/>
                </a:cubicBezTo>
                <a:lnTo>
                  <a:pt x="133" y="68"/>
                </a:lnTo>
                <a:close/>
                <a:moveTo>
                  <a:pt x="115" y="27"/>
                </a:moveTo>
                <a:cubicBezTo>
                  <a:pt x="115" y="19"/>
                  <a:pt x="115" y="19"/>
                  <a:pt x="115" y="19"/>
                </a:cubicBezTo>
                <a:cubicBezTo>
                  <a:pt x="115" y="15"/>
                  <a:pt x="119" y="11"/>
                  <a:pt x="123" y="10"/>
                </a:cubicBezTo>
                <a:cubicBezTo>
                  <a:pt x="129" y="9"/>
                  <a:pt x="133" y="13"/>
                  <a:pt x="133" y="19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133" y="32"/>
                  <a:pt x="129" y="36"/>
                  <a:pt x="124" y="36"/>
                </a:cubicBezTo>
                <a:cubicBezTo>
                  <a:pt x="124" y="36"/>
                  <a:pt x="124" y="36"/>
                  <a:pt x="124" y="36"/>
                </a:cubicBezTo>
                <a:cubicBezTo>
                  <a:pt x="119" y="36"/>
                  <a:pt x="115" y="32"/>
                  <a:pt x="115" y="2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77" name="Google Shape;2177;p48"/>
          <p:cNvGrpSpPr/>
          <p:nvPr/>
        </p:nvGrpSpPr>
        <p:grpSpPr>
          <a:xfrm>
            <a:off x="8004887" y="2714595"/>
            <a:ext cx="368162" cy="370353"/>
            <a:chOff x="7953936" y="2714595"/>
            <a:chExt cx="368162" cy="370353"/>
          </a:xfrm>
        </p:grpSpPr>
        <p:sp>
          <p:nvSpPr>
            <p:cNvPr id="2178" name="Google Shape;2178;p48"/>
            <p:cNvSpPr/>
            <p:nvPr/>
          </p:nvSpPr>
          <p:spPr>
            <a:xfrm>
              <a:off x="8005435" y="2829646"/>
              <a:ext cx="60265" cy="30680"/>
            </a:xfrm>
            <a:custGeom>
              <a:avLst/>
              <a:gdLst/>
              <a:ahLst/>
              <a:cxnLst/>
              <a:rect l="l" t="t" r="r" b="b"/>
              <a:pathLst>
                <a:path w="55" h="28" extrusionOk="0">
                  <a:moveTo>
                    <a:pt x="0" y="9"/>
                  </a:moveTo>
                  <a:lnTo>
                    <a:pt x="50" y="0"/>
                  </a:lnTo>
                  <a:lnTo>
                    <a:pt x="55" y="19"/>
                  </a:lnTo>
                  <a:lnTo>
                    <a:pt x="5" y="2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9" name="Google Shape;2179;p48"/>
            <p:cNvSpPr/>
            <p:nvPr/>
          </p:nvSpPr>
          <p:spPr>
            <a:xfrm>
              <a:off x="8013105" y="2873475"/>
              <a:ext cx="60265" cy="31776"/>
            </a:xfrm>
            <a:custGeom>
              <a:avLst/>
              <a:gdLst/>
              <a:ahLst/>
              <a:cxnLst/>
              <a:rect l="l" t="t" r="r" b="b"/>
              <a:pathLst>
                <a:path w="55" h="29" extrusionOk="0">
                  <a:moveTo>
                    <a:pt x="0" y="9"/>
                  </a:moveTo>
                  <a:lnTo>
                    <a:pt x="50" y="0"/>
                  </a:lnTo>
                  <a:lnTo>
                    <a:pt x="55" y="19"/>
                  </a:lnTo>
                  <a:lnTo>
                    <a:pt x="5" y="2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0" name="Google Shape;2180;p48"/>
            <p:cNvSpPr/>
            <p:nvPr/>
          </p:nvSpPr>
          <p:spPr>
            <a:xfrm>
              <a:off x="7953936" y="2714595"/>
              <a:ext cx="368162" cy="370353"/>
            </a:xfrm>
            <a:custGeom>
              <a:avLst/>
              <a:gdLst/>
              <a:ahLst/>
              <a:cxnLst/>
              <a:rect l="l" t="t" r="r" b="b"/>
              <a:pathLst>
                <a:path w="336" h="338" extrusionOk="0">
                  <a:moveTo>
                    <a:pt x="310" y="228"/>
                  </a:moveTo>
                  <a:lnTo>
                    <a:pt x="310" y="62"/>
                  </a:lnTo>
                  <a:lnTo>
                    <a:pt x="182" y="62"/>
                  </a:lnTo>
                  <a:lnTo>
                    <a:pt x="182" y="259"/>
                  </a:lnTo>
                  <a:lnTo>
                    <a:pt x="192" y="266"/>
                  </a:lnTo>
                  <a:lnTo>
                    <a:pt x="168" y="281"/>
                  </a:lnTo>
                  <a:lnTo>
                    <a:pt x="168" y="247"/>
                  </a:lnTo>
                  <a:lnTo>
                    <a:pt x="156" y="247"/>
                  </a:lnTo>
                  <a:lnTo>
                    <a:pt x="156" y="219"/>
                  </a:lnTo>
                  <a:lnTo>
                    <a:pt x="128" y="55"/>
                  </a:lnTo>
                  <a:lnTo>
                    <a:pt x="106" y="57"/>
                  </a:lnTo>
                  <a:lnTo>
                    <a:pt x="102" y="19"/>
                  </a:lnTo>
                  <a:lnTo>
                    <a:pt x="68" y="24"/>
                  </a:lnTo>
                  <a:lnTo>
                    <a:pt x="64" y="0"/>
                  </a:lnTo>
                  <a:lnTo>
                    <a:pt x="45" y="5"/>
                  </a:lnTo>
                  <a:lnTo>
                    <a:pt x="49" y="28"/>
                  </a:lnTo>
                  <a:lnTo>
                    <a:pt x="14" y="33"/>
                  </a:lnTo>
                  <a:lnTo>
                    <a:pt x="21" y="74"/>
                  </a:lnTo>
                  <a:lnTo>
                    <a:pt x="2" y="76"/>
                  </a:lnTo>
                  <a:lnTo>
                    <a:pt x="28" y="228"/>
                  </a:lnTo>
                  <a:lnTo>
                    <a:pt x="0" y="233"/>
                  </a:lnTo>
                  <a:lnTo>
                    <a:pt x="0" y="338"/>
                  </a:lnTo>
                  <a:lnTo>
                    <a:pt x="336" y="338"/>
                  </a:lnTo>
                  <a:lnTo>
                    <a:pt x="336" y="233"/>
                  </a:lnTo>
                  <a:lnTo>
                    <a:pt x="310" y="228"/>
                  </a:lnTo>
                  <a:close/>
                  <a:moveTo>
                    <a:pt x="204" y="81"/>
                  </a:moveTo>
                  <a:lnTo>
                    <a:pt x="227" y="81"/>
                  </a:lnTo>
                  <a:lnTo>
                    <a:pt x="242" y="107"/>
                  </a:lnTo>
                  <a:lnTo>
                    <a:pt x="225" y="107"/>
                  </a:lnTo>
                  <a:lnTo>
                    <a:pt x="225" y="140"/>
                  </a:lnTo>
                  <a:lnTo>
                    <a:pt x="244" y="140"/>
                  </a:lnTo>
                  <a:lnTo>
                    <a:pt x="244" y="126"/>
                  </a:lnTo>
                  <a:lnTo>
                    <a:pt x="275" y="126"/>
                  </a:lnTo>
                  <a:lnTo>
                    <a:pt x="251" y="81"/>
                  </a:lnTo>
                  <a:lnTo>
                    <a:pt x="291" y="81"/>
                  </a:lnTo>
                  <a:lnTo>
                    <a:pt x="291" y="226"/>
                  </a:lnTo>
                  <a:lnTo>
                    <a:pt x="258" y="221"/>
                  </a:lnTo>
                  <a:lnTo>
                    <a:pt x="258" y="195"/>
                  </a:lnTo>
                  <a:lnTo>
                    <a:pt x="237" y="195"/>
                  </a:lnTo>
                  <a:lnTo>
                    <a:pt x="237" y="216"/>
                  </a:lnTo>
                  <a:lnTo>
                    <a:pt x="204" y="212"/>
                  </a:lnTo>
                  <a:lnTo>
                    <a:pt x="204" y="81"/>
                  </a:lnTo>
                  <a:lnTo>
                    <a:pt x="204" y="81"/>
                  </a:lnTo>
                  <a:close/>
                  <a:moveTo>
                    <a:pt x="37" y="50"/>
                  </a:moveTo>
                  <a:lnTo>
                    <a:pt x="85" y="43"/>
                  </a:lnTo>
                  <a:lnTo>
                    <a:pt x="87" y="62"/>
                  </a:lnTo>
                  <a:lnTo>
                    <a:pt x="40" y="69"/>
                  </a:lnTo>
                  <a:lnTo>
                    <a:pt x="37" y="50"/>
                  </a:lnTo>
                  <a:close/>
                  <a:moveTo>
                    <a:pt x="23" y="93"/>
                  </a:moveTo>
                  <a:lnTo>
                    <a:pt x="26" y="93"/>
                  </a:lnTo>
                  <a:lnTo>
                    <a:pt x="111" y="76"/>
                  </a:lnTo>
                  <a:lnTo>
                    <a:pt x="135" y="212"/>
                  </a:lnTo>
                  <a:lnTo>
                    <a:pt x="47" y="226"/>
                  </a:lnTo>
                  <a:lnTo>
                    <a:pt x="23" y="93"/>
                  </a:lnTo>
                  <a:close/>
                  <a:moveTo>
                    <a:pt x="18" y="319"/>
                  </a:moveTo>
                  <a:lnTo>
                    <a:pt x="18" y="250"/>
                  </a:lnTo>
                  <a:lnTo>
                    <a:pt x="137" y="231"/>
                  </a:lnTo>
                  <a:lnTo>
                    <a:pt x="137" y="266"/>
                  </a:lnTo>
                  <a:lnTo>
                    <a:pt x="149" y="266"/>
                  </a:lnTo>
                  <a:lnTo>
                    <a:pt x="149" y="319"/>
                  </a:lnTo>
                  <a:lnTo>
                    <a:pt x="18" y="319"/>
                  </a:lnTo>
                  <a:lnTo>
                    <a:pt x="18" y="319"/>
                  </a:lnTo>
                  <a:close/>
                  <a:moveTo>
                    <a:pt x="315" y="319"/>
                  </a:moveTo>
                  <a:lnTo>
                    <a:pt x="149" y="319"/>
                  </a:lnTo>
                  <a:lnTo>
                    <a:pt x="225" y="266"/>
                  </a:lnTo>
                  <a:lnTo>
                    <a:pt x="204" y="250"/>
                  </a:lnTo>
                  <a:lnTo>
                    <a:pt x="204" y="231"/>
                  </a:lnTo>
                  <a:lnTo>
                    <a:pt x="315" y="250"/>
                  </a:lnTo>
                  <a:lnTo>
                    <a:pt x="315" y="31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81" name="Google Shape;2181;p48"/>
          <p:cNvGrpSpPr/>
          <p:nvPr/>
        </p:nvGrpSpPr>
        <p:grpSpPr>
          <a:xfrm>
            <a:off x="7151322" y="2714595"/>
            <a:ext cx="369258" cy="370353"/>
            <a:chOff x="7204465" y="2714595"/>
            <a:chExt cx="369258" cy="370353"/>
          </a:xfrm>
        </p:grpSpPr>
        <p:sp>
          <p:nvSpPr>
            <p:cNvPr id="2182" name="Google Shape;2182;p48"/>
            <p:cNvSpPr/>
            <p:nvPr/>
          </p:nvSpPr>
          <p:spPr>
            <a:xfrm>
              <a:off x="7204465" y="2714595"/>
              <a:ext cx="369258" cy="370353"/>
            </a:xfrm>
            <a:custGeom>
              <a:avLst/>
              <a:gdLst/>
              <a:ahLst/>
              <a:cxnLst/>
              <a:rect l="l" t="t" r="r" b="b"/>
              <a:pathLst>
                <a:path w="142" h="142" extrusionOk="0">
                  <a:moveTo>
                    <a:pt x="134" y="50"/>
                  </a:moveTo>
                  <a:cubicBezTo>
                    <a:pt x="134" y="47"/>
                    <a:pt x="134" y="47"/>
                    <a:pt x="134" y="47"/>
                  </a:cubicBezTo>
                  <a:cubicBezTo>
                    <a:pt x="134" y="40"/>
                    <a:pt x="129" y="34"/>
                    <a:pt x="122" y="34"/>
                  </a:cubicBezTo>
                  <a:cubicBezTo>
                    <a:pt x="120" y="34"/>
                    <a:pt x="118" y="34"/>
                    <a:pt x="117" y="35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4"/>
                    <a:pt x="21" y="34"/>
                    <a:pt x="19" y="34"/>
                  </a:cubicBezTo>
                  <a:cubicBezTo>
                    <a:pt x="12" y="35"/>
                    <a:pt x="8" y="41"/>
                    <a:pt x="8" y="47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2" y="50"/>
                    <a:pt x="142" y="50"/>
                    <a:pt x="142" y="50"/>
                  </a:cubicBezTo>
                  <a:lnTo>
                    <a:pt x="134" y="50"/>
                  </a:lnTo>
                  <a:close/>
                  <a:moveTo>
                    <a:pt x="133" y="58"/>
                  </a:moveTo>
                  <a:cubicBezTo>
                    <a:pt x="133" y="67"/>
                    <a:pt x="133" y="67"/>
                    <a:pt x="133" y="67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58"/>
                    <a:pt x="9" y="58"/>
                    <a:pt x="9" y="58"/>
                  </a:cubicBezTo>
                  <a:lnTo>
                    <a:pt x="133" y="58"/>
                  </a:lnTo>
                  <a:close/>
                  <a:moveTo>
                    <a:pt x="121" y="42"/>
                  </a:moveTo>
                  <a:cubicBezTo>
                    <a:pt x="124" y="42"/>
                    <a:pt x="126" y="44"/>
                    <a:pt x="126" y="47"/>
                  </a:cubicBezTo>
                  <a:cubicBezTo>
                    <a:pt x="126" y="50"/>
                    <a:pt x="126" y="50"/>
                    <a:pt x="12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4"/>
                    <a:pt x="118" y="42"/>
                    <a:pt x="121" y="42"/>
                  </a:cubicBezTo>
                  <a:close/>
                  <a:moveTo>
                    <a:pt x="108" y="30"/>
                  </a:moveTo>
                  <a:cubicBezTo>
                    <a:pt x="108" y="50"/>
                    <a:pt x="108" y="50"/>
                    <a:pt x="108" y="50"/>
                  </a:cubicBezTo>
                  <a:cubicBezTo>
                    <a:pt x="95" y="50"/>
                    <a:pt x="95" y="50"/>
                    <a:pt x="95" y="50"/>
                  </a:cubicBezTo>
                  <a:cubicBezTo>
                    <a:pt x="95" y="24"/>
                    <a:pt x="95" y="24"/>
                    <a:pt x="95" y="24"/>
                  </a:cubicBezTo>
                  <a:lnTo>
                    <a:pt x="108" y="30"/>
                  </a:lnTo>
                  <a:close/>
                  <a:moveTo>
                    <a:pt x="55" y="8"/>
                  </a:moveTo>
                  <a:cubicBezTo>
                    <a:pt x="87" y="8"/>
                    <a:pt x="87" y="8"/>
                    <a:pt x="87" y="8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41"/>
                    <a:pt x="75" y="41"/>
                    <a:pt x="75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5" y="8"/>
                    <a:pt x="55" y="8"/>
                    <a:pt x="55" y="8"/>
                  </a:cubicBezTo>
                  <a:close/>
                  <a:moveTo>
                    <a:pt x="34" y="30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34" y="50"/>
                    <a:pt x="34" y="50"/>
                    <a:pt x="34" y="50"/>
                  </a:cubicBezTo>
                  <a:lnTo>
                    <a:pt x="34" y="30"/>
                  </a:lnTo>
                  <a:close/>
                  <a:moveTo>
                    <a:pt x="16" y="47"/>
                  </a:moveTo>
                  <a:cubicBezTo>
                    <a:pt x="16" y="44"/>
                    <a:pt x="19" y="42"/>
                    <a:pt x="22" y="42"/>
                  </a:cubicBezTo>
                  <a:cubicBezTo>
                    <a:pt x="24" y="43"/>
                    <a:pt x="26" y="45"/>
                    <a:pt x="26" y="47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16" y="50"/>
                    <a:pt x="16" y="50"/>
                    <a:pt x="16" y="50"/>
                  </a:cubicBezTo>
                  <a:lnTo>
                    <a:pt x="16" y="47"/>
                  </a:lnTo>
                  <a:close/>
                  <a:moveTo>
                    <a:pt x="71" y="117"/>
                  </a:moveTo>
                  <a:cubicBezTo>
                    <a:pt x="61" y="117"/>
                    <a:pt x="53" y="124"/>
                    <a:pt x="51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5" y="120"/>
                    <a:pt x="57" y="109"/>
                    <a:pt x="71" y="109"/>
                  </a:cubicBezTo>
                  <a:cubicBezTo>
                    <a:pt x="85" y="109"/>
                    <a:pt x="97" y="120"/>
                    <a:pt x="99" y="133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9" y="124"/>
                    <a:pt x="81" y="117"/>
                    <a:pt x="71" y="117"/>
                  </a:cubicBezTo>
                  <a:close/>
                  <a:moveTo>
                    <a:pt x="82" y="133"/>
                  </a:moveTo>
                  <a:cubicBezTo>
                    <a:pt x="60" y="133"/>
                    <a:pt x="60" y="133"/>
                    <a:pt x="60" y="133"/>
                  </a:cubicBezTo>
                  <a:cubicBezTo>
                    <a:pt x="62" y="129"/>
                    <a:pt x="66" y="126"/>
                    <a:pt x="71" y="126"/>
                  </a:cubicBezTo>
                  <a:cubicBezTo>
                    <a:pt x="76" y="126"/>
                    <a:pt x="80" y="129"/>
                    <a:pt x="82" y="133"/>
                  </a:cubicBezTo>
                  <a:close/>
                  <a:moveTo>
                    <a:pt x="71" y="101"/>
                  </a:moveTo>
                  <a:cubicBezTo>
                    <a:pt x="52" y="101"/>
                    <a:pt x="37" y="115"/>
                    <a:pt x="35" y="133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28" y="111"/>
                    <a:pt x="48" y="93"/>
                    <a:pt x="71" y="93"/>
                  </a:cubicBezTo>
                  <a:cubicBezTo>
                    <a:pt x="94" y="93"/>
                    <a:pt x="114" y="111"/>
                    <a:pt x="116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15"/>
                    <a:pt x="90" y="101"/>
                    <a:pt x="71" y="101"/>
                  </a:cubicBezTo>
                  <a:close/>
                  <a:moveTo>
                    <a:pt x="124" y="133"/>
                  </a:moveTo>
                  <a:cubicBezTo>
                    <a:pt x="122" y="106"/>
                    <a:pt x="99" y="84"/>
                    <a:pt x="71" y="84"/>
                  </a:cubicBezTo>
                  <a:cubicBezTo>
                    <a:pt x="43" y="84"/>
                    <a:pt x="18" y="134"/>
                    <a:pt x="18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124" y="133"/>
                    <a:pt x="124" y="133"/>
                    <a:pt x="124" y="1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3" name="Google Shape;2183;p48"/>
            <p:cNvSpPr/>
            <p:nvPr/>
          </p:nvSpPr>
          <p:spPr>
            <a:xfrm>
              <a:off x="7378684" y="2756232"/>
              <a:ext cx="210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84" name="Google Shape;2184;p48"/>
          <p:cNvSpPr/>
          <p:nvPr/>
        </p:nvSpPr>
        <p:spPr>
          <a:xfrm>
            <a:off x="6430339" y="2714595"/>
            <a:ext cx="275026" cy="370353"/>
          </a:xfrm>
          <a:custGeom>
            <a:avLst/>
            <a:gdLst/>
            <a:ahLst/>
            <a:cxnLst/>
            <a:rect l="l" t="t" r="r" b="b"/>
            <a:pathLst>
              <a:path w="106" h="142" extrusionOk="0">
                <a:moveTo>
                  <a:pt x="106" y="0"/>
                </a:moveTo>
                <a:cubicBezTo>
                  <a:pt x="68" y="0"/>
                  <a:pt x="68" y="0"/>
                  <a:pt x="68" y="0"/>
                </a:cubicBezTo>
                <a:cubicBezTo>
                  <a:pt x="62" y="0"/>
                  <a:pt x="58" y="4"/>
                  <a:pt x="56" y="9"/>
                </a:cubicBezTo>
                <a:cubicBezTo>
                  <a:pt x="35" y="9"/>
                  <a:pt x="35" y="9"/>
                  <a:pt x="35" y="9"/>
                </a:cubicBezTo>
                <a:cubicBezTo>
                  <a:pt x="20" y="9"/>
                  <a:pt x="8" y="21"/>
                  <a:pt x="8" y="36"/>
                </a:cubicBezTo>
                <a:cubicBezTo>
                  <a:pt x="8" y="47"/>
                  <a:pt x="8" y="47"/>
                  <a:pt x="8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84"/>
                  <a:pt x="0" y="84"/>
                  <a:pt x="0" y="84"/>
                </a:cubicBezTo>
                <a:cubicBezTo>
                  <a:pt x="26" y="84"/>
                  <a:pt x="26" y="84"/>
                  <a:pt x="26" y="84"/>
                </a:cubicBezTo>
                <a:cubicBezTo>
                  <a:pt x="26" y="47"/>
                  <a:pt x="26" y="47"/>
                  <a:pt x="26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25"/>
                  <a:pt x="25" y="17"/>
                  <a:pt x="3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31"/>
                  <a:pt x="56" y="31"/>
                  <a:pt x="56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48"/>
                  <a:pt x="47" y="48"/>
                  <a:pt x="47" y="48"/>
                </a:cubicBezTo>
                <a:cubicBezTo>
                  <a:pt x="41" y="50"/>
                  <a:pt x="36" y="56"/>
                  <a:pt x="36" y="63"/>
                </a:cubicBezTo>
                <a:cubicBezTo>
                  <a:pt x="36" y="142"/>
                  <a:pt x="36" y="142"/>
                  <a:pt x="36" y="142"/>
                </a:cubicBezTo>
                <a:cubicBezTo>
                  <a:pt x="99" y="142"/>
                  <a:pt x="99" y="142"/>
                  <a:pt x="99" y="142"/>
                </a:cubicBezTo>
                <a:cubicBezTo>
                  <a:pt x="99" y="63"/>
                  <a:pt x="99" y="63"/>
                  <a:pt x="99" y="63"/>
                </a:cubicBezTo>
                <a:cubicBezTo>
                  <a:pt x="99" y="56"/>
                  <a:pt x="95" y="50"/>
                  <a:pt x="88" y="48"/>
                </a:cubicBezTo>
                <a:cubicBezTo>
                  <a:pt x="88" y="31"/>
                  <a:pt x="88" y="31"/>
                  <a:pt x="88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0" y="25"/>
                  <a:pt x="80" y="25"/>
                  <a:pt x="80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94" y="25"/>
                  <a:pt x="98" y="29"/>
                  <a:pt x="98" y="33"/>
                </a:cubicBezTo>
                <a:cubicBezTo>
                  <a:pt x="98" y="37"/>
                  <a:pt x="98" y="37"/>
                  <a:pt x="98" y="37"/>
                </a:cubicBezTo>
                <a:cubicBezTo>
                  <a:pt x="106" y="37"/>
                  <a:pt x="106" y="37"/>
                  <a:pt x="106" y="37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26"/>
                  <a:pt x="101" y="20"/>
                  <a:pt x="95" y="18"/>
                </a:cubicBezTo>
                <a:cubicBezTo>
                  <a:pt x="106" y="13"/>
                  <a:pt x="106" y="13"/>
                  <a:pt x="106" y="13"/>
                </a:cubicBezTo>
                <a:lnTo>
                  <a:pt x="106" y="0"/>
                </a:lnTo>
                <a:close/>
                <a:moveTo>
                  <a:pt x="17" y="76"/>
                </a:moveTo>
                <a:cubicBezTo>
                  <a:pt x="8" y="76"/>
                  <a:pt x="8" y="76"/>
                  <a:pt x="8" y="76"/>
                </a:cubicBezTo>
                <a:cubicBezTo>
                  <a:pt x="8" y="56"/>
                  <a:pt x="8" y="56"/>
                  <a:pt x="8" y="56"/>
                </a:cubicBezTo>
                <a:cubicBezTo>
                  <a:pt x="17" y="56"/>
                  <a:pt x="17" y="56"/>
                  <a:pt x="17" y="56"/>
                </a:cubicBezTo>
                <a:lnTo>
                  <a:pt x="17" y="76"/>
                </a:lnTo>
                <a:close/>
                <a:moveTo>
                  <a:pt x="68" y="9"/>
                </a:moveTo>
                <a:cubicBezTo>
                  <a:pt x="70" y="9"/>
                  <a:pt x="72" y="10"/>
                  <a:pt x="72" y="13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5"/>
                  <a:pt x="70" y="16"/>
                  <a:pt x="68" y="17"/>
                </a:cubicBezTo>
                <a:cubicBezTo>
                  <a:pt x="66" y="17"/>
                  <a:pt x="64" y="15"/>
                  <a:pt x="64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0"/>
                  <a:pt x="66" y="9"/>
                  <a:pt x="68" y="9"/>
                </a:cubicBezTo>
                <a:close/>
                <a:moveTo>
                  <a:pt x="44" y="75"/>
                </a:moveTo>
                <a:cubicBezTo>
                  <a:pt x="91" y="75"/>
                  <a:pt x="91" y="75"/>
                  <a:pt x="91" y="75"/>
                </a:cubicBezTo>
                <a:cubicBezTo>
                  <a:pt x="91" y="116"/>
                  <a:pt x="91" y="116"/>
                  <a:pt x="91" y="116"/>
                </a:cubicBezTo>
                <a:cubicBezTo>
                  <a:pt x="44" y="116"/>
                  <a:pt x="44" y="116"/>
                  <a:pt x="44" y="116"/>
                </a:cubicBezTo>
                <a:lnTo>
                  <a:pt x="44" y="75"/>
                </a:lnTo>
                <a:close/>
                <a:moveTo>
                  <a:pt x="44" y="134"/>
                </a:moveTo>
                <a:cubicBezTo>
                  <a:pt x="44" y="124"/>
                  <a:pt x="44" y="124"/>
                  <a:pt x="44" y="124"/>
                </a:cubicBezTo>
                <a:cubicBezTo>
                  <a:pt x="91" y="124"/>
                  <a:pt x="91" y="124"/>
                  <a:pt x="91" y="124"/>
                </a:cubicBezTo>
                <a:cubicBezTo>
                  <a:pt x="91" y="134"/>
                  <a:pt x="91" y="134"/>
                  <a:pt x="91" y="134"/>
                </a:cubicBezTo>
                <a:lnTo>
                  <a:pt x="44" y="134"/>
                </a:lnTo>
                <a:close/>
                <a:moveTo>
                  <a:pt x="91" y="63"/>
                </a:moveTo>
                <a:cubicBezTo>
                  <a:pt x="91" y="66"/>
                  <a:pt x="91" y="66"/>
                  <a:pt x="91" y="66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59"/>
                  <a:pt x="48" y="56"/>
                  <a:pt x="52" y="56"/>
                </a:cubicBezTo>
                <a:cubicBezTo>
                  <a:pt x="83" y="56"/>
                  <a:pt x="83" y="56"/>
                  <a:pt x="83" y="56"/>
                </a:cubicBezTo>
                <a:cubicBezTo>
                  <a:pt x="87" y="56"/>
                  <a:pt x="91" y="59"/>
                  <a:pt x="91" y="63"/>
                </a:cubicBezTo>
                <a:close/>
                <a:moveTo>
                  <a:pt x="80" y="40"/>
                </a:moveTo>
                <a:cubicBezTo>
                  <a:pt x="80" y="48"/>
                  <a:pt x="80" y="48"/>
                  <a:pt x="80" y="48"/>
                </a:cubicBezTo>
                <a:cubicBezTo>
                  <a:pt x="55" y="48"/>
                  <a:pt x="55" y="48"/>
                  <a:pt x="55" y="48"/>
                </a:cubicBezTo>
                <a:cubicBezTo>
                  <a:pt x="55" y="40"/>
                  <a:pt x="55" y="40"/>
                  <a:pt x="55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80" y="40"/>
                  <a:pt x="80" y="40"/>
                  <a:pt x="80" y="40"/>
                </a:cubicBezTo>
                <a:close/>
                <a:moveTo>
                  <a:pt x="64" y="31"/>
                </a:moveTo>
                <a:cubicBezTo>
                  <a:pt x="64" y="24"/>
                  <a:pt x="64" y="24"/>
                  <a:pt x="64" y="24"/>
                </a:cubicBezTo>
                <a:cubicBezTo>
                  <a:pt x="65" y="25"/>
                  <a:pt x="66" y="25"/>
                  <a:pt x="68" y="25"/>
                </a:cubicBezTo>
                <a:cubicBezTo>
                  <a:pt x="69" y="25"/>
                  <a:pt x="70" y="25"/>
                  <a:pt x="72" y="24"/>
                </a:cubicBezTo>
                <a:cubicBezTo>
                  <a:pt x="72" y="31"/>
                  <a:pt x="72" y="31"/>
                  <a:pt x="72" y="31"/>
                </a:cubicBezTo>
                <a:lnTo>
                  <a:pt x="64" y="31"/>
                </a:lnTo>
                <a:close/>
                <a:moveTo>
                  <a:pt x="80" y="16"/>
                </a:moveTo>
                <a:cubicBezTo>
                  <a:pt x="80" y="13"/>
                  <a:pt x="80" y="13"/>
                  <a:pt x="80" y="13"/>
                </a:cubicBezTo>
                <a:cubicBezTo>
                  <a:pt x="80" y="13"/>
                  <a:pt x="80" y="13"/>
                  <a:pt x="80" y="13"/>
                </a:cubicBezTo>
                <a:cubicBezTo>
                  <a:pt x="80" y="11"/>
                  <a:pt x="80" y="10"/>
                  <a:pt x="79" y="9"/>
                </a:cubicBezTo>
                <a:cubicBezTo>
                  <a:pt x="95" y="9"/>
                  <a:pt x="95" y="9"/>
                  <a:pt x="95" y="9"/>
                </a:cubicBezTo>
                <a:lnTo>
                  <a:pt x="80" y="1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5" name="Google Shape;2185;p48"/>
          <p:cNvSpPr/>
          <p:nvPr/>
        </p:nvSpPr>
        <p:spPr>
          <a:xfrm>
            <a:off x="5556503" y="2740892"/>
            <a:ext cx="368162" cy="344055"/>
          </a:xfrm>
          <a:custGeom>
            <a:avLst/>
            <a:gdLst/>
            <a:ahLst/>
            <a:cxnLst/>
            <a:rect l="l" t="t" r="r" b="b"/>
            <a:pathLst>
              <a:path w="142" h="132" extrusionOk="0">
                <a:moveTo>
                  <a:pt x="142" y="66"/>
                </a:moveTo>
                <a:cubicBezTo>
                  <a:pt x="142" y="59"/>
                  <a:pt x="137" y="50"/>
                  <a:pt x="133" y="44"/>
                </a:cubicBezTo>
                <a:cubicBezTo>
                  <a:pt x="127" y="34"/>
                  <a:pt x="127" y="34"/>
                  <a:pt x="127" y="34"/>
                </a:cubicBezTo>
                <a:cubicBezTo>
                  <a:pt x="127" y="44"/>
                  <a:pt x="127" y="44"/>
                  <a:pt x="127" y="44"/>
                </a:cubicBezTo>
                <a:cubicBezTo>
                  <a:pt x="127" y="47"/>
                  <a:pt x="125" y="49"/>
                  <a:pt x="123" y="49"/>
                </a:cubicBezTo>
                <a:cubicBezTo>
                  <a:pt x="119" y="50"/>
                  <a:pt x="116" y="47"/>
                  <a:pt x="116" y="44"/>
                </a:cubicBezTo>
                <a:cubicBezTo>
                  <a:pt x="116" y="25"/>
                  <a:pt x="116" y="25"/>
                  <a:pt x="11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17"/>
                  <a:pt x="126" y="17"/>
                  <a:pt x="126" y="17"/>
                </a:cubicBezTo>
                <a:cubicBezTo>
                  <a:pt x="109" y="17"/>
                  <a:pt x="109" y="17"/>
                  <a:pt x="109" y="17"/>
                </a:cubicBezTo>
                <a:cubicBezTo>
                  <a:pt x="109" y="0"/>
                  <a:pt x="109" y="0"/>
                  <a:pt x="10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17"/>
                  <a:pt x="85" y="17"/>
                  <a:pt x="85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25"/>
                  <a:pt x="16" y="25"/>
                  <a:pt x="1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84"/>
                  <a:pt x="26" y="84"/>
                  <a:pt x="26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2"/>
                  <a:pt x="0" y="132"/>
                  <a:pt x="0" y="132"/>
                </a:cubicBezTo>
                <a:cubicBezTo>
                  <a:pt x="142" y="132"/>
                  <a:pt x="142" y="132"/>
                  <a:pt x="142" y="132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35" y="84"/>
                  <a:pt x="135" y="84"/>
                  <a:pt x="135" y="84"/>
                </a:cubicBezTo>
                <a:cubicBezTo>
                  <a:pt x="139" y="79"/>
                  <a:pt x="142" y="73"/>
                  <a:pt x="142" y="66"/>
                </a:cubicBezTo>
                <a:close/>
                <a:moveTo>
                  <a:pt x="93" y="8"/>
                </a:moveTo>
                <a:cubicBezTo>
                  <a:pt x="100" y="8"/>
                  <a:pt x="100" y="8"/>
                  <a:pt x="100" y="8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93" y="17"/>
                  <a:pt x="93" y="17"/>
                  <a:pt x="93" y="17"/>
                </a:cubicBezTo>
                <a:lnTo>
                  <a:pt x="93" y="8"/>
                </a:lnTo>
                <a:close/>
                <a:moveTo>
                  <a:pt x="34" y="25"/>
                </a:moveTo>
                <a:cubicBezTo>
                  <a:pt x="46" y="25"/>
                  <a:pt x="46" y="25"/>
                  <a:pt x="46" y="25"/>
                </a:cubicBezTo>
                <a:cubicBezTo>
                  <a:pt x="41" y="33"/>
                  <a:pt x="41" y="33"/>
                  <a:pt x="41" y="33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9"/>
                  <a:pt x="49" y="49"/>
                  <a:pt x="49" y="49"/>
                </a:cubicBezTo>
                <a:cubicBezTo>
                  <a:pt x="58" y="49"/>
                  <a:pt x="58" y="49"/>
                  <a:pt x="58" y="49"/>
                </a:cubicBezTo>
                <a:cubicBezTo>
                  <a:pt x="58" y="38"/>
                  <a:pt x="58" y="38"/>
                  <a:pt x="58" y="38"/>
                </a:cubicBezTo>
                <a:cubicBezTo>
                  <a:pt x="52" y="32"/>
                  <a:pt x="52" y="32"/>
                  <a:pt x="52" y="32"/>
                </a:cubicBezTo>
                <a:cubicBezTo>
                  <a:pt x="57" y="25"/>
                  <a:pt x="57" y="25"/>
                  <a:pt x="57" y="25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09" y="34"/>
                  <a:pt x="109" y="34"/>
                  <a:pt x="109" y="34"/>
                </a:cubicBezTo>
                <a:cubicBezTo>
                  <a:pt x="100" y="42"/>
                  <a:pt x="90" y="54"/>
                  <a:pt x="90" y="66"/>
                </a:cubicBezTo>
                <a:cubicBezTo>
                  <a:pt x="90" y="73"/>
                  <a:pt x="92" y="79"/>
                  <a:pt x="9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2" y="58"/>
                  <a:pt x="82" y="58"/>
                  <a:pt x="82" y="58"/>
                </a:cubicBezTo>
                <a:cubicBezTo>
                  <a:pt x="57" y="58"/>
                  <a:pt x="57" y="58"/>
                  <a:pt x="57" y="58"/>
                </a:cubicBezTo>
                <a:cubicBezTo>
                  <a:pt x="57" y="84"/>
                  <a:pt x="57" y="84"/>
                  <a:pt x="57" y="84"/>
                </a:cubicBezTo>
                <a:cubicBezTo>
                  <a:pt x="34" y="84"/>
                  <a:pt x="34" y="84"/>
                  <a:pt x="34" y="84"/>
                </a:cubicBezTo>
                <a:cubicBezTo>
                  <a:pt x="34" y="25"/>
                  <a:pt x="34" y="25"/>
                  <a:pt x="34" y="25"/>
                </a:cubicBezTo>
                <a:close/>
                <a:moveTo>
                  <a:pt x="74" y="66"/>
                </a:moveTo>
                <a:cubicBezTo>
                  <a:pt x="74" y="84"/>
                  <a:pt x="74" y="84"/>
                  <a:pt x="74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66" y="66"/>
                  <a:pt x="66" y="66"/>
                  <a:pt x="66" y="66"/>
                </a:cubicBezTo>
                <a:lnTo>
                  <a:pt x="74" y="66"/>
                </a:lnTo>
                <a:close/>
                <a:moveTo>
                  <a:pt x="133" y="124"/>
                </a:moveTo>
                <a:cubicBezTo>
                  <a:pt x="107" y="124"/>
                  <a:pt x="107" y="124"/>
                  <a:pt x="107" y="124"/>
                </a:cubicBezTo>
                <a:cubicBezTo>
                  <a:pt x="101" y="113"/>
                  <a:pt x="101" y="113"/>
                  <a:pt x="101" y="113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9" y="99"/>
                  <a:pt x="109" y="99"/>
                  <a:pt x="109" y="99"/>
                </a:cubicBezTo>
                <a:cubicBezTo>
                  <a:pt x="100" y="99"/>
                  <a:pt x="100" y="99"/>
                  <a:pt x="100" y="99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8" y="124"/>
                  <a:pt x="98" y="124"/>
                  <a:pt x="98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115"/>
                  <a:pt x="44" y="115"/>
                  <a:pt x="44" y="115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47" y="106"/>
                  <a:pt x="47" y="106"/>
                  <a:pt x="47" y="106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27" y="102"/>
                  <a:pt x="27" y="102"/>
                  <a:pt x="27" y="102"/>
                </a:cubicBezTo>
                <a:cubicBezTo>
                  <a:pt x="25" y="110"/>
                  <a:pt x="25" y="110"/>
                  <a:pt x="25" y="110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9" y="92"/>
                  <a:pt x="9" y="92"/>
                  <a:pt x="9" y="92"/>
                </a:cubicBezTo>
                <a:cubicBezTo>
                  <a:pt x="133" y="92"/>
                  <a:pt x="133" y="92"/>
                  <a:pt x="133" y="92"/>
                </a:cubicBezTo>
                <a:lnTo>
                  <a:pt x="133" y="124"/>
                </a:lnTo>
                <a:close/>
                <a:moveTo>
                  <a:pt x="111" y="79"/>
                </a:moveTo>
                <a:cubicBezTo>
                  <a:pt x="112" y="78"/>
                  <a:pt x="113" y="75"/>
                  <a:pt x="116" y="73"/>
                </a:cubicBezTo>
                <a:cubicBezTo>
                  <a:pt x="118" y="75"/>
                  <a:pt x="120" y="78"/>
                  <a:pt x="120" y="79"/>
                </a:cubicBezTo>
                <a:cubicBezTo>
                  <a:pt x="120" y="82"/>
                  <a:pt x="118" y="84"/>
                  <a:pt x="116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14" y="84"/>
                  <a:pt x="111" y="82"/>
                  <a:pt x="111" y="79"/>
                </a:cubicBezTo>
                <a:close/>
                <a:moveTo>
                  <a:pt x="128" y="78"/>
                </a:moveTo>
                <a:cubicBezTo>
                  <a:pt x="128" y="72"/>
                  <a:pt x="121" y="66"/>
                  <a:pt x="118" y="64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1" y="66"/>
                  <a:pt x="103" y="73"/>
                  <a:pt x="103" y="79"/>
                </a:cubicBezTo>
                <a:cubicBezTo>
                  <a:pt x="100" y="75"/>
                  <a:pt x="98" y="71"/>
                  <a:pt x="98" y="66"/>
                </a:cubicBezTo>
                <a:cubicBezTo>
                  <a:pt x="98" y="60"/>
                  <a:pt x="102" y="53"/>
                  <a:pt x="109" y="45"/>
                </a:cubicBezTo>
                <a:cubicBezTo>
                  <a:pt x="109" y="52"/>
                  <a:pt x="115" y="57"/>
                  <a:pt x="121" y="57"/>
                </a:cubicBezTo>
                <a:cubicBezTo>
                  <a:pt x="124" y="57"/>
                  <a:pt x="127" y="56"/>
                  <a:pt x="130" y="54"/>
                </a:cubicBezTo>
                <a:cubicBezTo>
                  <a:pt x="132" y="59"/>
                  <a:pt x="133" y="63"/>
                  <a:pt x="133" y="66"/>
                </a:cubicBezTo>
                <a:cubicBezTo>
                  <a:pt x="133" y="71"/>
                  <a:pt x="131" y="75"/>
                  <a:pt x="128" y="7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86" name="Google Shape;2186;p48"/>
          <p:cNvGrpSpPr/>
          <p:nvPr/>
        </p:nvGrpSpPr>
        <p:grpSpPr>
          <a:xfrm>
            <a:off x="4771421" y="2714595"/>
            <a:ext cx="369258" cy="370353"/>
            <a:chOff x="4740192" y="2714595"/>
            <a:chExt cx="369258" cy="370353"/>
          </a:xfrm>
        </p:grpSpPr>
        <p:sp>
          <p:nvSpPr>
            <p:cNvPr id="2187" name="Google Shape;2187;p48"/>
            <p:cNvSpPr/>
            <p:nvPr/>
          </p:nvSpPr>
          <p:spPr>
            <a:xfrm>
              <a:off x="4740192" y="2958941"/>
              <a:ext cx="369258" cy="126008"/>
            </a:xfrm>
            <a:custGeom>
              <a:avLst/>
              <a:gdLst/>
              <a:ahLst/>
              <a:cxnLst/>
              <a:rect l="l" t="t" r="r" b="b"/>
              <a:pathLst>
                <a:path w="142" h="48" extrusionOk="0">
                  <a:moveTo>
                    <a:pt x="134" y="22"/>
                  </a:moveTo>
                  <a:cubicBezTo>
                    <a:pt x="134" y="18"/>
                    <a:pt x="134" y="18"/>
                    <a:pt x="134" y="18"/>
                  </a:cubicBezTo>
                  <a:cubicBezTo>
                    <a:pt x="134" y="8"/>
                    <a:pt x="126" y="0"/>
                    <a:pt x="11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3" y="0"/>
                    <a:pt x="37" y="3"/>
                    <a:pt x="33" y="8"/>
                  </a:cubicBezTo>
                  <a:cubicBezTo>
                    <a:pt x="30" y="4"/>
                    <a:pt x="25" y="2"/>
                    <a:pt x="19" y="3"/>
                  </a:cubicBezTo>
                  <a:cubicBezTo>
                    <a:pt x="14" y="4"/>
                    <a:pt x="10" y="8"/>
                    <a:pt x="9" y="14"/>
                  </a:cubicBezTo>
                  <a:cubicBezTo>
                    <a:pt x="8" y="17"/>
                    <a:pt x="8" y="19"/>
                    <a:pt x="9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8" y="41"/>
                    <a:pt x="49" y="48"/>
                    <a:pt x="73" y="48"/>
                  </a:cubicBezTo>
                  <a:cubicBezTo>
                    <a:pt x="73" y="48"/>
                    <a:pt x="74" y="48"/>
                    <a:pt x="74" y="48"/>
                  </a:cubicBezTo>
                  <a:cubicBezTo>
                    <a:pt x="98" y="48"/>
                    <a:pt x="119" y="41"/>
                    <a:pt x="132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22"/>
                    <a:pt x="142" y="22"/>
                    <a:pt x="142" y="22"/>
                  </a:cubicBezTo>
                  <a:lnTo>
                    <a:pt x="134" y="22"/>
                  </a:lnTo>
                  <a:close/>
                  <a:moveTo>
                    <a:pt x="126" y="18"/>
                  </a:moveTo>
                  <a:cubicBezTo>
                    <a:pt x="126" y="22"/>
                    <a:pt x="126" y="22"/>
                    <a:pt x="12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22" y="9"/>
                    <a:pt x="126" y="13"/>
                    <a:pt x="126" y="18"/>
                  </a:cubicBezTo>
                  <a:close/>
                  <a:moveTo>
                    <a:pt x="48" y="9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15"/>
                    <a:pt x="42" y="10"/>
                    <a:pt x="48" y="9"/>
                  </a:cubicBezTo>
                  <a:close/>
                  <a:moveTo>
                    <a:pt x="17" y="17"/>
                  </a:moveTo>
                  <a:cubicBezTo>
                    <a:pt x="17" y="14"/>
                    <a:pt x="20" y="11"/>
                    <a:pt x="23" y="11"/>
                  </a:cubicBezTo>
                  <a:cubicBezTo>
                    <a:pt x="26" y="11"/>
                    <a:pt x="28" y="14"/>
                    <a:pt x="28" y="16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0" y="22"/>
                    <a:pt x="18" y="20"/>
                    <a:pt x="17" y="17"/>
                  </a:cubicBezTo>
                  <a:close/>
                  <a:moveTo>
                    <a:pt x="104" y="35"/>
                  </a:moveTo>
                  <a:cubicBezTo>
                    <a:pt x="95" y="38"/>
                    <a:pt x="84" y="40"/>
                    <a:pt x="73" y="40"/>
                  </a:cubicBezTo>
                  <a:cubicBezTo>
                    <a:pt x="62" y="39"/>
                    <a:pt x="51" y="38"/>
                    <a:pt x="42" y="35"/>
                  </a:cubicBezTo>
                  <a:cubicBezTo>
                    <a:pt x="37" y="33"/>
                    <a:pt x="33" y="32"/>
                    <a:pt x="30" y="30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3" y="32"/>
                    <a:pt x="109" y="34"/>
                    <a:pt x="104" y="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8" name="Google Shape;2188;p48"/>
            <p:cNvSpPr/>
            <p:nvPr/>
          </p:nvSpPr>
          <p:spPr>
            <a:xfrm>
              <a:off x="4859626" y="2758424"/>
              <a:ext cx="129295" cy="130391"/>
            </a:xfrm>
            <a:custGeom>
              <a:avLst/>
              <a:gdLst/>
              <a:ahLst/>
              <a:cxnLst/>
              <a:rect l="l" t="t" r="r" b="b"/>
              <a:pathLst>
                <a:path w="118" h="119" extrusionOk="0">
                  <a:moveTo>
                    <a:pt x="28" y="119"/>
                  </a:moveTo>
                  <a:lnTo>
                    <a:pt x="90" y="119"/>
                  </a:lnTo>
                  <a:lnTo>
                    <a:pt x="90" y="91"/>
                  </a:lnTo>
                  <a:lnTo>
                    <a:pt x="118" y="91"/>
                  </a:lnTo>
                  <a:lnTo>
                    <a:pt x="118" y="29"/>
                  </a:lnTo>
                  <a:lnTo>
                    <a:pt x="90" y="29"/>
                  </a:lnTo>
                  <a:lnTo>
                    <a:pt x="90" y="0"/>
                  </a:lnTo>
                  <a:lnTo>
                    <a:pt x="28" y="0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91"/>
                  </a:lnTo>
                  <a:lnTo>
                    <a:pt x="28" y="91"/>
                  </a:lnTo>
                  <a:lnTo>
                    <a:pt x="28" y="119"/>
                  </a:lnTo>
                  <a:lnTo>
                    <a:pt x="28" y="119"/>
                  </a:lnTo>
                  <a:close/>
                  <a:moveTo>
                    <a:pt x="19" y="72"/>
                  </a:moveTo>
                  <a:lnTo>
                    <a:pt x="19" y="48"/>
                  </a:lnTo>
                  <a:lnTo>
                    <a:pt x="47" y="48"/>
                  </a:lnTo>
                  <a:lnTo>
                    <a:pt x="47" y="19"/>
                  </a:lnTo>
                  <a:lnTo>
                    <a:pt x="71" y="19"/>
                  </a:lnTo>
                  <a:lnTo>
                    <a:pt x="71" y="48"/>
                  </a:lnTo>
                  <a:lnTo>
                    <a:pt x="100" y="48"/>
                  </a:lnTo>
                  <a:lnTo>
                    <a:pt x="100" y="72"/>
                  </a:lnTo>
                  <a:lnTo>
                    <a:pt x="71" y="72"/>
                  </a:lnTo>
                  <a:lnTo>
                    <a:pt x="71" y="100"/>
                  </a:lnTo>
                  <a:lnTo>
                    <a:pt x="47" y="100"/>
                  </a:lnTo>
                  <a:lnTo>
                    <a:pt x="47" y="72"/>
                  </a:lnTo>
                  <a:lnTo>
                    <a:pt x="19" y="7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9" name="Google Shape;2189;p48"/>
            <p:cNvSpPr/>
            <p:nvPr/>
          </p:nvSpPr>
          <p:spPr>
            <a:xfrm>
              <a:off x="4815797" y="2714595"/>
              <a:ext cx="218049" cy="219144"/>
            </a:xfrm>
            <a:custGeom>
              <a:avLst/>
              <a:gdLst/>
              <a:ahLst/>
              <a:cxnLst/>
              <a:rect l="l" t="t" r="r" b="b"/>
              <a:pathLst>
                <a:path w="199" h="200" extrusionOk="0">
                  <a:moveTo>
                    <a:pt x="199" y="0"/>
                  </a:moveTo>
                  <a:lnTo>
                    <a:pt x="0" y="0"/>
                  </a:lnTo>
                  <a:lnTo>
                    <a:pt x="0" y="200"/>
                  </a:lnTo>
                  <a:lnTo>
                    <a:pt x="199" y="200"/>
                  </a:lnTo>
                  <a:lnTo>
                    <a:pt x="199" y="0"/>
                  </a:lnTo>
                  <a:close/>
                  <a:moveTo>
                    <a:pt x="177" y="181"/>
                  </a:moveTo>
                  <a:lnTo>
                    <a:pt x="21" y="181"/>
                  </a:lnTo>
                  <a:lnTo>
                    <a:pt x="21" y="21"/>
                  </a:lnTo>
                  <a:lnTo>
                    <a:pt x="177" y="21"/>
                  </a:lnTo>
                  <a:lnTo>
                    <a:pt x="177" y="18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90" name="Google Shape;2190;p48"/>
          <p:cNvGrpSpPr/>
          <p:nvPr/>
        </p:nvGrpSpPr>
        <p:grpSpPr>
          <a:xfrm>
            <a:off x="2346594" y="2797870"/>
            <a:ext cx="369258" cy="287079"/>
            <a:chOff x="2358099" y="2797870"/>
            <a:chExt cx="369258" cy="287079"/>
          </a:xfrm>
        </p:grpSpPr>
        <p:sp>
          <p:nvSpPr>
            <p:cNvPr id="2191" name="Google Shape;2191;p48"/>
            <p:cNvSpPr/>
            <p:nvPr/>
          </p:nvSpPr>
          <p:spPr>
            <a:xfrm>
              <a:off x="2358099" y="2862517"/>
              <a:ext cx="369258" cy="222431"/>
            </a:xfrm>
            <a:custGeom>
              <a:avLst/>
              <a:gdLst/>
              <a:ahLst/>
              <a:cxnLst/>
              <a:rect l="l" t="t" r="r" b="b"/>
              <a:pathLst>
                <a:path w="142" h="85" extrusionOk="0">
                  <a:moveTo>
                    <a:pt x="89" y="8"/>
                  </a:moveTo>
                  <a:cubicBezTo>
                    <a:pt x="89" y="8"/>
                    <a:pt x="89" y="8"/>
                    <a:pt x="89" y="8"/>
                  </a:cubicBezTo>
                  <a:cubicBezTo>
                    <a:pt x="84" y="3"/>
                    <a:pt x="78" y="0"/>
                    <a:pt x="71" y="0"/>
                  </a:cubicBezTo>
                  <a:cubicBezTo>
                    <a:pt x="64" y="0"/>
                    <a:pt x="57" y="3"/>
                    <a:pt x="53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48" y="12"/>
                    <a:pt x="42" y="15"/>
                    <a:pt x="3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0" y="15"/>
                    <a:pt x="94" y="12"/>
                    <a:pt x="89" y="8"/>
                  </a:cubicBezTo>
                  <a:close/>
                  <a:moveTo>
                    <a:pt x="9" y="77"/>
                  </a:moveTo>
                  <a:cubicBezTo>
                    <a:pt x="9" y="56"/>
                    <a:pt x="9" y="56"/>
                    <a:pt x="9" y="56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4" y="77"/>
                    <a:pt x="134" y="77"/>
                    <a:pt x="134" y="77"/>
                  </a:cubicBezTo>
                  <a:lnTo>
                    <a:pt x="9" y="77"/>
                  </a:lnTo>
                  <a:close/>
                  <a:moveTo>
                    <a:pt x="134" y="48"/>
                  </a:moveTo>
                  <a:cubicBezTo>
                    <a:pt x="9" y="48"/>
                    <a:pt x="9" y="48"/>
                    <a:pt x="9" y="48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4" y="24"/>
                    <a:pt x="53" y="20"/>
                    <a:pt x="5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1" y="11"/>
                    <a:pt x="65" y="9"/>
                    <a:pt x="68" y="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80" y="11"/>
                    <a:pt x="82" y="12"/>
                    <a:pt x="83" y="13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9" y="20"/>
                    <a:pt x="106" y="24"/>
                    <a:pt x="106" y="24"/>
                  </a:cubicBezTo>
                  <a:cubicBezTo>
                    <a:pt x="134" y="24"/>
                    <a:pt x="134" y="24"/>
                    <a:pt x="134" y="24"/>
                  </a:cubicBezTo>
                  <a:lnTo>
                    <a:pt x="134" y="4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2" name="Google Shape;2192;p48"/>
            <p:cNvSpPr/>
            <p:nvPr/>
          </p:nvSpPr>
          <p:spPr>
            <a:xfrm>
              <a:off x="2358099" y="2797870"/>
              <a:ext cx="98615" cy="81083"/>
            </a:xfrm>
            <a:custGeom>
              <a:avLst/>
              <a:gdLst/>
              <a:ahLst/>
              <a:cxnLst/>
              <a:rect l="l" t="t" r="r" b="b"/>
              <a:pathLst>
                <a:path w="90" h="74" extrusionOk="0">
                  <a:moveTo>
                    <a:pt x="41" y="59"/>
                  </a:moveTo>
                  <a:lnTo>
                    <a:pt x="52" y="74"/>
                  </a:lnTo>
                  <a:lnTo>
                    <a:pt x="90" y="38"/>
                  </a:lnTo>
                  <a:lnTo>
                    <a:pt x="52" y="0"/>
                  </a:lnTo>
                  <a:lnTo>
                    <a:pt x="41" y="14"/>
                  </a:lnTo>
                  <a:lnTo>
                    <a:pt x="52" y="26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52" y="48"/>
                  </a:lnTo>
                  <a:lnTo>
                    <a:pt x="41" y="5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3" name="Google Shape;2193;p48"/>
            <p:cNvSpPr/>
            <p:nvPr/>
          </p:nvSpPr>
          <p:spPr>
            <a:xfrm>
              <a:off x="2628742" y="2797870"/>
              <a:ext cx="98615" cy="81083"/>
            </a:xfrm>
            <a:custGeom>
              <a:avLst/>
              <a:gdLst/>
              <a:ahLst/>
              <a:cxnLst/>
              <a:rect l="l" t="t" r="r" b="b"/>
              <a:pathLst>
                <a:path w="90" h="74" extrusionOk="0">
                  <a:moveTo>
                    <a:pt x="38" y="26"/>
                  </a:moveTo>
                  <a:lnTo>
                    <a:pt x="52" y="14"/>
                  </a:lnTo>
                  <a:lnTo>
                    <a:pt x="38" y="0"/>
                  </a:lnTo>
                  <a:lnTo>
                    <a:pt x="0" y="38"/>
                  </a:lnTo>
                  <a:lnTo>
                    <a:pt x="38" y="74"/>
                  </a:lnTo>
                  <a:lnTo>
                    <a:pt x="52" y="59"/>
                  </a:lnTo>
                  <a:lnTo>
                    <a:pt x="38" y="48"/>
                  </a:lnTo>
                  <a:lnTo>
                    <a:pt x="90" y="48"/>
                  </a:lnTo>
                  <a:lnTo>
                    <a:pt x="90" y="26"/>
                  </a:lnTo>
                  <a:lnTo>
                    <a:pt x="38" y="2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94" name="Google Shape;2194;p48"/>
          <p:cNvGrpSpPr/>
          <p:nvPr/>
        </p:nvGrpSpPr>
        <p:grpSpPr>
          <a:xfrm>
            <a:off x="3928265" y="2716787"/>
            <a:ext cx="369258" cy="368161"/>
            <a:chOff x="3969902" y="2716787"/>
            <a:chExt cx="369258" cy="368161"/>
          </a:xfrm>
        </p:grpSpPr>
        <p:sp>
          <p:nvSpPr>
            <p:cNvPr id="2195" name="Google Shape;2195;p48"/>
            <p:cNvSpPr/>
            <p:nvPr/>
          </p:nvSpPr>
          <p:spPr>
            <a:xfrm>
              <a:off x="4121112" y="2771572"/>
              <a:ext cx="67935" cy="67935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13" y="26"/>
                  </a:move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lose/>
                  <a:moveTo>
                    <a:pt x="13" y="8"/>
                  </a:moveTo>
                  <a:cubicBezTo>
                    <a:pt x="16" y="8"/>
                    <a:pt x="18" y="10"/>
                    <a:pt x="18" y="13"/>
                  </a:cubicBezTo>
                  <a:cubicBezTo>
                    <a:pt x="18" y="15"/>
                    <a:pt x="16" y="18"/>
                    <a:pt x="13" y="18"/>
                  </a:cubicBezTo>
                  <a:cubicBezTo>
                    <a:pt x="10" y="18"/>
                    <a:pt x="8" y="15"/>
                    <a:pt x="8" y="13"/>
                  </a:cubicBezTo>
                  <a:cubicBezTo>
                    <a:pt x="8" y="10"/>
                    <a:pt x="10" y="8"/>
                    <a:pt x="13" y="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6" name="Google Shape;2196;p48"/>
            <p:cNvSpPr/>
            <p:nvPr/>
          </p:nvSpPr>
          <p:spPr>
            <a:xfrm>
              <a:off x="3969902" y="2716787"/>
              <a:ext cx="369258" cy="368161"/>
            </a:xfrm>
            <a:custGeom>
              <a:avLst/>
              <a:gdLst/>
              <a:ahLst/>
              <a:cxnLst/>
              <a:rect l="l" t="t" r="r" b="b"/>
              <a:pathLst>
                <a:path w="337" h="336" extrusionOk="0">
                  <a:moveTo>
                    <a:pt x="302" y="198"/>
                  </a:moveTo>
                  <a:lnTo>
                    <a:pt x="302" y="95"/>
                  </a:lnTo>
                  <a:lnTo>
                    <a:pt x="314" y="103"/>
                  </a:lnTo>
                  <a:lnTo>
                    <a:pt x="323" y="84"/>
                  </a:lnTo>
                  <a:lnTo>
                    <a:pt x="302" y="72"/>
                  </a:lnTo>
                  <a:lnTo>
                    <a:pt x="302" y="0"/>
                  </a:lnTo>
                  <a:lnTo>
                    <a:pt x="245" y="0"/>
                  </a:lnTo>
                  <a:lnTo>
                    <a:pt x="245" y="41"/>
                  </a:lnTo>
                  <a:lnTo>
                    <a:pt x="169" y="0"/>
                  </a:lnTo>
                  <a:lnTo>
                    <a:pt x="15" y="84"/>
                  </a:lnTo>
                  <a:lnTo>
                    <a:pt x="24" y="103"/>
                  </a:lnTo>
                  <a:lnTo>
                    <a:pt x="36" y="95"/>
                  </a:lnTo>
                  <a:lnTo>
                    <a:pt x="36" y="198"/>
                  </a:lnTo>
                  <a:lnTo>
                    <a:pt x="0" y="198"/>
                  </a:lnTo>
                  <a:lnTo>
                    <a:pt x="0" y="336"/>
                  </a:lnTo>
                  <a:lnTo>
                    <a:pt x="337" y="336"/>
                  </a:lnTo>
                  <a:lnTo>
                    <a:pt x="337" y="198"/>
                  </a:lnTo>
                  <a:lnTo>
                    <a:pt x="302" y="198"/>
                  </a:lnTo>
                  <a:close/>
                  <a:moveTo>
                    <a:pt x="76" y="257"/>
                  </a:moveTo>
                  <a:lnTo>
                    <a:pt x="95" y="257"/>
                  </a:lnTo>
                  <a:lnTo>
                    <a:pt x="95" y="276"/>
                  </a:lnTo>
                  <a:lnTo>
                    <a:pt x="76" y="276"/>
                  </a:lnTo>
                  <a:lnTo>
                    <a:pt x="76" y="257"/>
                  </a:lnTo>
                  <a:close/>
                  <a:moveTo>
                    <a:pt x="55" y="172"/>
                  </a:moveTo>
                  <a:lnTo>
                    <a:pt x="126" y="172"/>
                  </a:lnTo>
                  <a:lnTo>
                    <a:pt x="126" y="198"/>
                  </a:lnTo>
                  <a:lnTo>
                    <a:pt x="55" y="198"/>
                  </a:lnTo>
                  <a:lnTo>
                    <a:pt x="55" y="172"/>
                  </a:lnTo>
                  <a:close/>
                  <a:moveTo>
                    <a:pt x="212" y="172"/>
                  </a:moveTo>
                  <a:lnTo>
                    <a:pt x="283" y="172"/>
                  </a:lnTo>
                  <a:lnTo>
                    <a:pt x="283" y="198"/>
                  </a:lnTo>
                  <a:lnTo>
                    <a:pt x="212" y="198"/>
                  </a:lnTo>
                  <a:lnTo>
                    <a:pt x="212" y="172"/>
                  </a:lnTo>
                  <a:close/>
                  <a:moveTo>
                    <a:pt x="193" y="198"/>
                  </a:moveTo>
                  <a:lnTo>
                    <a:pt x="147" y="198"/>
                  </a:lnTo>
                  <a:lnTo>
                    <a:pt x="147" y="150"/>
                  </a:lnTo>
                  <a:lnTo>
                    <a:pt x="193" y="150"/>
                  </a:lnTo>
                  <a:lnTo>
                    <a:pt x="193" y="198"/>
                  </a:lnTo>
                  <a:close/>
                  <a:moveTo>
                    <a:pt x="95" y="217"/>
                  </a:moveTo>
                  <a:lnTo>
                    <a:pt x="95" y="238"/>
                  </a:lnTo>
                  <a:lnTo>
                    <a:pt x="76" y="238"/>
                  </a:lnTo>
                  <a:lnTo>
                    <a:pt x="76" y="217"/>
                  </a:lnTo>
                  <a:lnTo>
                    <a:pt x="95" y="217"/>
                  </a:lnTo>
                  <a:close/>
                  <a:moveTo>
                    <a:pt x="109" y="295"/>
                  </a:moveTo>
                  <a:lnTo>
                    <a:pt x="109" y="317"/>
                  </a:lnTo>
                  <a:lnTo>
                    <a:pt x="60" y="317"/>
                  </a:lnTo>
                  <a:lnTo>
                    <a:pt x="60" y="295"/>
                  </a:lnTo>
                  <a:lnTo>
                    <a:pt x="109" y="295"/>
                  </a:lnTo>
                  <a:close/>
                  <a:moveTo>
                    <a:pt x="114" y="276"/>
                  </a:moveTo>
                  <a:lnTo>
                    <a:pt x="114" y="257"/>
                  </a:lnTo>
                  <a:lnTo>
                    <a:pt x="131" y="257"/>
                  </a:lnTo>
                  <a:lnTo>
                    <a:pt x="131" y="238"/>
                  </a:lnTo>
                  <a:lnTo>
                    <a:pt x="114" y="238"/>
                  </a:lnTo>
                  <a:lnTo>
                    <a:pt x="114" y="217"/>
                  </a:lnTo>
                  <a:lnTo>
                    <a:pt x="223" y="217"/>
                  </a:lnTo>
                  <a:lnTo>
                    <a:pt x="223" y="238"/>
                  </a:lnTo>
                  <a:lnTo>
                    <a:pt x="207" y="238"/>
                  </a:lnTo>
                  <a:lnTo>
                    <a:pt x="207" y="257"/>
                  </a:lnTo>
                  <a:lnTo>
                    <a:pt x="223" y="257"/>
                  </a:lnTo>
                  <a:lnTo>
                    <a:pt x="223" y="276"/>
                  </a:lnTo>
                  <a:lnTo>
                    <a:pt x="207" y="276"/>
                  </a:lnTo>
                  <a:lnTo>
                    <a:pt x="207" y="317"/>
                  </a:lnTo>
                  <a:lnTo>
                    <a:pt x="131" y="317"/>
                  </a:lnTo>
                  <a:lnTo>
                    <a:pt x="131" y="276"/>
                  </a:lnTo>
                  <a:lnTo>
                    <a:pt x="114" y="276"/>
                  </a:lnTo>
                  <a:close/>
                  <a:moveTo>
                    <a:pt x="226" y="295"/>
                  </a:moveTo>
                  <a:lnTo>
                    <a:pt x="276" y="295"/>
                  </a:lnTo>
                  <a:lnTo>
                    <a:pt x="276" y="317"/>
                  </a:lnTo>
                  <a:lnTo>
                    <a:pt x="226" y="317"/>
                  </a:lnTo>
                  <a:lnTo>
                    <a:pt x="226" y="295"/>
                  </a:lnTo>
                  <a:close/>
                  <a:moveTo>
                    <a:pt x="242" y="276"/>
                  </a:moveTo>
                  <a:lnTo>
                    <a:pt x="242" y="257"/>
                  </a:lnTo>
                  <a:lnTo>
                    <a:pt x="259" y="257"/>
                  </a:lnTo>
                  <a:lnTo>
                    <a:pt x="259" y="276"/>
                  </a:lnTo>
                  <a:lnTo>
                    <a:pt x="242" y="276"/>
                  </a:lnTo>
                  <a:close/>
                  <a:moveTo>
                    <a:pt x="242" y="238"/>
                  </a:moveTo>
                  <a:lnTo>
                    <a:pt x="242" y="217"/>
                  </a:lnTo>
                  <a:lnTo>
                    <a:pt x="259" y="217"/>
                  </a:lnTo>
                  <a:lnTo>
                    <a:pt x="259" y="238"/>
                  </a:lnTo>
                  <a:lnTo>
                    <a:pt x="242" y="238"/>
                  </a:lnTo>
                  <a:close/>
                  <a:moveTo>
                    <a:pt x="266" y="19"/>
                  </a:moveTo>
                  <a:lnTo>
                    <a:pt x="283" y="19"/>
                  </a:lnTo>
                  <a:lnTo>
                    <a:pt x="283" y="62"/>
                  </a:lnTo>
                  <a:lnTo>
                    <a:pt x="266" y="53"/>
                  </a:lnTo>
                  <a:lnTo>
                    <a:pt x="266" y="19"/>
                  </a:lnTo>
                  <a:close/>
                  <a:moveTo>
                    <a:pt x="169" y="22"/>
                  </a:moveTo>
                  <a:lnTo>
                    <a:pt x="283" y="84"/>
                  </a:lnTo>
                  <a:lnTo>
                    <a:pt x="283" y="150"/>
                  </a:lnTo>
                  <a:lnTo>
                    <a:pt x="212" y="150"/>
                  </a:lnTo>
                  <a:lnTo>
                    <a:pt x="212" y="131"/>
                  </a:lnTo>
                  <a:lnTo>
                    <a:pt x="126" y="131"/>
                  </a:lnTo>
                  <a:lnTo>
                    <a:pt x="126" y="150"/>
                  </a:lnTo>
                  <a:lnTo>
                    <a:pt x="55" y="150"/>
                  </a:lnTo>
                  <a:lnTo>
                    <a:pt x="55" y="84"/>
                  </a:lnTo>
                  <a:lnTo>
                    <a:pt x="169" y="22"/>
                  </a:lnTo>
                  <a:close/>
                  <a:moveTo>
                    <a:pt x="22" y="217"/>
                  </a:moveTo>
                  <a:lnTo>
                    <a:pt x="57" y="217"/>
                  </a:lnTo>
                  <a:lnTo>
                    <a:pt x="57" y="238"/>
                  </a:lnTo>
                  <a:lnTo>
                    <a:pt x="41" y="238"/>
                  </a:lnTo>
                  <a:lnTo>
                    <a:pt x="41" y="257"/>
                  </a:lnTo>
                  <a:lnTo>
                    <a:pt x="57" y="257"/>
                  </a:lnTo>
                  <a:lnTo>
                    <a:pt x="57" y="276"/>
                  </a:lnTo>
                  <a:lnTo>
                    <a:pt x="41" y="276"/>
                  </a:lnTo>
                  <a:lnTo>
                    <a:pt x="41" y="317"/>
                  </a:lnTo>
                  <a:lnTo>
                    <a:pt x="22" y="317"/>
                  </a:lnTo>
                  <a:lnTo>
                    <a:pt x="22" y="217"/>
                  </a:lnTo>
                  <a:close/>
                  <a:moveTo>
                    <a:pt x="316" y="317"/>
                  </a:moveTo>
                  <a:lnTo>
                    <a:pt x="295" y="317"/>
                  </a:lnTo>
                  <a:lnTo>
                    <a:pt x="295" y="276"/>
                  </a:lnTo>
                  <a:lnTo>
                    <a:pt x="278" y="276"/>
                  </a:lnTo>
                  <a:lnTo>
                    <a:pt x="278" y="257"/>
                  </a:lnTo>
                  <a:lnTo>
                    <a:pt x="297" y="257"/>
                  </a:lnTo>
                  <a:lnTo>
                    <a:pt x="297" y="238"/>
                  </a:lnTo>
                  <a:lnTo>
                    <a:pt x="278" y="238"/>
                  </a:lnTo>
                  <a:lnTo>
                    <a:pt x="278" y="217"/>
                  </a:lnTo>
                  <a:lnTo>
                    <a:pt x="316" y="217"/>
                  </a:lnTo>
                  <a:lnTo>
                    <a:pt x="316" y="31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97" name="Google Shape;2197;p48"/>
          <p:cNvGrpSpPr/>
          <p:nvPr/>
        </p:nvGrpSpPr>
        <p:grpSpPr>
          <a:xfrm>
            <a:off x="1514396" y="2852656"/>
            <a:ext cx="390076" cy="232292"/>
            <a:chOff x="1526449" y="2852656"/>
            <a:chExt cx="390076" cy="232292"/>
          </a:xfrm>
        </p:grpSpPr>
        <p:sp>
          <p:nvSpPr>
            <p:cNvPr id="2198" name="Google Shape;2198;p48"/>
            <p:cNvSpPr/>
            <p:nvPr/>
          </p:nvSpPr>
          <p:spPr>
            <a:xfrm>
              <a:off x="1859548" y="2901963"/>
              <a:ext cx="56977" cy="145731"/>
            </a:xfrm>
            <a:custGeom>
              <a:avLst/>
              <a:gdLst/>
              <a:ahLst/>
              <a:cxnLst/>
              <a:rect l="l" t="t" r="r" b="b"/>
              <a:pathLst>
                <a:path w="22" h="56" extrusionOk="0">
                  <a:moveTo>
                    <a:pt x="0" y="50"/>
                  </a:moveTo>
                  <a:cubicBezTo>
                    <a:pt x="6" y="56"/>
                    <a:pt x="6" y="56"/>
                    <a:pt x="6" y="56"/>
                  </a:cubicBezTo>
                  <a:cubicBezTo>
                    <a:pt x="22" y="40"/>
                    <a:pt x="22" y="15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2"/>
                    <a:pt x="9" y="19"/>
                    <a:pt x="9" y="28"/>
                  </a:cubicBezTo>
                  <a:cubicBezTo>
                    <a:pt x="9" y="36"/>
                    <a:pt x="6" y="44"/>
                    <a:pt x="0" y="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9" name="Google Shape;2199;p48"/>
            <p:cNvSpPr/>
            <p:nvPr/>
          </p:nvSpPr>
          <p:spPr>
            <a:xfrm>
              <a:off x="1827772" y="2933739"/>
              <a:ext cx="39446" cy="83275"/>
            </a:xfrm>
            <a:custGeom>
              <a:avLst/>
              <a:gdLst/>
              <a:ahLst/>
              <a:cxnLst/>
              <a:rect l="l" t="t" r="r" b="b"/>
              <a:pathLst>
                <a:path w="15" h="32" extrusionOk="0">
                  <a:moveTo>
                    <a:pt x="6" y="32"/>
                  </a:moveTo>
                  <a:cubicBezTo>
                    <a:pt x="15" y="23"/>
                    <a:pt x="15" y="9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1"/>
                    <a:pt x="6" y="20"/>
                    <a:pt x="0" y="26"/>
                  </a:cubicBezTo>
                  <a:lnTo>
                    <a:pt x="6" y="3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0" name="Google Shape;2200;p48"/>
            <p:cNvSpPr/>
            <p:nvPr/>
          </p:nvSpPr>
          <p:spPr>
            <a:xfrm>
              <a:off x="1526449" y="2901963"/>
              <a:ext cx="56977" cy="145731"/>
            </a:xfrm>
            <a:custGeom>
              <a:avLst/>
              <a:gdLst/>
              <a:ahLst/>
              <a:cxnLst/>
              <a:rect l="l" t="t" r="r" b="b"/>
              <a:pathLst>
                <a:path w="22" h="56" extrusionOk="0">
                  <a:moveTo>
                    <a:pt x="22" y="50"/>
                  </a:moveTo>
                  <a:cubicBezTo>
                    <a:pt x="16" y="44"/>
                    <a:pt x="13" y="36"/>
                    <a:pt x="13" y="28"/>
                  </a:cubicBezTo>
                  <a:cubicBezTo>
                    <a:pt x="13" y="19"/>
                    <a:pt x="16" y="12"/>
                    <a:pt x="22" y="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15"/>
                    <a:pt x="0" y="40"/>
                    <a:pt x="16" y="56"/>
                  </a:cubicBezTo>
                  <a:lnTo>
                    <a:pt x="22" y="5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1" name="Google Shape;2201;p48"/>
            <p:cNvSpPr/>
            <p:nvPr/>
          </p:nvSpPr>
          <p:spPr>
            <a:xfrm>
              <a:off x="1575756" y="2933739"/>
              <a:ext cx="39446" cy="83275"/>
            </a:xfrm>
            <a:custGeom>
              <a:avLst/>
              <a:gdLst/>
              <a:ahLst/>
              <a:cxnLst/>
              <a:rect l="l" t="t" r="r" b="b"/>
              <a:pathLst>
                <a:path w="15" h="32" extrusionOk="0">
                  <a:moveTo>
                    <a:pt x="9" y="32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9" y="20"/>
                    <a:pt x="9" y="11"/>
                    <a:pt x="15" y="6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9"/>
                    <a:pt x="0" y="23"/>
                    <a:pt x="9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2" name="Google Shape;2202;p48"/>
            <p:cNvSpPr/>
            <p:nvPr/>
          </p:nvSpPr>
          <p:spPr>
            <a:xfrm>
              <a:off x="1536310" y="2852656"/>
              <a:ext cx="369258" cy="232292"/>
            </a:xfrm>
            <a:custGeom>
              <a:avLst/>
              <a:gdLst/>
              <a:ahLst/>
              <a:cxnLst/>
              <a:rect l="l" t="t" r="r" b="b"/>
              <a:pathLst>
                <a:path w="337" h="212" extrusionOk="0">
                  <a:moveTo>
                    <a:pt x="240" y="0"/>
                  </a:moveTo>
                  <a:lnTo>
                    <a:pt x="98" y="0"/>
                  </a:lnTo>
                  <a:lnTo>
                    <a:pt x="98" y="193"/>
                  </a:lnTo>
                  <a:lnTo>
                    <a:pt x="0" y="193"/>
                  </a:lnTo>
                  <a:lnTo>
                    <a:pt x="0" y="212"/>
                  </a:lnTo>
                  <a:lnTo>
                    <a:pt x="337" y="212"/>
                  </a:lnTo>
                  <a:lnTo>
                    <a:pt x="337" y="193"/>
                  </a:lnTo>
                  <a:lnTo>
                    <a:pt x="240" y="193"/>
                  </a:lnTo>
                  <a:lnTo>
                    <a:pt x="240" y="0"/>
                  </a:lnTo>
                  <a:close/>
                  <a:moveTo>
                    <a:pt x="219" y="74"/>
                  </a:moveTo>
                  <a:lnTo>
                    <a:pt x="119" y="74"/>
                  </a:lnTo>
                  <a:lnTo>
                    <a:pt x="119" y="57"/>
                  </a:lnTo>
                  <a:lnTo>
                    <a:pt x="219" y="57"/>
                  </a:lnTo>
                  <a:lnTo>
                    <a:pt x="219" y="74"/>
                  </a:lnTo>
                  <a:close/>
                  <a:moveTo>
                    <a:pt x="219" y="95"/>
                  </a:moveTo>
                  <a:lnTo>
                    <a:pt x="219" y="112"/>
                  </a:lnTo>
                  <a:lnTo>
                    <a:pt x="119" y="112"/>
                  </a:lnTo>
                  <a:lnTo>
                    <a:pt x="119" y="95"/>
                  </a:lnTo>
                  <a:lnTo>
                    <a:pt x="219" y="95"/>
                  </a:lnTo>
                  <a:close/>
                  <a:moveTo>
                    <a:pt x="219" y="19"/>
                  </a:moveTo>
                  <a:lnTo>
                    <a:pt x="219" y="36"/>
                  </a:lnTo>
                  <a:lnTo>
                    <a:pt x="119" y="36"/>
                  </a:lnTo>
                  <a:lnTo>
                    <a:pt x="119" y="19"/>
                  </a:lnTo>
                  <a:lnTo>
                    <a:pt x="219" y="19"/>
                  </a:lnTo>
                  <a:close/>
                  <a:moveTo>
                    <a:pt x="162" y="193"/>
                  </a:moveTo>
                  <a:lnTo>
                    <a:pt x="162" y="171"/>
                  </a:lnTo>
                  <a:lnTo>
                    <a:pt x="181" y="171"/>
                  </a:lnTo>
                  <a:lnTo>
                    <a:pt x="181" y="193"/>
                  </a:lnTo>
                  <a:lnTo>
                    <a:pt x="162" y="193"/>
                  </a:lnTo>
                  <a:close/>
                  <a:moveTo>
                    <a:pt x="200" y="193"/>
                  </a:moveTo>
                  <a:lnTo>
                    <a:pt x="200" y="152"/>
                  </a:lnTo>
                  <a:lnTo>
                    <a:pt x="140" y="152"/>
                  </a:lnTo>
                  <a:lnTo>
                    <a:pt x="140" y="193"/>
                  </a:lnTo>
                  <a:lnTo>
                    <a:pt x="119" y="193"/>
                  </a:lnTo>
                  <a:lnTo>
                    <a:pt x="119" y="131"/>
                  </a:lnTo>
                  <a:lnTo>
                    <a:pt x="219" y="131"/>
                  </a:lnTo>
                  <a:lnTo>
                    <a:pt x="219" y="193"/>
                  </a:lnTo>
                  <a:lnTo>
                    <a:pt x="200" y="19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03" name="Google Shape;2203;p48"/>
          <p:cNvSpPr/>
          <p:nvPr/>
        </p:nvSpPr>
        <p:spPr>
          <a:xfrm>
            <a:off x="7226927" y="2109759"/>
            <a:ext cx="218048" cy="258589"/>
          </a:xfrm>
          <a:custGeom>
            <a:avLst/>
            <a:gdLst/>
            <a:ahLst/>
            <a:cxnLst/>
            <a:rect l="l" t="t" r="r" b="b"/>
            <a:pathLst>
              <a:path w="84" h="99" extrusionOk="0">
                <a:moveTo>
                  <a:pt x="46" y="75"/>
                </a:moveTo>
                <a:cubicBezTo>
                  <a:pt x="62" y="59"/>
                  <a:pt x="71" y="38"/>
                  <a:pt x="72" y="16"/>
                </a:cubicBezTo>
                <a:cubicBezTo>
                  <a:pt x="78" y="21"/>
                  <a:pt x="78" y="21"/>
                  <a:pt x="78" y="21"/>
                </a:cubicBezTo>
                <a:cubicBezTo>
                  <a:pt x="84" y="15"/>
                  <a:pt x="84" y="15"/>
                  <a:pt x="84" y="15"/>
                </a:cubicBezTo>
                <a:cubicBezTo>
                  <a:pt x="69" y="0"/>
                  <a:pt x="69" y="0"/>
                  <a:pt x="69" y="0"/>
                </a:cubicBezTo>
                <a:cubicBezTo>
                  <a:pt x="54" y="15"/>
                  <a:pt x="54" y="15"/>
                  <a:pt x="54" y="15"/>
                </a:cubicBezTo>
                <a:cubicBezTo>
                  <a:pt x="59" y="21"/>
                  <a:pt x="59" y="21"/>
                  <a:pt x="59" y="21"/>
                </a:cubicBezTo>
                <a:cubicBezTo>
                  <a:pt x="64" y="17"/>
                  <a:pt x="64" y="17"/>
                  <a:pt x="64" y="17"/>
                </a:cubicBezTo>
                <a:cubicBezTo>
                  <a:pt x="63" y="36"/>
                  <a:pt x="54" y="55"/>
                  <a:pt x="40" y="69"/>
                </a:cubicBezTo>
                <a:cubicBezTo>
                  <a:pt x="29" y="80"/>
                  <a:pt x="15" y="88"/>
                  <a:pt x="0" y="91"/>
                </a:cubicBezTo>
                <a:cubicBezTo>
                  <a:pt x="2" y="99"/>
                  <a:pt x="2" y="99"/>
                  <a:pt x="2" y="99"/>
                </a:cubicBezTo>
                <a:cubicBezTo>
                  <a:pt x="19" y="95"/>
                  <a:pt x="34" y="87"/>
                  <a:pt x="46" y="7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4" name="Google Shape;2204;p48"/>
          <p:cNvSpPr/>
          <p:nvPr/>
        </p:nvSpPr>
        <p:spPr>
          <a:xfrm>
            <a:off x="7151322" y="2113046"/>
            <a:ext cx="369258" cy="367066"/>
          </a:xfrm>
          <a:custGeom>
            <a:avLst/>
            <a:gdLst/>
            <a:ahLst/>
            <a:cxnLst/>
            <a:rect l="l" t="t" r="r" b="b"/>
            <a:pathLst>
              <a:path w="142" h="141" extrusionOk="0">
                <a:moveTo>
                  <a:pt x="112" y="0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66"/>
                  <a:pt x="66" y="114"/>
                  <a:pt x="8" y="116"/>
                </a:cubicBezTo>
                <a:cubicBezTo>
                  <a:pt x="8" y="0"/>
                  <a:pt x="8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1"/>
                  <a:pt x="0" y="141"/>
                  <a:pt x="0" y="141"/>
                </a:cubicBezTo>
                <a:cubicBezTo>
                  <a:pt x="142" y="141"/>
                  <a:pt x="142" y="141"/>
                  <a:pt x="142" y="141"/>
                </a:cubicBezTo>
                <a:cubicBezTo>
                  <a:pt x="142" y="0"/>
                  <a:pt x="142" y="0"/>
                  <a:pt x="142" y="0"/>
                </a:cubicBezTo>
                <a:lnTo>
                  <a:pt x="112" y="0"/>
                </a:lnTo>
                <a:close/>
                <a:moveTo>
                  <a:pt x="133" y="116"/>
                </a:moveTo>
                <a:cubicBezTo>
                  <a:pt x="47" y="116"/>
                  <a:pt x="47" y="116"/>
                  <a:pt x="47" y="116"/>
                </a:cubicBezTo>
                <a:cubicBezTo>
                  <a:pt x="53" y="113"/>
                  <a:pt x="59" y="111"/>
                  <a:pt x="64" y="107"/>
                </a:cubicBezTo>
                <a:cubicBezTo>
                  <a:pt x="64" y="107"/>
                  <a:pt x="64" y="107"/>
                  <a:pt x="64" y="107"/>
                </a:cubicBezTo>
                <a:cubicBezTo>
                  <a:pt x="133" y="107"/>
                  <a:pt x="133" y="107"/>
                  <a:pt x="133" y="107"/>
                </a:cubicBezTo>
                <a:lnTo>
                  <a:pt x="133" y="116"/>
                </a:lnTo>
                <a:close/>
                <a:moveTo>
                  <a:pt x="133" y="83"/>
                </a:moveTo>
                <a:cubicBezTo>
                  <a:pt x="93" y="83"/>
                  <a:pt x="93" y="83"/>
                  <a:pt x="93" y="83"/>
                </a:cubicBezTo>
                <a:cubicBezTo>
                  <a:pt x="96" y="80"/>
                  <a:pt x="98" y="77"/>
                  <a:pt x="100" y="74"/>
                </a:cubicBezTo>
                <a:cubicBezTo>
                  <a:pt x="133" y="74"/>
                  <a:pt x="133" y="74"/>
                  <a:pt x="133" y="74"/>
                </a:cubicBezTo>
                <a:lnTo>
                  <a:pt x="133" y="83"/>
                </a:lnTo>
                <a:close/>
                <a:moveTo>
                  <a:pt x="133" y="66"/>
                </a:moveTo>
                <a:cubicBezTo>
                  <a:pt x="105" y="66"/>
                  <a:pt x="105" y="66"/>
                  <a:pt x="105" y="66"/>
                </a:cubicBezTo>
                <a:cubicBezTo>
                  <a:pt x="107" y="63"/>
                  <a:pt x="108" y="60"/>
                  <a:pt x="109" y="58"/>
                </a:cubicBezTo>
                <a:cubicBezTo>
                  <a:pt x="133" y="58"/>
                  <a:pt x="133" y="58"/>
                  <a:pt x="133" y="58"/>
                </a:cubicBezTo>
                <a:cubicBezTo>
                  <a:pt x="133" y="66"/>
                  <a:pt x="133" y="66"/>
                  <a:pt x="133" y="66"/>
                </a:cubicBezTo>
                <a:close/>
                <a:moveTo>
                  <a:pt x="133" y="49"/>
                </a:moveTo>
                <a:cubicBezTo>
                  <a:pt x="113" y="49"/>
                  <a:pt x="113" y="49"/>
                  <a:pt x="113" y="49"/>
                </a:cubicBezTo>
                <a:cubicBezTo>
                  <a:pt x="114" y="47"/>
                  <a:pt x="115" y="44"/>
                  <a:pt x="116" y="41"/>
                </a:cubicBezTo>
                <a:cubicBezTo>
                  <a:pt x="133" y="41"/>
                  <a:pt x="133" y="41"/>
                  <a:pt x="133" y="41"/>
                </a:cubicBezTo>
                <a:lnTo>
                  <a:pt x="133" y="49"/>
                </a:lnTo>
                <a:close/>
                <a:moveTo>
                  <a:pt x="133" y="33"/>
                </a:moveTo>
                <a:cubicBezTo>
                  <a:pt x="118" y="33"/>
                  <a:pt x="118" y="33"/>
                  <a:pt x="118" y="33"/>
                </a:cubicBezTo>
                <a:cubicBezTo>
                  <a:pt x="118" y="30"/>
                  <a:pt x="119" y="27"/>
                  <a:pt x="119" y="24"/>
                </a:cubicBezTo>
                <a:cubicBezTo>
                  <a:pt x="133" y="24"/>
                  <a:pt x="133" y="24"/>
                  <a:pt x="133" y="24"/>
                </a:cubicBezTo>
                <a:lnTo>
                  <a:pt x="133" y="33"/>
                </a:lnTo>
                <a:close/>
                <a:moveTo>
                  <a:pt x="121" y="8"/>
                </a:moveTo>
                <a:cubicBezTo>
                  <a:pt x="133" y="8"/>
                  <a:pt x="133" y="8"/>
                  <a:pt x="133" y="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3"/>
                  <a:pt x="121" y="11"/>
                  <a:pt x="121" y="8"/>
                </a:cubicBezTo>
                <a:cubicBezTo>
                  <a:pt x="121" y="8"/>
                  <a:pt x="121" y="8"/>
                  <a:pt x="121" y="8"/>
                </a:cubicBezTo>
                <a:close/>
                <a:moveTo>
                  <a:pt x="86" y="91"/>
                </a:moveTo>
                <a:cubicBezTo>
                  <a:pt x="133" y="91"/>
                  <a:pt x="133" y="91"/>
                  <a:pt x="133" y="91"/>
                </a:cubicBezTo>
                <a:cubicBezTo>
                  <a:pt x="133" y="99"/>
                  <a:pt x="133" y="99"/>
                  <a:pt x="133" y="99"/>
                </a:cubicBezTo>
                <a:cubicBezTo>
                  <a:pt x="76" y="99"/>
                  <a:pt x="76" y="99"/>
                  <a:pt x="76" y="99"/>
                </a:cubicBezTo>
                <a:cubicBezTo>
                  <a:pt x="79" y="97"/>
                  <a:pt x="83" y="94"/>
                  <a:pt x="86" y="91"/>
                </a:cubicBezTo>
                <a:close/>
                <a:moveTo>
                  <a:pt x="8" y="133"/>
                </a:moveTo>
                <a:cubicBezTo>
                  <a:pt x="8" y="124"/>
                  <a:pt x="8" y="124"/>
                  <a:pt x="8" y="124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33" y="133"/>
                  <a:pt x="133" y="133"/>
                  <a:pt x="133" y="133"/>
                </a:cubicBezTo>
                <a:lnTo>
                  <a:pt x="8" y="133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05" name="Google Shape;2205;p48"/>
          <p:cNvGrpSpPr/>
          <p:nvPr/>
        </p:nvGrpSpPr>
        <p:grpSpPr>
          <a:xfrm>
            <a:off x="3143730" y="2716787"/>
            <a:ext cx="368162" cy="368161"/>
            <a:chOff x="3170028" y="2716787"/>
            <a:chExt cx="368162" cy="368161"/>
          </a:xfrm>
        </p:grpSpPr>
        <p:sp>
          <p:nvSpPr>
            <p:cNvPr id="2206" name="Google Shape;2206;p48"/>
            <p:cNvSpPr/>
            <p:nvPr/>
          </p:nvSpPr>
          <p:spPr>
            <a:xfrm>
              <a:off x="3170028" y="2716787"/>
              <a:ext cx="368162" cy="368161"/>
            </a:xfrm>
            <a:custGeom>
              <a:avLst/>
              <a:gdLst/>
              <a:ahLst/>
              <a:cxnLst/>
              <a:rect l="l" t="t" r="r" b="b"/>
              <a:pathLst>
                <a:path w="142" h="141" extrusionOk="0">
                  <a:moveTo>
                    <a:pt x="0" y="0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42" y="0"/>
                    <a:pt x="142" y="0"/>
                    <a:pt x="142" y="0"/>
                  </a:cubicBezTo>
                  <a:lnTo>
                    <a:pt x="0" y="0"/>
                  </a:lnTo>
                  <a:close/>
                  <a:moveTo>
                    <a:pt x="133" y="8"/>
                  </a:moveTo>
                  <a:cubicBezTo>
                    <a:pt x="133" y="16"/>
                    <a:pt x="133" y="16"/>
                    <a:pt x="13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133" y="8"/>
                  </a:lnTo>
                  <a:close/>
                  <a:moveTo>
                    <a:pt x="60" y="133"/>
                  </a:moveTo>
                  <a:cubicBezTo>
                    <a:pt x="62" y="128"/>
                    <a:pt x="66" y="125"/>
                    <a:pt x="71" y="125"/>
                  </a:cubicBezTo>
                  <a:cubicBezTo>
                    <a:pt x="76" y="125"/>
                    <a:pt x="80" y="128"/>
                    <a:pt x="82" y="133"/>
                  </a:cubicBezTo>
                  <a:lnTo>
                    <a:pt x="60" y="133"/>
                  </a:lnTo>
                  <a:close/>
                  <a:moveTo>
                    <a:pt x="91" y="133"/>
                  </a:moveTo>
                  <a:cubicBezTo>
                    <a:pt x="89" y="124"/>
                    <a:pt x="81" y="117"/>
                    <a:pt x="71" y="117"/>
                  </a:cubicBezTo>
                  <a:cubicBezTo>
                    <a:pt x="61" y="117"/>
                    <a:pt x="53" y="124"/>
                    <a:pt x="51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33"/>
                    <a:pt x="133" y="133"/>
                    <a:pt x="133" y="133"/>
                  </a:cubicBezTo>
                  <a:lnTo>
                    <a:pt x="91" y="13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7" name="Google Shape;2207;p48"/>
            <p:cNvSpPr/>
            <p:nvPr/>
          </p:nvSpPr>
          <p:spPr>
            <a:xfrm>
              <a:off x="3314662" y="2800061"/>
              <a:ext cx="78892" cy="203803"/>
            </a:xfrm>
            <a:custGeom>
              <a:avLst/>
              <a:gdLst/>
              <a:ahLst/>
              <a:cxnLst/>
              <a:rect l="l" t="t" r="r" b="b"/>
              <a:pathLst>
                <a:path w="72" h="186" extrusionOk="0">
                  <a:moveTo>
                    <a:pt x="57" y="50"/>
                  </a:moveTo>
                  <a:lnTo>
                    <a:pt x="72" y="36"/>
                  </a:lnTo>
                  <a:lnTo>
                    <a:pt x="36" y="0"/>
                  </a:lnTo>
                  <a:lnTo>
                    <a:pt x="0" y="36"/>
                  </a:lnTo>
                  <a:lnTo>
                    <a:pt x="12" y="50"/>
                  </a:lnTo>
                  <a:lnTo>
                    <a:pt x="26" y="38"/>
                  </a:lnTo>
                  <a:lnTo>
                    <a:pt x="26" y="148"/>
                  </a:lnTo>
                  <a:lnTo>
                    <a:pt x="12" y="134"/>
                  </a:lnTo>
                  <a:lnTo>
                    <a:pt x="0" y="148"/>
                  </a:lnTo>
                  <a:lnTo>
                    <a:pt x="36" y="186"/>
                  </a:lnTo>
                  <a:lnTo>
                    <a:pt x="72" y="148"/>
                  </a:lnTo>
                  <a:lnTo>
                    <a:pt x="57" y="134"/>
                  </a:lnTo>
                  <a:lnTo>
                    <a:pt x="45" y="148"/>
                  </a:lnTo>
                  <a:lnTo>
                    <a:pt x="45" y="38"/>
                  </a:lnTo>
                  <a:lnTo>
                    <a:pt x="57" y="5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08" name="Google Shape;2208;p48"/>
          <p:cNvGrpSpPr/>
          <p:nvPr/>
        </p:nvGrpSpPr>
        <p:grpSpPr>
          <a:xfrm>
            <a:off x="722739" y="2122907"/>
            <a:ext cx="369258" cy="367066"/>
            <a:chOff x="725478" y="2122907"/>
            <a:chExt cx="369258" cy="367066"/>
          </a:xfrm>
        </p:grpSpPr>
        <p:sp>
          <p:nvSpPr>
            <p:cNvPr id="2209" name="Google Shape;2209;p48"/>
            <p:cNvSpPr/>
            <p:nvPr/>
          </p:nvSpPr>
          <p:spPr>
            <a:xfrm>
              <a:off x="886549" y="2351913"/>
              <a:ext cx="81083" cy="75605"/>
            </a:xfrm>
            <a:custGeom>
              <a:avLst/>
              <a:gdLst/>
              <a:ahLst/>
              <a:cxnLst/>
              <a:rect l="l" t="t" r="r" b="b"/>
              <a:pathLst>
                <a:path w="74" h="69" extrusionOk="0">
                  <a:moveTo>
                    <a:pt x="43" y="69"/>
                  </a:moveTo>
                  <a:lnTo>
                    <a:pt x="43" y="50"/>
                  </a:lnTo>
                  <a:lnTo>
                    <a:pt x="33" y="50"/>
                  </a:lnTo>
                  <a:lnTo>
                    <a:pt x="74" y="15"/>
                  </a:lnTo>
                  <a:lnTo>
                    <a:pt x="59" y="0"/>
                  </a:lnTo>
                  <a:lnTo>
                    <a:pt x="19" y="38"/>
                  </a:lnTo>
                  <a:lnTo>
                    <a:pt x="19" y="27"/>
                  </a:lnTo>
                  <a:lnTo>
                    <a:pt x="0" y="27"/>
                  </a:lnTo>
                  <a:lnTo>
                    <a:pt x="0" y="69"/>
                  </a:lnTo>
                  <a:lnTo>
                    <a:pt x="43" y="6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0" name="Google Shape;2210;p48"/>
            <p:cNvSpPr/>
            <p:nvPr/>
          </p:nvSpPr>
          <p:spPr>
            <a:xfrm>
              <a:off x="725478" y="2122907"/>
              <a:ext cx="369258" cy="367066"/>
            </a:xfrm>
            <a:custGeom>
              <a:avLst/>
              <a:gdLst/>
              <a:ahLst/>
              <a:cxnLst/>
              <a:rect l="l" t="t" r="r" b="b"/>
              <a:pathLst>
                <a:path w="142" h="141" extrusionOk="0">
                  <a:moveTo>
                    <a:pt x="137" y="47"/>
                  </a:moveTo>
                  <a:cubicBezTo>
                    <a:pt x="136" y="48"/>
                    <a:pt x="136" y="48"/>
                    <a:pt x="136" y="48"/>
                  </a:cubicBezTo>
                  <a:cubicBezTo>
                    <a:pt x="135" y="48"/>
                    <a:pt x="134" y="49"/>
                    <a:pt x="133" y="49"/>
                  </a:cubicBezTo>
                  <a:cubicBezTo>
                    <a:pt x="131" y="50"/>
                    <a:pt x="130" y="51"/>
                    <a:pt x="128" y="51"/>
                  </a:cubicBezTo>
                  <a:cubicBezTo>
                    <a:pt x="125" y="51"/>
                    <a:pt x="124" y="50"/>
                    <a:pt x="123" y="49"/>
                  </a:cubicBezTo>
                  <a:cubicBezTo>
                    <a:pt x="121" y="48"/>
                    <a:pt x="118" y="47"/>
                    <a:pt x="114" y="47"/>
                  </a:cubicBezTo>
                  <a:cubicBezTo>
                    <a:pt x="109" y="47"/>
                    <a:pt x="106" y="48"/>
                    <a:pt x="104" y="49"/>
                  </a:cubicBezTo>
                  <a:cubicBezTo>
                    <a:pt x="103" y="50"/>
                    <a:pt x="102" y="51"/>
                    <a:pt x="99" y="51"/>
                  </a:cubicBezTo>
                  <a:cubicBezTo>
                    <a:pt x="97" y="51"/>
                    <a:pt x="96" y="50"/>
                    <a:pt x="94" y="49"/>
                  </a:cubicBezTo>
                  <a:cubicBezTo>
                    <a:pt x="92" y="48"/>
                    <a:pt x="90" y="47"/>
                    <a:pt x="85" y="47"/>
                  </a:cubicBezTo>
                  <a:cubicBezTo>
                    <a:pt x="81" y="47"/>
                    <a:pt x="78" y="48"/>
                    <a:pt x="76" y="49"/>
                  </a:cubicBezTo>
                  <a:cubicBezTo>
                    <a:pt x="75" y="50"/>
                    <a:pt x="75" y="50"/>
                    <a:pt x="74" y="50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42" y="47"/>
                    <a:pt x="142" y="47"/>
                    <a:pt x="142" y="47"/>
                  </a:cubicBezTo>
                  <a:lnTo>
                    <a:pt x="137" y="47"/>
                  </a:lnTo>
                  <a:close/>
                  <a:moveTo>
                    <a:pt x="77" y="75"/>
                  </a:moveTo>
                  <a:cubicBezTo>
                    <a:pt x="133" y="75"/>
                    <a:pt x="133" y="75"/>
                    <a:pt x="133" y="75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72" y="133"/>
                    <a:pt x="72" y="133"/>
                    <a:pt x="72" y="133"/>
                  </a:cubicBezTo>
                  <a:cubicBezTo>
                    <a:pt x="25" y="133"/>
                    <a:pt x="25" y="133"/>
                    <a:pt x="25" y="133"/>
                  </a:cubicBezTo>
                  <a:lnTo>
                    <a:pt x="77" y="75"/>
                  </a:lnTo>
                  <a:close/>
                  <a:moveTo>
                    <a:pt x="20" y="19"/>
                  </a:moveTo>
                  <a:cubicBezTo>
                    <a:pt x="32" y="10"/>
                    <a:pt x="32" y="10"/>
                    <a:pt x="32" y="1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0" y="33"/>
                    <a:pt x="20" y="33"/>
                    <a:pt x="20" y="33"/>
                  </a:cubicBezTo>
                  <a:lnTo>
                    <a:pt x="20" y="19"/>
                  </a:lnTo>
                  <a:close/>
                  <a:moveTo>
                    <a:pt x="58" y="41"/>
                  </a:moveTo>
                  <a:cubicBezTo>
                    <a:pt x="74" y="67"/>
                    <a:pt x="74" y="67"/>
                    <a:pt x="74" y="6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8" y="41"/>
                    <a:pt x="58" y="41"/>
                    <a:pt x="58" y="41"/>
                  </a:cubicBezTo>
                  <a:close/>
                  <a:moveTo>
                    <a:pt x="9" y="62"/>
                  </a:moveTo>
                  <a:cubicBezTo>
                    <a:pt x="46" y="62"/>
                    <a:pt x="46" y="62"/>
                    <a:pt x="46" y="62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9" y="133"/>
                    <a:pt x="9" y="133"/>
                    <a:pt x="9" y="133"/>
                  </a:cubicBezTo>
                  <a:lnTo>
                    <a:pt x="9" y="62"/>
                  </a:lnTo>
                  <a:close/>
                  <a:moveTo>
                    <a:pt x="133" y="133"/>
                  </a:moveTo>
                  <a:cubicBezTo>
                    <a:pt x="83" y="133"/>
                    <a:pt x="83" y="133"/>
                    <a:pt x="83" y="133"/>
                  </a:cubicBezTo>
                  <a:cubicBezTo>
                    <a:pt x="98" y="116"/>
                    <a:pt x="98" y="116"/>
                    <a:pt x="98" y="116"/>
                  </a:cubicBezTo>
                  <a:cubicBezTo>
                    <a:pt x="133" y="116"/>
                    <a:pt x="133" y="116"/>
                    <a:pt x="133" y="116"/>
                  </a:cubicBezTo>
                  <a:lnTo>
                    <a:pt x="133" y="133"/>
                  </a:lnTo>
                  <a:close/>
                  <a:moveTo>
                    <a:pt x="83" y="67"/>
                  </a:moveTo>
                  <a:cubicBezTo>
                    <a:pt x="78" y="58"/>
                    <a:pt x="78" y="58"/>
                    <a:pt x="78" y="58"/>
                  </a:cubicBezTo>
                  <a:cubicBezTo>
                    <a:pt x="79" y="57"/>
                    <a:pt x="79" y="57"/>
                    <a:pt x="80" y="57"/>
                  </a:cubicBezTo>
                  <a:cubicBezTo>
                    <a:pt x="82" y="56"/>
                    <a:pt x="83" y="55"/>
                    <a:pt x="85" y="55"/>
                  </a:cubicBezTo>
                  <a:cubicBezTo>
                    <a:pt x="88" y="55"/>
                    <a:pt x="89" y="56"/>
                    <a:pt x="90" y="57"/>
                  </a:cubicBezTo>
                  <a:cubicBezTo>
                    <a:pt x="92" y="58"/>
                    <a:pt x="95" y="59"/>
                    <a:pt x="99" y="59"/>
                  </a:cubicBezTo>
                  <a:cubicBezTo>
                    <a:pt x="104" y="59"/>
                    <a:pt x="106" y="58"/>
                    <a:pt x="108" y="57"/>
                  </a:cubicBezTo>
                  <a:cubicBezTo>
                    <a:pt x="110" y="56"/>
                    <a:pt x="111" y="55"/>
                    <a:pt x="113" y="55"/>
                  </a:cubicBezTo>
                  <a:cubicBezTo>
                    <a:pt x="116" y="55"/>
                    <a:pt x="117" y="56"/>
                    <a:pt x="119" y="57"/>
                  </a:cubicBezTo>
                  <a:cubicBezTo>
                    <a:pt x="121" y="58"/>
                    <a:pt x="123" y="59"/>
                    <a:pt x="128" y="59"/>
                  </a:cubicBezTo>
                  <a:cubicBezTo>
                    <a:pt x="130" y="59"/>
                    <a:pt x="132" y="59"/>
                    <a:pt x="133" y="58"/>
                  </a:cubicBezTo>
                  <a:cubicBezTo>
                    <a:pt x="133" y="67"/>
                    <a:pt x="133" y="67"/>
                    <a:pt x="133" y="67"/>
                  </a:cubicBezTo>
                  <a:cubicBezTo>
                    <a:pt x="83" y="67"/>
                    <a:pt x="83" y="67"/>
                    <a:pt x="83" y="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11" name="Google Shape;2211;p48"/>
          <p:cNvGrpSpPr/>
          <p:nvPr/>
        </p:nvGrpSpPr>
        <p:grpSpPr>
          <a:xfrm>
            <a:off x="6383223" y="2126195"/>
            <a:ext cx="369258" cy="353917"/>
            <a:chOff x="6393633" y="2126195"/>
            <a:chExt cx="369258" cy="353917"/>
          </a:xfrm>
        </p:grpSpPr>
        <p:sp>
          <p:nvSpPr>
            <p:cNvPr id="2212" name="Google Shape;2212;p48"/>
            <p:cNvSpPr/>
            <p:nvPr/>
          </p:nvSpPr>
          <p:spPr>
            <a:xfrm>
              <a:off x="6393633" y="2237958"/>
              <a:ext cx="369258" cy="242154"/>
            </a:xfrm>
            <a:custGeom>
              <a:avLst/>
              <a:gdLst/>
              <a:ahLst/>
              <a:cxnLst/>
              <a:rect l="l" t="t" r="r" b="b"/>
              <a:pathLst>
                <a:path w="142" h="93" extrusionOk="0">
                  <a:moveTo>
                    <a:pt x="135" y="85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42" y="93"/>
                    <a:pt x="142" y="93"/>
                    <a:pt x="142" y="93"/>
                  </a:cubicBezTo>
                  <a:cubicBezTo>
                    <a:pt x="142" y="85"/>
                    <a:pt x="142" y="85"/>
                    <a:pt x="142" y="85"/>
                  </a:cubicBezTo>
                  <a:lnTo>
                    <a:pt x="135" y="85"/>
                  </a:lnTo>
                  <a:close/>
                  <a:moveTo>
                    <a:pt x="127" y="85"/>
                  </a:moveTo>
                  <a:cubicBezTo>
                    <a:pt x="111" y="85"/>
                    <a:pt x="111" y="85"/>
                    <a:pt x="111" y="85"/>
                  </a:cubicBezTo>
                  <a:cubicBezTo>
                    <a:pt x="112" y="83"/>
                    <a:pt x="113" y="80"/>
                    <a:pt x="113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40"/>
                    <a:pt x="104" y="31"/>
                    <a:pt x="93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29"/>
                    <a:pt x="91" y="27"/>
                    <a:pt x="90" y="26"/>
                  </a:cubicBezTo>
                  <a:cubicBezTo>
                    <a:pt x="127" y="26"/>
                    <a:pt x="127" y="26"/>
                    <a:pt x="127" y="26"/>
                  </a:cubicBezTo>
                  <a:lnTo>
                    <a:pt x="127" y="85"/>
                  </a:lnTo>
                  <a:close/>
                  <a:moveTo>
                    <a:pt x="93" y="57"/>
                  </a:moveTo>
                  <a:cubicBezTo>
                    <a:pt x="88" y="69"/>
                    <a:pt x="88" y="69"/>
                    <a:pt x="88" y="69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4"/>
                    <a:pt x="53" y="61"/>
                    <a:pt x="57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100" y="39"/>
                    <a:pt x="105" y="44"/>
                    <a:pt x="105" y="51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101" y="60"/>
                    <a:pt x="101" y="60"/>
                    <a:pt x="101" y="60"/>
                  </a:cubicBezTo>
                  <a:lnTo>
                    <a:pt x="93" y="57"/>
                  </a:lnTo>
                  <a:close/>
                  <a:moveTo>
                    <a:pt x="46" y="78"/>
                  </a:moveTo>
                  <a:cubicBezTo>
                    <a:pt x="55" y="78"/>
                    <a:pt x="55" y="78"/>
                    <a:pt x="55" y="78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41" y="85"/>
                    <a:pt x="41" y="85"/>
                    <a:pt x="41" y="85"/>
                  </a:cubicBezTo>
                  <a:lnTo>
                    <a:pt x="46" y="78"/>
                  </a:lnTo>
                  <a:close/>
                  <a:moveTo>
                    <a:pt x="75" y="38"/>
                  </a:moveTo>
                  <a:cubicBezTo>
                    <a:pt x="72" y="35"/>
                    <a:pt x="72" y="35"/>
                    <a:pt x="72" y="35"/>
                  </a:cubicBezTo>
                  <a:cubicBezTo>
                    <a:pt x="70" y="33"/>
                    <a:pt x="70" y="30"/>
                    <a:pt x="72" y="28"/>
                  </a:cubicBezTo>
                  <a:cubicBezTo>
                    <a:pt x="74" y="26"/>
                    <a:pt x="78" y="26"/>
                    <a:pt x="80" y="28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4" y="32"/>
                    <a:pt x="85" y="33"/>
                    <a:pt x="85" y="34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0" y="41"/>
                    <a:pt x="77" y="40"/>
                    <a:pt x="75" y="38"/>
                  </a:cubicBezTo>
                  <a:close/>
                  <a:moveTo>
                    <a:pt x="71" y="47"/>
                  </a:moveTo>
                  <a:cubicBezTo>
                    <a:pt x="72" y="47"/>
                    <a:pt x="72" y="47"/>
                    <a:pt x="72" y="47"/>
                  </a:cubicBezTo>
                  <a:cubicBezTo>
                    <a:pt x="74" y="48"/>
                    <a:pt x="76" y="48"/>
                    <a:pt x="78" y="48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6" y="48"/>
                    <a:pt x="68" y="47"/>
                    <a:pt x="71" y="47"/>
                  </a:cubicBezTo>
                  <a:close/>
                  <a:moveTo>
                    <a:pt x="16" y="9"/>
                  </a:moveTo>
                  <a:cubicBezTo>
                    <a:pt x="127" y="9"/>
                    <a:pt x="127" y="9"/>
                    <a:pt x="127" y="9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6" y="17"/>
                    <a:pt x="16" y="17"/>
                    <a:pt x="16" y="17"/>
                  </a:cubicBezTo>
                  <a:lnTo>
                    <a:pt x="16" y="9"/>
                  </a:lnTo>
                  <a:close/>
                  <a:moveTo>
                    <a:pt x="16" y="26"/>
                  </a:moveTo>
                  <a:cubicBezTo>
                    <a:pt x="64" y="26"/>
                    <a:pt x="64" y="26"/>
                    <a:pt x="64" y="26"/>
                  </a:cubicBezTo>
                  <a:cubicBezTo>
                    <a:pt x="62" y="30"/>
                    <a:pt x="62" y="36"/>
                    <a:pt x="65" y="40"/>
                  </a:cubicBezTo>
                  <a:cubicBezTo>
                    <a:pt x="62" y="41"/>
                    <a:pt x="59" y="44"/>
                    <a:pt x="57" y="47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46" y="55"/>
                    <a:pt x="41" y="61"/>
                    <a:pt x="41" y="68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16" y="85"/>
                    <a:pt x="16" y="85"/>
                    <a:pt x="16" y="85"/>
                  </a:cubicBezTo>
                  <a:lnTo>
                    <a:pt x="16" y="26"/>
                  </a:lnTo>
                  <a:close/>
                  <a:moveTo>
                    <a:pt x="60" y="85"/>
                  </a:moveTo>
                  <a:cubicBezTo>
                    <a:pt x="65" y="78"/>
                    <a:pt x="65" y="78"/>
                    <a:pt x="65" y="78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72" y="85"/>
                    <a:pt x="72" y="85"/>
                    <a:pt x="72" y="85"/>
                  </a:cubicBezTo>
                  <a:lnTo>
                    <a:pt x="60" y="85"/>
                  </a:lnTo>
                  <a:close/>
                  <a:moveTo>
                    <a:pt x="82" y="85"/>
                  </a:moveTo>
                  <a:cubicBezTo>
                    <a:pt x="78" y="78"/>
                    <a:pt x="78" y="78"/>
                    <a:pt x="78" y="78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4" y="82"/>
                    <a:pt x="101" y="85"/>
                    <a:pt x="96" y="85"/>
                  </a:cubicBezTo>
                  <a:lnTo>
                    <a:pt x="82" y="8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3" name="Google Shape;2213;p48"/>
            <p:cNvSpPr/>
            <p:nvPr/>
          </p:nvSpPr>
          <p:spPr>
            <a:xfrm>
              <a:off x="6507587" y="2126195"/>
              <a:ext cx="145731" cy="53691"/>
            </a:xfrm>
            <a:custGeom>
              <a:avLst/>
              <a:gdLst/>
              <a:ahLst/>
              <a:cxnLst/>
              <a:rect l="l" t="t" r="r" b="b"/>
              <a:pathLst>
                <a:path w="56" h="21" extrusionOk="0">
                  <a:moveTo>
                    <a:pt x="50" y="21"/>
                  </a:moveTo>
                  <a:cubicBezTo>
                    <a:pt x="56" y="15"/>
                    <a:pt x="56" y="15"/>
                    <a:pt x="56" y="15"/>
                  </a:cubicBezTo>
                  <a:cubicBezTo>
                    <a:pt x="40" y="0"/>
                    <a:pt x="15" y="0"/>
                    <a:pt x="0" y="15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8" y="9"/>
                    <a:pt x="38" y="9"/>
                    <a:pt x="50" y="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4" name="Google Shape;2214;p48"/>
            <p:cNvSpPr/>
            <p:nvPr/>
          </p:nvSpPr>
          <p:spPr>
            <a:xfrm>
              <a:off x="6539363" y="2175502"/>
              <a:ext cx="83275" cy="36159"/>
            </a:xfrm>
            <a:custGeom>
              <a:avLst/>
              <a:gdLst/>
              <a:ahLst/>
              <a:cxnLst/>
              <a:rect l="l" t="t" r="r" b="b"/>
              <a:pathLst>
                <a:path w="32" h="14" extrusionOk="0">
                  <a:moveTo>
                    <a:pt x="6" y="14"/>
                  </a:moveTo>
                  <a:cubicBezTo>
                    <a:pt x="11" y="9"/>
                    <a:pt x="20" y="9"/>
                    <a:pt x="26" y="14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3" y="0"/>
                    <a:pt x="9" y="0"/>
                    <a:pt x="0" y="9"/>
                  </a:cubicBezTo>
                  <a:lnTo>
                    <a:pt x="6" y="1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15" name="Google Shape;2215;p48"/>
          <p:cNvSpPr/>
          <p:nvPr/>
        </p:nvSpPr>
        <p:spPr>
          <a:xfrm>
            <a:off x="8004339" y="2126195"/>
            <a:ext cx="369258" cy="353917"/>
          </a:xfrm>
          <a:custGeom>
            <a:avLst/>
            <a:gdLst/>
            <a:ahLst/>
            <a:cxnLst/>
            <a:rect l="l" t="t" r="r" b="b"/>
            <a:pathLst>
              <a:path w="142" h="136" extrusionOk="0">
                <a:moveTo>
                  <a:pt x="103" y="28"/>
                </a:moveTo>
                <a:cubicBezTo>
                  <a:pt x="101" y="12"/>
                  <a:pt x="87" y="0"/>
                  <a:pt x="71" y="0"/>
                </a:cubicBezTo>
                <a:cubicBezTo>
                  <a:pt x="54" y="0"/>
                  <a:pt x="39" y="28"/>
                  <a:pt x="39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36"/>
                  <a:pt x="0" y="136"/>
                  <a:pt x="0" y="136"/>
                </a:cubicBezTo>
                <a:cubicBezTo>
                  <a:pt x="142" y="136"/>
                  <a:pt x="142" y="136"/>
                  <a:pt x="142" y="136"/>
                </a:cubicBezTo>
                <a:cubicBezTo>
                  <a:pt x="142" y="28"/>
                  <a:pt x="142" y="28"/>
                  <a:pt x="142" y="28"/>
                </a:cubicBezTo>
                <a:lnTo>
                  <a:pt x="103" y="28"/>
                </a:lnTo>
                <a:close/>
                <a:moveTo>
                  <a:pt x="57" y="37"/>
                </a:moveTo>
                <a:cubicBezTo>
                  <a:pt x="59" y="42"/>
                  <a:pt x="65" y="46"/>
                  <a:pt x="71" y="46"/>
                </a:cubicBezTo>
                <a:cubicBezTo>
                  <a:pt x="77" y="46"/>
                  <a:pt x="82" y="42"/>
                  <a:pt x="84" y="36"/>
                </a:cubicBezTo>
                <a:cubicBezTo>
                  <a:pt x="94" y="36"/>
                  <a:pt x="94" y="36"/>
                  <a:pt x="94" y="36"/>
                </a:cubicBezTo>
                <a:cubicBezTo>
                  <a:pt x="92" y="48"/>
                  <a:pt x="82" y="56"/>
                  <a:pt x="71" y="56"/>
                </a:cubicBezTo>
                <a:cubicBezTo>
                  <a:pt x="59" y="56"/>
                  <a:pt x="49" y="48"/>
                  <a:pt x="47" y="37"/>
                </a:cubicBezTo>
                <a:lnTo>
                  <a:pt x="57" y="37"/>
                </a:lnTo>
                <a:close/>
                <a:moveTo>
                  <a:pt x="65" y="32"/>
                </a:moveTo>
                <a:cubicBezTo>
                  <a:pt x="65" y="29"/>
                  <a:pt x="68" y="27"/>
                  <a:pt x="71" y="27"/>
                </a:cubicBezTo>
                <a:cubicBezTo>
                  <a:pt x="74" y="27"/>
                  <a:pt x="76" y="29"/>
                  <a:pt x="76" y="32"/>
                </a:cubicBezTo>
                <a:cubicBezTo>
                  <a:pt x="76" y="35"/>
                  <a:pt x="74" y="38"/>
                  <a:pt x="71" y="38"/>
                </a:cubicBezTo>
                <a:cubicBezTo>
                  <a:pt x="68" y="38"/>
                  <a:pt x="65" y="35"/>
                  <a:pt x="65" y="32"/>
                </a:cubicBezTo>
                <a:close/>
                <a:moveTo>
                  <a:pt x="71" y="8"/>
                </a:moveTo>
                <a:cubicBezTo>
                  <a:pt x="82" y="8"/>
                  <a:pt x="92" y="17"/>
                  <a:pt x="94" y="28"/>
                </a:cubicBezTo>
                <a:cubicBezTo>
                  <a:pt x="84" y="28"/>
                  <a:pt x="84" y="28"/>
                  <a:pt x="84" y="28"/>
                </a:cubicBezTo>
                <a:cubicBezTo>
                  <a:pt x="82" y="22"/>
                  <a:pt x="77" y="18"/>
                  <a:pt x="71" y="18"/>
                </a:cubicBezTo>
                <a:cubicBezTo>
                  <a:pt x="65" y="18"/>
                  <a:pt x="59" y="22"/>
                  <a:pt x="5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9" y="17"/>
                  <a:pt x="59" y="8"/>
                  <a:pt x="71" y="8"/>
                </a:cubicBezTo>
                <a:close/>
                <a:moveTo>
                  <a:pt x="71" y="120"/>
                </a:moveTo>
                <a:cubicBezTo>
                  <a:pt x="76" y="120"/>
                  <a:pt x="80" y="123"/>
                  <a:pt x="82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2" y="123"/>
                  <a:pt x="66" y="120"/>
                  <a:pt x="71" y="120"/>
                </a:cubicBezTo>
                <a:close/>
                <a:moveTo>
                  <a:pt x="133" y="128"/>
                </a:moveTo>
                <a:cubicBezTo>
                  <a:pt x="90" y="128"/>
                  <a:pt x="90" y="128"/>
                  <a:pt x="90" y="128"/>
                </a:cubicBezTo>
                <a:cubicBezTo>
                  <a:pt x="89" y="120"/>
                  <a:pt x="82" y="114"/>
                  <a:pt x="75" y="113"/>
                </a:cubicBezTo>
                <a:cubicBezTo>
                  <a:pt x="75" y="91"/>
                  <a:pt x="75" y="91"/>
                  <a:pt x="75" y="91"/>
                </a:cubicBezTo>
                <a:cubicBezTo>
                  <a:pt x="80" y="96"/>
                  <a:pt x="80" y="96"/>
                  <a:pt x="80" y="96"/>
                </a:cubicBezTo>
                <a:cubicBezTo>
                  <a:pt x="86" y="90"/>
                  <a:pt x="86" y="90"/>
                  <a:pt x="86" y="90"/>
                </a:cubicBezTo>
                <a:cubicBezTo>
                  <a:pt x="71" y="75"/>
                  <a:pt x="71" y="75"/>
                  <a:pt x="71" y="75"/>
                </a:cubicBezTo>
                <a:cubicBezTo>
                  <a:pt x="55" y="90"/>
                  <a:pt x="55" y="90"/>
                  <a:pt x="55" y="90"/>
                </a:cubicBezTo>
                <a:cubicBezTo>
                  <a:pt x="61" y="96"/>
                  <a:pt x="61" y="96"/>
                  <a:pt x="61" y="96"/>
                </a:cubicBezTo>
                <a:cubicBezTo>
                  <a:pt x="66" y="91"/>
                  <a:pt x="66" y="91"/>
                  <a:pt x="66" y="91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59" y="114"/>
                  <a:pt x="53" y="120"/>
                  <a:pt x="51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8" y="36"/>
                  <a:pt x="8" y="36"/>
                  <a:pt x="8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4" y="43"/>
                  <a:pt x="14" y="43"/>
                  <a:pt x="14" y="43"/>
                </a:cubicBezTo>
                <a:cubicBezTo>
                  <a:pt x="24" y="50"/>
                  <a:pt x="24" y="50"/>
                  <a:pt x="24" y="50"/>
                </a:cubicBezTo>
                <a:cubicBezTo>
                  <a:pt x="19" y="57"/>
                  <a:pt x="19" y="57"/>
                  <a:pt x="19" y="57"/>
                </a:cubicBezTo>
                <a:cubicBezTo>
                  <a:pt x="25" y="62"/>
                  <a:pt x="25" y="62"/>
                  <a:pt x="25" y="62"/>
                </a:cubicBezTo>
                <a:cubicBezTo>
                  <a:pt x="36" y="49"/>
                  <a:pt x="36" y="49"/>
                  <a:pt x="36" y="49"/>
                </a:cubicBezTo>
                <a:cubicBezTo>
                  <a:pt x="27" y="42"/>
                  <a:pt x="27" y="42"/>
                  <a:pt x="27" y="42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39" y="37"/>
                  <a:pt x="54" y="64"/>
                  <a:pt x="71" y="64"/>
                </a:cubicBezTo>
                <a:cubicBezTo>
                  <a:pt x="87" y="64"/>
                  <a:pt x="103" y="36"/>
                  <a:pt x="103" y="3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7" y="43"/>
                  <a:pt x="107" y="43"/>
                  <a:pt x="107" y="43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7" y="62"/>
                  <a:pt x="117" y="62"/>
                  <a:pt x="117" y="62"/>
                </a:cubicBezTo>
                <a:cubicBezTo>
                  <a:pt x="128" y="49"/>
                  <a:pt x="128" y="49"/>
                  <a:pt x="128" y="49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33" y="37"/>
                  <a:pt x="133" y="37"/>
                  <a:pt x="133" y="37"/>
                </a:cubicBezTo>
                <a:lnTo>
                  <a:pt x="133" y="128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16" name="Google Shape;2216;p48"/>
          <p:cNvGrpSpPr/>
          <p:nvPr/>
        </p:nvGrpSpPr>
        <p:grpSpPr>
          <a:xfrm>
            <a:off x="5600332" y="2109759"/>
            <a:ext cx="280504" cy="370353"/>
            <a:chOff x="5618959" y="2109759"/>
            <a:chExt cx="280504" cy="370353"/>
          </a:xfrm>
        </p:grpSpPr>
        <p:sp>
          <p:nvSpPr>
            <p:cNvPr id="2217" name="Google Shape;2217;p48"/>
            <p:cNvSpPr/>
            <p:nvPr/>
          </p:nvSpPr>
          <p:spPr>
            <a:xfrm>
              <a:off x="5618959" y="2109759"/>
              <a:ext cx="195038" cy="370353"/>
            </a:xfrm>
            <a:custGeom>
              <a:avLst/>
              <a:gdLst/>
              <a:ahLst/>
              <a:cxnLst/>
              <a:rect l="l" t="t" r="r" b="b"/>
              <a:pathLst>
                <a:path w="75" h="142" extrusionOk="0">
                  <a:moveTo>
                    <a:pt x="67" y="30"/>
                  </a:moveTo>
                  <a:cubicBezTo>
                    <a:pt x="67" y="13"/>
                    <a:pt x="53" y="0"/>
                    <a:pt x="37" y="1"/>
                  </a:cubicBezTo>
                  <a:cubicBezTo>
                    <a:pt x="21" y="1"/>
                    <a:pt x="9" y="14"/>
                    <a:pt x="9" y="30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3" y="88"/>
                    <a:pt x="0" y="97"/>
                    <a:pt x="0" y="106"/>
                  </a:cubicBezTo>
                  <a:cubicBezTo>
                    <a:pt x="1" y="116"/>
                    <a:pt x="5" y="124"/>
                    <a:pt x="11" y="131"/>
                  </a:cubicBezTo>
                  <a:cubicBezTo>
                    <a:pt x="18" y="138"/>
                    <a:pt x="27" y="142"/>
                    <a:pt x="36" y="142"/>
                  </a:cubicBezTo>
                  <a:cubicBezTo>
                    <a:pt x="37" y="142"/>
                    <a:pt x="37" y="142"/>
                    <a:pt x="38" y="142"/>
                  </a:cubicBezTo>
                  <a:cubicBezTo>
                    <a:pt x="38" y="142"/>
                    <a:pt x="38" y="142"/>
                    <a:pt x="38" y="142"/>
                  </a:cubicBezTo>
                  <a:cubicBezTo>
                    <a:pt x="48" y="142"/>
                    <a:pt x="57" y="138"/>
                    <a:pt x="64" y="131"/>
                  </a:cubicBezTo>
                  <a:cubicBezTo>
                    <a:pt x="71" y="124"/>
                    <a:pt x="75" y="114"/>
                    <a:pt x="75" y="104"/>
                  </a:cubicBezTo>
                  <a:cubicBezTo>
                    <a:pt x="75" y="96"/>
                    <a:pt x="72" y="87"/>
                    <a:pt x="67" y="81"/>
                  </a:cubicBezTo>
                  <a:cubicBezTo>
                    <a:pt x="67" y="30"/>
                    <a:pt x="67" y="30"/>
                    <a:pt x="67" y="30"/>
                  </a:cubicBezTo>
                  <a:close/>
                  <a:moveTo>
                    <a:pt x="67" y="104"/>
                  </a:moveTo>
                  <a:cubicBezTo>
                    <a:pt x="67" y="112"/>
                    <a:pt x="64" y="120"/>
                    <a:pt x="58" y="125"/>
                  </a:cubicBezTo>
                  <a:cubicBezTo>
                    <a:pt x="53" y="131"/>
                    <a:pt x="46" y="134"/>
                    <a:pt x="38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7" y="134"/>
                    <a:pt x="37" y="134"/>
                    <a:pt x="36" y="134"/>
                  </a:cubicBezTo>
                  <a:cubicBezTo>
                    <a:pt x="29" y="133"/>
                    <a:pt x="22" y="130"/>
                    <a:pt x="17" y="125"/>
                  </a:cubicBezTo>
                  <a:cubicBezTo>
                    <a:pt x="12" y="120"/>
                    <a:pt x="9" y="113"/>
                    <a:pt x="9" y="106"/>
                  </a:cubicBezTo>
                  <a:cubicBezTo>
                    <a:pt x="8" y="98"/>
                    <a:pt x="11" y="91"/>
                    <a:pt x="16" y="85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19"/>
                    <a:pt x="26" y="9"/>
                    <a:pt x="37" y="9"/>
                  </a:cubicBezTo>
                  <a:cubicBezTo>
                    <a:pt x="49" y="8"/>
                    <a:pt x="59" y="18"/>
                    <a:pt x="59" y="30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64" y="90"/>
                    <a:pt x="67" y="97"/>
                    <a:pt x="67" y="10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8" name="Google Shape;2218;p48"/>
            <p:cNvSpPr/>
            <p:nvPr/>
          </p:nvSpPr>
          <p:spPr>
            <a:xfrm>
              <a:off x="5662788" y="2154684"/>
              <a:ext cx="109572" cy="280504"/>
            </a:xfrm>
            <a:custGeom>
              <a:avLst/>
              <a:gdLst/>
              <a:ahLst/>
              <a:cxnLst/>
              <a:rect l="l" t="t" r="r" b="b"/>
              <a:pathLst>
                <a:path w="42" h="108" extrusionOk="0">
                  <a:moveTo>
                    <a:pt x="33" y="71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3" y="6"/>
                    <a:pt x="28" y="0"/>
                    <a:pt x="22" y="0"/>
                  </a:cubicBezTo>
                  <a:cubicBezTo>
                    <a:pt x="14" y="0"/>
                    <a:pt x="8" y="5"/>
                    <a:pt x="8" y="1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3" y="75"/>
                    <a:pt x="0" y="81"/>
                    <a:pt x="0" y="89"/>
                  </a:cubicBezTo>
                  <a:cubicBezTo>
                    <a:pt x="0" y="94"/>
                    <a:pt x="2" y="99"/>
                    <a:pt x="6" y="102"/>
                  </a:cubicBezTo>
                  <a:cubicBezTo>
                    <a:pt x="10" y="106"/>
                    <a:pt x="15" y="108"/>
                    <a:pt x="20" y="108"/>
                  </a:cubicBezTo>
                  <a:cubicBezTo>
                    <a:pt x="20" y="108"/>
                    <a:pt x="21" y="108"/>
                    <a:pt x="21" y="108"/>
                  </a:cubicBezTo>
                  <a:cubicBezTo>
                    <a:pt x="26" y="108"/>
                    <a:pt x="31" y="106"/>
                    <a:pt x="35" y="103"/>
                  </a:cubicBezTo>
                  <a:cubicBezTo>
                    <a:pt x="39" y="99"/>
                    <a:pt x="42" y="93"/>
                    <a:pt x="42" y="87"/>
                  </a:cubicBezTo>
                  <a:cubicBezTo>
                    <a:pt x="42" y="81"/>
                    <a:pt x="39" y="75"/>
                    <a:pt x="33" y="71"/>
                  </a:cubicBezTo>
                  <a:close/>
                  <a:moveTo>
                    <a:pt x="25" y="13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0"/>
                    <a:pt x="19" y="8"/>
                    <a:pt x="21" y="9"/>
                  </a:cubicBezTo>
                  <a:cubicBezTo>
                    <a:pt x="23" y="9"/>
                    <a:pt x="25" y="11"/>
                    <a:pt x="25" y="13"/>
                  </a:cubicBezTo>
                  <a:close/>
                  <a:moveTo>
                    <a:pt x="30" y="97"/>
                  </a:moveTo>
                  <a:cubicBezTo>
                    <a:pt x="27" y="99"/>
                    <a:pt x="24" y="100"/>
                    <a:pt x="20" y="100"/>
                  </a:cubicBezTo>
                  <a:cubicBezTo>
                    <a:pt x="14" y="100"/>
                    <a:pt x="9" y="95"/>
                    <a:pt x="8" y="88"/>
                  </a:cubicBezTo>
                  <a:cubicBezTo>
                    <a:pt x="8" y="83"/>
                    <a:pt x="10" y="79"/>
                    <a:pt x="15" y="77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1" y="79"/>
                    <a:pt x="33" y="83"/>
                    <a:pt x="33" y="88"/>
                  </a:cubicBezTo>
                  <a:cubicBezTo>
                    <a:pt x="33" y="91"/>
                    <a:pt x="32" y="94"/>
                    <a:pt x="30" y="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9" name="Google Shape;2219;p48"/>
            <p:cNvSpPr/>
            <p:nvPr/>
          </p:nvSpPr>
          <p:spPr>
            <a:xfrm>
              <a:off x="5813997" y="2113046"/>
              <a:ext cx="85466" cy="121625"/>
            </a:xfrm>
            <a:custGeom>
              <a:avLst/>
              <a:gdLst/>
              <a:ahLst/>
              <a:cxnLst/>
              <a:rect l="l" t="t" r="r" b="b"/>
              <a:pathLst>
                <a:path w="78" h="111" extrusionOk="0">
                  <a:moveTo>
                    <a:pt x="78" y="38"/>
                  </a:moveTo>
                  <a:lnTo>
                    <a:pt x="38" y="0"/>
                  </a:lnTo>
                  <a:lnTo>
                    <a:pt x="0" y="38"/>
                  </a:lnTo>
                  <a:lnTo>
                    <a:pt x="14" y="52"/>
                  </a:lnTo>
                  <a:lnTo>
                    <a:pt x="28" y="38"/>
                  </a:lnTo>
                  <a:lnTo>
                    <a:pt x="28" y="111"/>
                  </a:lnTo>
                  <a:lnTo>
                    <a:pt x="50" y="111"/>
                  </a:lnTo>
                  <a:lnTo>
                    <a:pt x="50" y="38"/>
                  </a:lnTo>
                  <a:lnTo>
                    <a:pt x="64" y="52"/>
                  </a:lnTo>
                  <a:lnTo>
                    <a:pt x="78" y="3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20" name="Google Shape;2220;p48"/>
          <p:cNvGrpSpPr/>
          <p:nvPr/>
        </p:nvGrpSpPr>
        <p:grpSpPr>
          <a:xfrm>
            <a:off x="4771421" y="2209469"/>
            <a:ext cx="369258" cy="270643"/>
            <a:chOff x="4802649" y="2209469"/>
            <a:chExt cx="369258" cy="270643"/>
          </a:xfrm>
        </p:grpSpPr>
        <p:sp>
          <p:nvSpPr>
            <p:cNvPr id="2221" name="Google Shape;2221;p48"/>
            <p:cNvSpPr/>
            <p:nvPr/>
          </p:nvSpPr>
          <p:spPr>
            <a:xfrm>
              <a:off x="4802649" y="2209469"/>
              <a:ext cx="369258" cy="270643"/>
            </a:xfrm>
            <a:custGeom>
              <a:avLst/>
              <a:gdLst/>
              <a:ahLst/>
              <a:cxnLst/>
              <a:rect l="l" t="t" r="r" b="b"/>
              <a:pathLst>
                <a:path w="142" h="104" extrusionOk="0">
                  <a:moveTo>
                    <a:pt x="141" y="8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126" y="104"/>
                    <a:pt x="126" y="104"/>
                    <a:pt x="126" y="104"/>
                  </a:cubicBezTo>
                  <a:cubicBezTo>
                    <a:pt x="135" y="104"/>
                    <a:pt x="142" y="97"/>
                    <a:pt x="142" y="89"/>
                  </a:cubicBezTo>
                  <a:cubicBezTo>
                    <a:pt x="133" y="89"/>
                    <a:pt x="133" y="89"/>
                    <a:pt x="133" y="89"/>
                  </a:cubicBezTo>
                  <a:cubicBezTo>
                    <a:pt x="133" y="92"/>
                    <a:pt x="130" y="96"/>
                    <a:pt x="126" y="96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32" y="82"/>
                    <a:pt x="141" y="70"/>
                    <a:pt x="141" y="56"/>
                  </a:cubicBezTo>
                  <a:cubicBezTo>
                    <a:pt x="141" y="47"/>
                    <a:pt x="141" y="47"/>
                    <a:pt x="141" y="47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8"/>
                    <a:pt x="86" y="8"/>
                    <a:pt x="86" y="8"/>
                  </a:cubicBezTo>
                  <a:lnTo>
                    <a:pt x="141" y="8"/>
                  </a:lnTo>
                  <a:close/>
                  <a:moveTo>
                    <a:pt x="112" y="96"/>
                  </a:moveTo>
                  <a:cubicBezTo>
                    <a:pt x="82" y="96"/>
                    <a:pt x="82" y="96"/>
                    <a:pt x="82" y="96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2" y="87"/>
                    <a:pt x="111" y="87"/>
                    <a:pt x="112" y="87"/>
                  </a:cubicBezTo>
                  <a:lnTo>
                    <a:pt x="112" y="96"/>
                  </a:lnTo>
                  <a:close/>
                  <a:moveTo>
                    <a:pt x="111" y="79"/>
                  </a:moveTo>
                  <a:cubicBezTo>
                    <a:pt x="79" y="79"/>
                    <a:pt x="79" y="79"/>
                    <a:pt x="79" y="79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62"/>
                    <a:pt x="101" y="62"/>
                    <a:pt x="10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0" y="71"/>
                    <a:pt x="121" y="79"/>
                    <a:pt x="111" y="79"/>
                  </a:cubicBezTo>
                  <a:close/>
                  <a:moveTo>
                    <a:pt x="133" y="51"/>
                  </a:moveTo>
                  <a:cubicBezTo>
                    <a:pt x="133" y="53"/>
                    <a:pt x="133" y="53"/>
                    <a:pt x="133" y="53"/>
                  </a:cubicBezTo>
                  <a:cubicBezTo>
                    <a:pt x="109" y="53"/>
                    <a:pt x="109" y="53"/>
                    <a:pt x="109" y="5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16" y="33"/>
                    <a:pt x="116" y="33"/>
                    <a:pt x="116" y="33"/>
                  </a:cubicBezTo>
                  <a:lnTo>
                    <a:pt x="133" y="5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2" name="Google Shape;2222;p48"/>
            <p:cNvSpPr/>
            <p:nvPr/>
          </p:nvSpPr>
          <p:spPr>
            <a:xfrm>
              <a:off x="4986730" y="2315754"/>
              <a:ext cx="56977" cy="54786"/>
            </a:xfrm>
            <a:custGeom>
              <a:avLst/>
              <a:gdLst/>
              <a:ahLst/>
              <a:cxnLst/>
              <a:rect l="l" t="t" r="r" b="b"/>
              <a:pathLst>
                <a:path w="52" h="50" extrusionOk="0">
                  <a:moveTo>
                    <a:pt x="36" y="0"/>
                  </a:moveTo>
                  <a:lnTo>
                    <a:pt x="17" y="0"/>
                  </a:lnTo>
                  <a:lnTo>
                    <a:pt x="17" y="14"/>
                  </a:lnTo>
                  <a:lnTo>
                    <a:pt x="0" y="14"/>
                  </a:lnTo>
                  <a:lnTo>
                    <a:pt x="0" y="36"/>
                  </a:lnTo>
                  <a:lnTo>
                    <a:pt x="17" y="36"/>
                  </a:lnTo>
                  <a:lnTo>
                    <a:pt x="17" y="50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52" y="36"/>
                  </a:lnTo>
                  <a:lnTo>
                    <a:pt x="52" y="14"/>
                  </a:lnTo>
                  <a:lnTo>
                    <a:pt x="36" y="1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23" name="Google Shape;2223;p48"/>
          <p:cNvSpPr/>
          <p:nvPr/>
        </p:nvSpPr>
        <p:spPr>
          <a:xfrm>
            <a:off x="3929361" y="2151396"/>
            <a:ext cx="367066" cy="328715"/>
          </a:xfrm>
          <a:custGeom>
            <a:avLst/>
            <a:gdLst/>
            <a:ahLst/>
            <a:cxnLst/>
            <a:rect l="l" t="t" r="r" b="b"/>
            <a:pathLst>
              <a:path w="141" h="126" extrusionOk="0">
                <a:moveTo>
                  <a:pt x="141" y="57"/>
                </a:moveTo>
                <a:cubicBezTo>
                  <a:pt x="141" y="50"/>
                  <a:pt x="137" y="44"/>
                  <a:pt x="130" y="42"/>
                </a:cubicBezTo>
                <a:cubicBezTo>
                  <a:pt x="131" y="41"/>
                  <a:pt x="131" y="40"/>
                  <a:pt x="131" y="39"/>
                </a:cubicBezTo>
                <a:cubicBezTo>
                  <a:pt x="131" y="23"/>
                  <a:pt x="118" y="10"/>
                  <a:pt x="102" y="10"/>
                </a:cubicBezTo>
                <a:cubicBezTo>
                  <a:pt x="98" y="10"/>
                  <a:pt x="95" y="10"/>
                  <a:pt x="93" y="11"/>
                </a:cubicBezTo>
                <a:cubicBezTo>
                  <a:pt x="88" y="4"/>
                  <a:pt x="80" y="0"/>
                  <a:pt x="71" y="0"/>
                </a:cubicBezTo>
                <a:cubicBezTo>
                  <a:pt x="62" y="0"/>
                  <a:pt x="54" y="4"/>
                  <a:pt x="49" y="11"/>
                </a:cubicBezTo>
                <a:cubicBezTo>
                  <a:pt x="46" y="10"/>
                  <a:pt x="43" y="10"/>
                  <a:pt x="40" y="10"/>
                </a:cubicBezTo>
                <a:cubicBezTo>
                  <a:pt x="24" y="10"/>
                  <a:pt x="11" y="23"/>
                  <a:pt x="11" y="39"/>
                </a:cubicBezTo>
                <a:cubicBezTo>
                  <a:pt x="11" y="40"/>
                  <a:pt x="11" y="41"/>
                  <a:pt x="11" y="42"/>
                </a:cubicBezTo>
                <a:cubicBezTo>
                  <a:pt x="5" y="44"/>
                  <a:pt x="0" y="50"/>
                  <a:pt x="0" y="57"/>
                </a:cubicBezTo>
                <a:cubicBezTo>
                  <a:pt x="0" y="64"/>
                  <a:pt x="5" y="70"/>
                  <a:pt x="12" y="71"/>
                </a:cubicBezTo>
                <a:cubicBezTo>
                  <a:pt x="11" y="73"/>
                  <a:pt x="10" y="75"/>
                  <a:pt x="10" y="77"/>
                </a:cubicBezTo>
                <a:cubicBezTo>
                  <a:pt x="10" y="84"/>
                  <a:pt x="24" y="90"/>
                  <a:pt x="24" y="90"/>
                </a:cubicBezTo>
                <a:cubicBezTo>
                  <a:pt x="58" y="90"/>
                  <a:pt x="58" y="90"/>
                  <a:pt x="58" y="90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76" y="126"/>
                  <a:pt x="76" y="126"/>
                  <a:pt x="76" y="126"/>
                </a:cubicBezTo>
                <a:cubicBezTo>
                  <a:pt x="94" y="90"/>
                  <a:pt x="94" y="90"/>
                  <a:pt x="94" y="90"/>
                </a:cubicBezTo>
                <a:cubicBezTo>
                  <a:pt x="118" y="90"/>
                  <a:pt x="118" y="90"/>
                  <a:pt x="118" y="90"/>
                </a:cubicBezTo>
                <a:cubicBezTo>
                  <a:pt x="118" y="90"/>
                  <a:pt x="131" y="84"/>
                  <a:pt x="131" y="77"/>
                </a:cubicBezTo>
                <a:cubicBezTo>
                  <a:pt x="131" y="75"/>
                  <a:pt x="131" y="73"/>
                  <a:pt x="130" y="71"/>
                </a:cubicBezTo>
                <a:cubicBezTo>
                  <a:pt x="136" y="70"/>
                  <a:pt x="141" y="64"/>
                  <a:pt x="141" y="57"/>
                </a:cubicBezTo>
                <a:close/>
                <a:moveTo>
                  <a:pt x="75" y="109"/>
                </a:moveTo>
                <a:cubicBezTo>
                  <a:pt x="75" y="99"/>
                  <a:pt x="75" y="99"/>
                  <a:pt x="75" y="99"/>
                </a:cubicBezTo>
                <a:cubicBezTo>
                  <a:pt x="66" y="99"/>
                  <a:pt x="66" y="99"/>
                  <a:pt x="66" y="99"/>
                </a:cubicBezTo>
                <a:cubicBezTo>
                  <a:pt x="66" y="73"/>
                  <a:pt x="66" y="73"/>
                  <a:pt x="66" y="73"/>
                </a:cubicBezTo>
                <a:cubicBezTo>
                  <a:pt x="77" y="73"/>
                  <a:pt x="77" y="73"/>
                  <a:pt x="77" y="73"/>
                </a:cubicBezTo>
                <a:cubicBezTo>
                  <a:pt x="75" y="90"/>
                  <a:pt x="75" y="90"/>
                  <a:pt x="75" y="90"/>
                </a:cubicBezTo>
                <a:cubicBezTo>
                  <a:pt x="85" y="90"/>
                  <a:pt x="85" y="90"/>
                  <a:pt x="85" y="90"/>
                </a:cubicBezTo>
                <a:lnTo>
                  <a:pt x="75" y="109"/>
                </a:lnTo>
                <a:close/>
                <a:moveTo>
                  <a:pt x="118" y="82"/>
                </a:moveTo>
                <a:cubicBezTo>
                  <a:pt x="85" y="82"/>
                  <a:pt x="85" y="82"/>
                  <a:pt x="85" y="82"/>
                </a:cubicBezTo>
                <a:cubicBezTo>
                  <a:pt x="87" y="65"/>
                  <a:pt x="87" y="65"/>
                  <a:pt x="87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8" y="82"/>
                  <a:pt x="58" y="82"/>
                  <a:pt x="58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1" y="82"/>
                  <a:pt x="19" y="80"/>
                  <a:pt x="19" y="77"/>
                </a:cubicBezTo>
                <a:cubicBezTo>
                  <a:pt x="18" y="74"/>
                  <a:pt x="21" y="72"/>
                  <a:pt x="24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72"/>
                  <a:pt x="30" y="67"/>
                  <a:pt x="30" y="66"/>
                </a:cubicBezTo>
                <a:cubicBezTo>
                  <a:pt x="30" y="59"/>
                  <a:pt x="36" y="53"/>
                  <a:pt x="44" y="53"/>
                </a:cubicBezTo>
                <a:cubicBezTo>
                  <a:pt x="45" y="53"/>
                  <a:pt x="46" y="53"/>
                  <a:pt x="46" y="53"/>
                </a:cubicBezTo>
                <a:cubicBezTo>
                  <a:pt x="50" y="53"/>
                  <a:pt x="50" y="53"/>
                  <a:pt x="50" y="53"/>
                </a:cubicBezTo>
                <a:cubicBezTo>
                  <a:pt x="51" y="50"/>
                  <a:pt x="51" y="50"/>
                  <a:pt x="51" y="50"/>
                </a:cubicBezTo>
                <a:cubicBezTo>
                  <a:pt x="54" y="43"/>
                  <a:pt x="62" y="38"/>
                  <a:pt x="71" y="38"/>
                </a:cubicBezTo>
                <a:cubicBezTo>
                  <a:pt x="79" y="38"/>
                  <a:pt x="87" y="43"/>
                  <a:pt x="90" y="50"/>
                </a:cubicBezTo>
                <a:cubicBezTo>
                  <a:pt x="92" y="53"/>
                  <a:pt x="92" y="53"/>
                  <a:pt x="92" y="53"/>
                </a:cubicBezTo>
                <a:cubicBezTo>
                  <a:pt x="95" y="53"/>
                  <a:pt x="95" y="53"/>
                  <a:pt x="95" y="53"/>
                </a:cubicBezTo>
                <a:cubicBezTo>
                  <a:pt x="96" y="53"/>
                  <a:pt x="97" y="53"/>
                  <a:pt x="97" y="53"/>
                </a:cubicBezTo>
                <a:cubicBezTo>
                  <a:pt x="105" y="53"/>
                  <a:pt x="111" y="59"/>
                  <a:pt x="111" y="66"/>
                </a:cubicBezTo>
                <a:cubicBezTo>
                  <a:pt x="111" y="67"/>
                  <a:pt x="111" y="72"/>
                  <a:pt x="111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21" y="72"/>
                  <a:pt x="123" y="74"/>
                  <a:pt x="123" y="77"/>
                </a:cubicBezTo>
                <a:cubicBezTo>
                  <a:pt x="123" y="80"/>
                  <a:pt x="120" y="82"/>
                  <a:pt x="118" y="82"/>
                </a:cubicBezTo>
                <a:close/>
                <a:moveTo>
                  <a:pt x="126" y="63"/>
                </a:moveTo>
                <a:cubicBezTo>
                  <a:pt x="119" y="63"/>
                  <a:pt x="119" y="63"/>
                  <a:pt x="119" y="63"/>
                </a:cubicBezTo>
                <a:cubicBezTo>
                  <a:pt x="118" y="53"/>
                  <a:pt x="108" y="45"/>
                  <a:pt x="97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1" y="35"/>
                  <a:pt x="81" y="30"/>
                  <a:pt x="71" y="30"/>
                </a:cubicBezTo>
                <a:cubicBezTo>
                  <a:pt x="60" y="30"/>
                  <a:pt x="50" y="35"/>
                  <a:pt x="45" y="45"/>
                </a:cubicBezTo>
                <a:cubicBezTo>
                  <a:pt x="45" y="45"/>
                  <a:pt x="44" y="45"/>
                  <a:pt x="44" y="45"/>
                </a:cubicBezTo>
                <a:cubicBezTo>
                  <a:pt x="33" y="45"/>
                  <a:pt x="24" y="53"/>
                  <a:pt x="22" y="63"/>
                </a:cubicBezTo>
                <a:cubicBezTo>
                  <a:pt x="15" y="63"/>
                  <a:pt x="15" y="63"/>
                  <a:pt x="15" y="63"/>
                </a:cubicBezTo>
                <a:cubicBezTo>
                  <a:pt x="11" y="63"/>
                  <a:pt x="8" y="60"/>
                  <a:pt x="8" y="56"/>
                </a:cubicBezTo>
                <a:cubicBezTo>
                  <a:pt x="9" y="53"/>
                  <a:pt x="12" y="50"/>
                  <a:pt x="15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0" y="45"/>
                  <a:pt x="20" y="45"/>
                  <a:pt x="20" y="45"/>
                </a:cubicBezTo>
                <a:cubicBezTo>
                  <a:pt x="19" y="43"/>
                  <a:pt x="19" y="41"/>
                  <a:pt x="19" y="39"/>
                </a:cubicBezTo>
                <a:cubicBezTo>
                  <a:pt x="19" y="28"/>
                  <a:pt x="28" y="18"/>
                  <a:pt x="40" y="18"/>
                </a:cubicBezTo>
                <a:cubicBezTo>
                  <a:pt x="43" y="18"/>
                  <a:pt x="46" y="19"/>
                  <a:pt x="49" y="20"/>
                </a:cubicBezTo>
                <a:cubicBezTo>
                  <a:pt x="53" y="23"/>
                  <a:pt x="53" y="23"/>
                  <a:pt x="53" y="23"/>
                </a:cubicBezTo>
                <a:cubicBezTo>
                  <a:pt x="54" y="18"/>
                  <a:pt x="54" y="18"/>
                  <a:pt x="54" y="18"/>
                </a:cubicBezTo>
                <a:cubicBezTo>
                  <a:pt x="57" y="12"/>
                  <a:pt x="64" y="8"/>
                  <a:pt x="71" y="8"/>
                </a:cubicBezTo>
                <a:cubicBezTo>
                  <a:pt x="78" y="8"/>
                  <a:pt x="84" y="12"/>
                  <a:pt x="87" y="18"/>
                </a:cubicBezTo>
                <a:cubicBezTo>
                  <a:pt x="89" y="23"/>
                  <a:pt x="89" y="23"/>
                  <a:pt x="89" y="23"/>
                </a:cubicBezTo>
                <a:cubicBezTo>
                  <a:pt x="93" y="20"/>
                  <a:pt x="93" y="20"/>
                  <a:pt x="93" y="20"/>
                </a:cubicBezTo>
                <a:cubicBezTo>
                  <a:pt x="95" y="19"/>
                  <a:pt x="98" y="18"/>
                  <a:pt x="102" y="18"/>
                </a:cubicBezTo>
                <a:cubicBezTo>
                  <a:pt x="113" y="18"/>
                  <a:pt x="122" y="28"/>
                  <a:pt x="122" y="39"/>
                </a:cubicBezTo>
                <a:cubicBezTo>
                  <a:pt x="122" y="41"/>
                  <a:pt x="122" y="43"/>
                  <a:pt x="121" y="45"/>
                </a:cubicBezTo>
                <a:cubicBezTo>
                  <a:pt x="120" y="50"/>
                  <a:pt x="120" y="50"/>
                  <a:pt x="120" y="50"/>
                </a:cubicBezTo>
                <a:cubicBezTo>
                  <a:pt x="126" y="50"/>
                  <a:pt x="126" y="50"/>
                  <a:pt x="126" y="50"/>
                </a:cubicBezTo>
                <a:cubicBezTo>
                  <a:pt x="130" y="50"/>
                  <a:pt x="133" y="53"/>
                  <a:pt x="133" y="57"/>
                </a:cubicBezTo>
                <a:cubicBezTo>
                  <a:pt x="133" y="60"/>
                  <a:pt x="130" y="63"/>
                  <a:pt x="126" y="6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24" name="Google Shape;2224;p48"/>
          <p:cNvGrpSpPr/>
          <p:nvPr/>
        </p:nvGrpSpPr>
        <p:grpSpPr>
          <a:xfrm>
            <a:off x="2337281" y="2109759"/>
            <a:ext cx="387885" cy="370353"/>
            <a:chOff x="2358099" y="2109759"/>
            <a:chExt cx="387885" cy="370353"/>
          </a:xfrm>
        </p:grpSpPr>
        <p:sp>
          <p:nvSpPr>
            <p:cNvPr id="2225" name="Google Shape;2225;p48"/>
            <p:cNvSpPr/>
            <p:nvPr/>
          </p:nvSpPr>
          <p:spPr>
            <a:xfrm>
              <a:off x="2369057" y="2109759"/>
              <a:ext cx="365970" cy="370353"/>
            </a:xfrm>
            <a:custGeom>
              <a:avLst/>
              <a:gdLst/>
              <a:ahLst/>
              <a:cxnLst/>
              <a:rect l="l" t="t" r="r" b="b"/>
              <a:pathLst>
                <a:path w="141" h="142" extrusionOk="0">
                  <a:moveTo>
                    <a:pt x="100" y="83"/>
                  </a:moveTo>
                  <a:cubicBezTo>
                    <a:pt x="96" y="66"/>
                    <a:pt x="92" y="48"/>
                    <a:pt x="92" y="30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49"/>
                    <a:pt x="37" y="67"/>
                    <a:pt x="41" y="85"/>
                  </a:cubicBezTo>
                  <a:cubicBezTo>
                    <a:pt x="45" y="101"/>
                    <a:pt x="49" y="117"/>
                    <a:pt x="49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8" y="117"/>
                    <a:pt x="104" y="100"/>
                    <a:pt x="100" y="83"/>
                  </a:cubicBezTo>
                  <a:close/>
                  <a:moveTo>
                    <a:pt x="52" y="18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52" y="26"/>
                    <a:pt x="52" y="26"/>
                    <a:pt x="52" y="26"/>
                  </a:cubicBezTo>
                  <a:lnTo>
                    <a:pt x="52" y="18"/>
                  </a:lnTo>
                  <a:close/>
                  <a:moveTo>
                    <a:pt x="88" y="69"/>
                  </a:moveTo>
                  <a:cubicBezTo>
                    <a:pt x="46" y="69"/>
                    <a:pt x="46" y="69"/>
                    <a:pt x="46" y="69"/>
                  </a:cubicBezTo>
                  <a:cubicBezTo>
                    <a:pt x="46" y="66"/>
                    <a:pt x="45" y="63"/>
                    <a:pt x="45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7" y="63"/>
                    <a:pt x="88" y="66"/>
                    <a:pt x="88" y="69"/>
                  </a:cubicBezTo>
                  <a:close/>
                  <a:moveTo>
                    <a:pt x="90" y="77"/>
                  </a:moveTo>
                  <a:cubicBezTo>
                    <a:pt x="91" y="79"/>
                    <a:pt x="91" y="82"/>
                    <a:pt x="92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84"/>
                    <a:pt x="50" y="83"/>
                    <a:pt x="49" y="83"/>
                  </a:cubicBezTo>
                  <a:cubicBezTo>
                    <a:pt x="49" y="81"/>
                    <a:pt x="49" y="79"/>
                    <a:pt x="48" y="77"/>
                  </a:cubicBezTo>
                  <a:lnTo>
                    <a:pt x="90" y="77"/>
                  </a:lnTo>
                  <a:close/>
                  <a:moveTo>
                    <a:pt x="52" y="93"/>
                  </a:moveTo>
                  <a:cubicBezTo>
                    <a:pt x="94" y="93"/>
                    <a:pt x="94" y="93"/>
                    <a:pt x="94" y="93"/>
                  </a:cubicBezTo>
                  <a:cubicBezTo>
                    <a:pt x="94" y="95"/>
                    <a:pt x="95" y="98"/>
                    <a:pt x="95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98"/>
                    <a:pt x="52" y="95"/>
                    <a:pt x="52" y="93"/>
                  </a:cubicBezTo>
                  <a:close/>
                  <a:moveTo>
                    <a:pt x="84" y="34"/>
                  </a:moveTo>
                  <a:cubicBezTo>
                    <a:pt x="84" y="40"/>
                    <a:pt x="85" y="46"/>
                    <a:pt x="86" y="52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2" y="46"/>
                    <a:pt x="41" y="40"/>
                    <a:pt x="41" y="34"/>
                  </a:cubicBezTo>
                  <a:lnTo>
                    <a:pt x="84" y="34"/>
                  </a:lnTo>
                  <a:close/>
                  <a:moveTo>
                    <a:pt x="74" y="134"/>
                  </a:moveTo>
                  <a:cubicBezTo>
                    <a:pt x="74" y="125"/>
                    <a:pt x="74" y="125"/>
                    <a:pt x="74" y="125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34"/>
                    <a:pt x="82" y="134"/>
                    <a:pt x="82" y="134"/>
                  </a:cubicBezTo>
                  <a:lnTo>
                    <a:pt x="74" y="134"/>
                  </a:lnTo>
                  <a:close/>
                  <a:moveTo>
                    <a:pt x="90" y="134"/>
                  </a:moveTo>
                  <a:cubicBezTo>
                    <a:pt x="90" y="117"/>
                    <a:pt x="90" y="117"/>
                    <a:pt x="90" y="117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5" y="134"/>
                    <a:pt x="65" y="134"/>
                    <a:pt x="65" y="134"/>
                  </a:cubicBezTo>
                  <a:cubicBezTo>
                    <a:pt x="57" y="134"/>
                    <a:pt x="57" y="134"/>
                    <a:pt x="57" y="134"/>
                  </a:cubicBezTo>
                  <a:cubicBezTo>
                    <a:pt x="57" y="125"/>
                    <a:pt x="56" y="117"/>
                    <a:pt x="55" y="109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9" y="117"/>
                    <a:pt x="100" y="125"/>
                    <a:pt x="100" y="134"/>
                  </a:cubicBezTo>
                  <a:lnTo>
                    <a:pt x="90" y="13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6" name="Google Shape;2226;p48"/>
            <p:cNvSpPr/>
            <p:nvPr/>
          </p:nvSpPr>
          <p:spPr>
            <a:xfrm>
              <a:off x="2691198" y="2221522"/>
              <a:ext cx="54786" cy="146826"/>
            </a:xfrm>
            <a:custGeom>
              <a:avLst/>
              <a:gdLst/>
              <a:ahLst/>
              <a:cxnLst/>
              <a:rect l="l" t="t" r="r" b="b"/>
              <a:pathLst>
                <a:path w="21" h="56" extrusionOk="0">
                  <a:moveTo>
                    <a:pt x="0" y="50"/>
                  </a:moveTo>
                  <a:cubicBezTo>
                    <a:pt x="6" y="56"/>
                    <a:pt x="6" y="56"/>
                    <a:pt x="6" y="56"/>
                  </a:cubicBezTo>
                  <a:cubicBezTo>
                    <a:pt x="21" y="40"/>
                    <a:pt x="21" y="15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1"/>
                    <a:pt x="9" y="19"/>
                    <a:pt x="9" y="28"/>
                  </a:cubicBezTo>
                  <a:cubicBezTo>
                    <a:pt x="9" y="36"/>
                    <a:pt x="6" y="44"/>
                    <a:pt x="0" y="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7" name="Google Shape;2227;p48"/>
            <p:cNvSpPr/>
            <p:nvPr/>
          </p:nvSpPr>
          <p:spPr>
            <a:xfrm>
              <a:off x="2659423" y="2253298"/>
              <a:ext cx="39446" cy="83275"/>
            </a:xfrm>
            <a:custGeom>
              <a:avLst/>
              <a:gdLst/>
              <a:ahLst/>
              <a:cxnLst/>
              <a:rect l="l" t="t" r="r" b="b"/>
              <a:pathLst>
                <a:path w="15" h="32" extrusionOk="0">
                  <a:moveTo>
                    <a:pt x="6" y="32"/>
                  </a:moveTo>
                  <a:cubicBezTo>
                    <a:pt x="15" y="23"/>
                    <a:pt x="15" y="9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1"/>
                    <a:pt x="6" y="20"/>
                    <a:pt x="0" y="26"/>
                  </a:cubicBezTo>
                  <a:lnTo>
                    <a:pt x="6" y="3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8" name="Google Shape;2228;p48"/>
            <p:cNvSpPr/>
            <p:nvPr/>
          </p:nvSpPr>
          <p:spPr>
            <a:xfrm>
              <a:off x="2358099" y="2221522"/>
              <a:ext cx="54786" cy="146826"/>
            </a:xfrm>
            <a:custGeom>
              <a:avLst/>
              <a:gdLst/>
              <a:ahLst/>
              <a:cxnLst/>
              <a:rect l="l" t="t" r="r" b="b"/>
              <a:pathLst>
                <a:path w="21" h="56" extrusionOk="0">
                  <a:moveTo>
                    <a:pt x="21" y="50"/>
                  </a:moveTo>
                  <a:cubicBezTo>
                    <a:pt x="16" y="44"/>
                    <a:pt x="12" y="36"/>
                    <a:pt x="12" y="28"/>
                  </a:cubicBezTo>
                  <a:cubicBezTo>
                    <a:pt x="12" y="19"/>
                    <a:pt x="16" y="11"/>
                    <a:pt x="21" y="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15"/>
                    <a:pt x="0" y="40"/>
                    <a:pt x="16" y="56"/>
                  </a:cubicBezTo>
                  <a:lnTo>
                    <a:pt x="21" y="5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9" name="Google Shape;2229;p48"/>
            <p:cNvSpPr/>
            <p:nvPr/>
          </p:nvSpPr>
          <p:spPr>
            <a:xfrm>
              <a:off x="2407407" y="2253298"/>
              <a:ext cx="39446" cy="83275"/>
            </a:xfrm>
            <a:custGeom>
              <a:avLst/>
              <a:gdLst/>
              <a:ahLst/>
              <a:cxnLst/>
              <a:rect l="l" t="t" r="r" b="b"/>
              <a:pathLst>
                <a:path w="15" h="32" extrusionOk="0">
                  <a:moveTo>
                    <a:pt x="9" y="32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9" y="20"/>
                    <a:pt x="9" y="11"/>
                    <a:pt x="15" y="6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9"/>
                    <a:pt x="0" y="23"/>
                    <a:pt x="9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30" name="Google Shape;2230;p48"/>
          <p:cNvSpPr/>
          <p:nvPr/>
        </p:nvSpPr>
        <p:spPr>
          <a:xfrm>
            <a:off x="3144278" y="2107567"/>
            <a:ext cx="367066" cy="372544"/>
          </a:xfrm>
          <a:custGeom>
            <a:avLst/>
            <a:gdLst/>
            <a:ahLst/>
            <a:cxnLst/>
            <a:rect l="l" t="t" r="r" b="b"/>
            <a:pathLst>
              <a:path w="141" h="143" extrusionOk="0">
                <a:moveTo>
                  <a:pt x="114" y="78"/>
                </a:moveTo>
                <a:cubicBezTo>
                  <a:pt x="114" y="69"/>
                  <a:pt x="114" y="69"/>
                  <a:pt x="114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3" y="58"/>
                  <a:pt x="133" y="58"/>
                  <a:pt x="133" y="58"/>
                </a:cubicBezTo>
                <a:cubicBezTo>
                  <a:pt x="133" y="51"/>
                  <a:pt x="127" y="45"/>
                  <a:pt x="120" y="45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4" y="43"/>
                  <a:pt x="114" y="43"/>
                  <a:pt x="114" y="43"/>
                </a:cubicBezTo>
                <a:cubicBezTo>
                  <a:pt x="114" y="38"/>
                  <a:pt x="112" y="33"/>
                  <a:pt x="109" y="30"/>
                </a:cubicBezTo>
                <a:cubicBezTo>
                  <a:pt x="112" y="27"/>
                  <a:pt x="114" y="19"/>
                  <a:pt x="114" y="19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9"/>
                  <a:pt x="109" y="3"/>
                  <a:pt x="101" y="1"/>
                </a:cubicBezTo>
                <a:cubicBezTo>
                  <a:pt x="92" y="0"/>
                  <a:pt x="84" y="7"/>
                  <a:pt x="84" y="16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22"/>
                  <a:pt x="85" y="24"/>
                  <a:pt x="86" y="26"/>
                </a:cubicBezTo>
                <a:cubicBezTo>
                  <a:pt x="75" y="31"/>
                  <a:pt x="75" y="31"/>
                  <a:pt x="75" y="31"/>
                </a:cubicBezTo>
                <a:cubicBezTo>
                  <a:pt x="75" y="1"/>
                  <a:pt x="75" y="1"/>
                  <a:pt x="75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43"/>
                  <a:pt x="0" y="143"/>
                  <a:pt x="0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108" y="121"/>
                  <a:pt x="108" y="121"/>
                  <a:pt x="108" y="121"/>
                </a:cubicBezTo>
                <a:cubicBezTo>
                  <a:pt x="108" y="103"/>
                  <a:pt x="108" y="103"/>
                  <a:pt x="108" y="103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7" y="143"/>
                  <a:pt x="117" y="143"/>
                  <a:pt x="117" y="143"/>
                </a:cubicBezTo>
                <a:cubicBezTo>
                  <a:pt x="141" y="143"/>
                  <a:pt x="141" y="143"/>
                  <a:pt x="141" y="143"/>
                </a:cubicBezTo>
                <a:cubicBezTo>
                  <a:pt x="141" y="91"/>
                  <a:pt x="141" y="91"/>
                  <a:pt x="141" y="91"/>
                </a:cubicBezTo>
                <a:lnTo>
                  <a:pt x="114" y="78"/>
                </a:lnTo>
                <a:close/>
                <a:moveTo>
                  <a:pt x="125" y="58"/>
                </a:moveTo>
                <a:cubicBezTo>
                  <a:pt x="125" y="61"/>
                  <a:pt x="125" y="61"/>
                  <a:pt x="125" y="61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3"/>
                  <a:pt x="125" y="55"/>
                  <a:pt x="125" y="58"/>
                </a:cubicBezTo>
                <a:close/>
                <a:moveTo>
                  <a:pt x="106" y="67"/>
                </a:moveTo>
                <a:cubicBezTo>
                  <a:pt x="92" y="67"/>
                  <a:pt x="92" y="67"/>
                  <a:pt x="92" y="67"/>
                </a:cubicBezTo>
                <a:cubicBezTo>
                  <a:pt x="92" y="42"/>
                  <a:pt x="92" y="42"/>
                  <a:pt x="92" y="42"/>
                </a:cubicBezTo>
                <a:cubicBezTo>
                  <a:pt x="67" y="55"/>
                  <a:pt x="67" y="55"/>
                  <a:pt x="67" y="55"/>
                </a:cubicBezTo>
                <a:cubicBezTo>
                  <a:pt x="67" y="62"/>
                  <a:pt x="67" y="62"/>
                  <a:pt x="67" y="62"/>
                </a:cubicBezTo>
                <a:cubicBezTo>
                  <a:pt x="67" y="65"/>
                  <a:pt x="64" y="68"/>
                  <a:pt x="61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49"/>
                  <a:pt x="59" y="49"/>
                  <a:pt x="59" y="49"/>
                </a:cubicBezTo>
                <a:cubicBezTo>
                  <a:pt x="89" y="34"/>
                  <a:pt x="89" y="34"/>
                  <a:pt x="89" y="34"/>
                </a:cubicBezTo>
                <a:cubicBezTo>
                  <a:pt x="97" y="34"/>
                  <a:pt x="97" y="34"/>
                  <a:pt x="97" y="34"/>
                </a:cubicBezTo>
                <a:cubicBezTo>
                  <a:pt x="102" y="34"/>
                  <a:pt x="106" y="38"/>
                  <a:pt x="106" y="43"/>
                </a:cubicBezTo>
                <a:cubicBezTo>
                  <a:pt x="106" y="67"/>
                  <a:pt x="106" y="67"/>
                  <a:pt x="106" y="67"/>
                </a:cubicBezTo>
                <a:close/>
                <a:moveTo>
                  <a:pt x="83" y="108"/>
                </a:moveTo>
                <a:cubicBezTo>
                  <a:pt x="75" y="114"/>
                  <a:pt x="75" y="114"/>
                  <a:pt x="75" y="114"/>
                </a:cubicBezTo>
                <a:cubicBezTo>
                  <a:pt x="75" y="60"/>
                  <a:pt x="75" y="60"/>
                  <a:pt x="75" y="60"/>
                </a:cubicBezTo>
                <a:cubicBezTo>
                  <a:pt x="83" y="56"/>
                  <a:pt x="83" y="56"/>
                  <a:pt x="83" y="56"/>
                </a:cubicBezTo>
                <a:lnTo>
                  <a:pt x="83" y="108"/>
                </a:lnTo>
                <a:close/>
                <a:moveTo>
                  <a:pt x="92" y="16"/>
                </a:moveTo>
                <a:cubicBezTo>
                  <a:pt x="92" y="12"/>
                  <a:pt x="96" y="9"/>
                  <a:pt x="100" y="10"/>
                </a:cubicBezTo>
                <a:cubicBezTo>
                  <a:pt x="103" y="10"/>
                  <a:pt x="106" y="13"/>
                  <a:pt x="106" y="16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6" y="22"/>
                  <a:pt x="103" y="25"/>
                  <a:pt x="100" y="26"/>
                </a:cubicBezTo>
                <a:cubicBezTo>
                  <a:pt x="96" y="26"/>
                  <a:pt x="92" y="23"/>
                  <a:pt x="92" y="19"/>
                </a:cubicBezTo>
                <a:lnTo>
                  <a:pt x="92" y="16"/>
                </a:lnTo>
                <a:close/>
                <a:moveTo>
                  <a:pt x="8" y="103"/>
                </a:moveTo>
                <a:cubicBezTo>
                  <a:pt x="30" y="103"/>
                  <a:pt x="30" y="103"/>
                  <a:pt x="30" y="103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46" y="99"/>
                  <a:pt x="46" y="99"/>
                  <a:pt x="46" y="99"/>
                </a:cubicBezTo>
                <a:cubicBezTo>
                  <a:pt x="27" y="80"/>
                  <a:pt x="27" y="80"/>
                  <a:pt x="27" y="80"/>
                </a:cubicBezTo>
                <a:cubicBezTo>
                  <a:pt x="21" y="86"/>
                  <a:pt x="21" y="86"/>
                  <a:pt x="21" y="86"/>
                </a:cubicBezTo>
                <a:cubicBezTo>
                  <a:pt x="30" y="95"/>
                  <a:pt x="30" y="95"/>
                  <a:pt x="30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10"/>
                  <a:pt x="8" y="10"/>
                  <a:pt x="8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36"/>
                  <a:pt x="67" y="36"/>
                  <a:pt x="67" y="36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76"/>
                  <a:pt x="50" y="76"/>
                  <a:pt x="50" y="76"/>
                </a:cubicBezTo>
                <a:cubicBezTo>
                  <a:pt x="61" y="76"/>
                  <a:pt x="61" y="76"/>
                  <a:pt x="61" y="76"/>
                </a:cubicBezTo>
                <a:cubicBezTo>
                  <a:pt x="63" y="76"/>
                  <a:pt x="65" y="76"/>
                  <a:pt x="67" y="75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7" y="135"/>
                  <a:pt x="67" y="135"/>
                  <a:pt x="67" y="135"/>
                </a:cubicBezTo>
                <a:cubicBezTo>
                  <a:pt x="8" y="135"/>
                  <a:pt x="8" y="135"/>
                  <a:pt x="8" y="135"/>
                </a:cubicBezTo>
                <a:lnTo>
                  <a:pt x="8" y="103"/>
                </a:lnTo>
                <a:close/>
                <a:moveTo>
                  <a:pt x="100" y="116"/>
                </a:moveTo>
                <a:cubicBezTo>
                  <a:pt x="76" y="133"/>
                  <a:pt x="76" y="133"/>
                  <a:pt x="76" y="13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92" y="95"/>
                  <a:pt x="92" y="95"/>
                  <a:pt x="92" y="95"/>
                </a:cubicBezTo>
                <a:cubicBezTo>
                  <a:pt x="100" y="99"/>
                  <a:pt x="100" y="99"/>
                  <a:pt x="100" y="99"/>
                </a:cubicBezTo>
                <a:lnTo>
                  <a:pt x="100" y="116"/>
                </a:lnTo>
                <a:close/>
                <a:moveTo>
                  <a:pt x="133" y="135"/>
                </a:moveTo>
                <a:cubicBezTo>
                  <a:pt x="125" y="135"/>
                  <a:pt x="125" y="135"/>
                  <a:pt x="125" y="135"/>
                </a:cubicBezTo>
                <a:cubicBezTo>
                  <a:pt x="125" y="102"/>
                  <a:pt x="125" y="102"/>
                  <a:pt x="125" y="102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6" y="76"/>
                  <a:pt x="106" y="76"/>
                  <a:pt x="106" y="76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33" y="96"/>
                  <a:pt x="133" y="96"/>
                  <a:pt x="133" y="96"/>
                </a:cubicBezTo>
                <a:lnTo>
                  <a:pt x="133" y="135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31" name="Google Shape;2231;p48"/>
          <p:cNvGrpSpPr/>
          <p:nvPr/>
        </p:nvGrpSpPr>
        <p:grpSpPr>
          <a:xfrm>
            <a:off x="1525901" y="2109759"/>
            <a:ext cx="367066" cy="370353"/>
            <a:chOff x="1557129" y="2109759"/>
            <a:chExt cx="367066" cy="370353"/>
          </a:xfrm>
        </p:grpSpPr>
        <p:sp>
          <p:nvSpPr>
            <p:cNvPr id="2232" name="Google Shape;2232;p48"/>
            <p:cNvSpPr/>
            <p:nvPr/>
          </p:nvSpPr>
          <p:spPr>
            <a:xfrm>
              <a:off x="1651361" y="2357391"/>
              <a:ext cx="179698" cy="67934"/>
            </a:xfrm>
            <a:custGeom>
              <a:avLst/>
              <a:gdLst/>
              <a:ahLst/>
              <a:cxnLst/>
              <a:rect l="l" t="t" r="r" b="b"/>
              <a:pathLst>
                <a:path w="164" h="62" extrusionOk="0">
                  <a:moveTo>
                    <a:pt x="121" y="14"/>
                  </a:moveTo>
                  <a:lnTo>
                    <a:pt x="128" y="22"/>
                  </a:lnTo>
                  <a:lnTo>
                    <a:pt x="38" y="22"/>
                  </a:lnTo>
                  <a:lnTo>
                    <a:pt x="45" y="14"/>
                  </a:lnTo>
                  <a:lnTo>
                    <a:pt x="31" y="0"/>
                  </a:lnTo>
                  <a:lnTo>
                    <a:pt x="0" y="31"/>
                  </a:lnTo>
                  <a:lnTo>
                    <a:pt x="31" y="62"/>
                  </a:lnTo>
                  <a:lnTo>
                    <a:pt x="45" y="48"/>
                  </a:lnTo>
                  <a:lnTo>
                    <a:pt x="38" y="41"/>
                  </a:lnTo>
                  <a:lnTo>
                    <a:pt x="128" y="41"/>
                  </a:lnTo>
                  <a:lnTo>
                    <a:pt x="121" y="48"/>
                  </a:lnTo>
                  <a:lnTo>
                    <a:pt x="135" y="62"/>
                  </a:lnTo>
                  <a:lnTo>
                    <a:pt x="164" y="31"/>
                  </a:lnTo>
                  <a:lnTo>
                    <a:pt x="135" y="0"/>
                  </a:lnTo>
                  <a:lnTo>
                    <a:pt x="121" y="1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3" name="Google Shape;2233;p48"/>
            <p:cNvSpPr/>
            <p:nvPr/>
          </p:nvSpPr>
          <p:spPr>
            <a:xfrm>
              <a:off x="1557129" y="2109759"/>
              <a:ext cx="367066" cy="370353"/>
            </a:xfrm>
            <a:custGeom>
              <a:avLst/>
              <a:gdLst/>
              <a:ahLst/>
              <a:cxnLst/>
              <a:rect l="l" t="t" r="r" b="b"/>
              <a:pathLst>
                <a:path w="141" h="142" extrusionOk="0">
                  <a:moveTo>
                    <a:pt x="95" y="39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5" y="23"/>
                    <a:pt x="44" y="23"/>
                    <a:pt x="42" y="23"/>
                  </a:cubicBezTo>
                  <a:cubicBezTo>
                    <a:pt x="35" y="23"/>
                    <a:pt x="29" y="29"/>
                    <a:pt x="29" y="36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39"/>
                    <a:pt x="141" y="39"/>
                    <a:pt x="141" y="39"/>
                  </a:cubicBezTo>
                  <a:lnTo>
                    <a:pt x="95" y="39"/>
                  </a:lnTo>
                  <a:close/>
                  <a:moveTo>
                    <a:pt x="86" y="20"/>
                  </a:moveTo>
                  <a:cubicBezTo>
                    <a:pt x="86" y="39"/>
                    <a:pt x="86" y="39"/>
                    <a:pt x="86" y="39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71" y="10"/>
                    <a:pt x="71" y="10"/>
                    <a:pt x="71" y="10"/>
                  </a:cubicBezTo>
                  <a:lnTo>
                    <a:pt x="86" y="20"/>
                  </a:lnTo>
                  <a:close/>
                  <a:moveTo>
                    <a:pt x="37" y="36"/>
                  </a:moveTo>
                  <a:cubicBezTo>
                    <a:pt x="37" y="33"/>
                    <a:pt x="40" y="31"/>
                    <a:pt x="42" y="31"/>
                  </a:cubicBezTo>
                  <a:cubicBezTo>
                    <a:pt x="45" y="31"/>
                    <a:pt x="47" y="33"/>
                    <a:pt x="47" y="36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37" y="39"/>
                    <a:pt x="37" y="39"/>
                    <a:pt x="37" y="39"/>
                  </a:cubicBezTo>
                  <a:lnTo>
                    <a:pt x="37" y="36"/>
                  </a:lnTo>
                  <a:close/>
                  <a:moveTo>
                    <a:pt x="133" y="47"/>
                  </a:moveTo>
                  <a:cubicBezTo>
                    <a:pt x="133" y="56"/>
                    <a:pt x="133" y="56"/>
                    <a:pt x="133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47"/>
                    <a:pt x="8" y="47"/>
                    <a:pt x="8" y="47"/>
                  </a:cubicBezTo>
                  <a:lnTo>
                    <a:pt x="133" y="47"/>
                  </a:lnTo>
                  <a:close/>
                  <a:moveTo>
                    <a:pt x="8" y="134"/>
                  </a:moveTo>
                  <a:cubicBezTo>
                    <a:pt x="8" y="64"/>
                    <a:pt x="8" y="64"/>
                    <a:pt x="8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3" y="134"/>
                    <a:pt x="133" y="134"/>
                    <a:pt x="133" y="134"/>
                  </a:cubicBezTo>
                  <a:lnTo>
                    <a:pt x="8" y="13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34" name="Google Shape;2234;p48"/>
          <p:cNvGrpSpPr/>
          <p:nvPr/>
        </p:nvGrpSpPr>
        <p:grpSpPr>
          <a:xfrm>
            <a:off x="723835" y="1526837"/>
            <a:ext cx="367066" cy="369257"/>
            <a:chOff x="725478" y="1526837"/>
            <a:chExt cx="367066" cy="369257"/>
          </a:xfrm>
        </p:grpSpPr>
        <p:sp>
          <p:nvSpPr>
            <p:cNvPr id="2235" name="Google Shape;2235;p48"/>
            <p:cNvSpPr/>
            <p:nvPr/>
          </p:nvSpPr>
          <p:spPr>
            <a:xfrm>
              <a:off x="876687" y="1706535"/>
              <a:ext cx="66839" cy="138060"/>
            </a:xfrm>
            <a:custGeom>
              <a:avLst/>
              <a:gdLst/>
              <a:ahLst/>
              <a:cxnLst/>
              <a:rect l="l" t="t" r="r" b="b"/>
              <a:pathLst>
                <a:path w="61" h="126" extrusionOk="0">
                  <a:moveTo>
                    <a:pt x="47" y="42"/>
                  </a:moveTo>
                  <a:lnTo>
                    <a:pt x="61" y="28"/>
                  </a:lnTo>
                  <a:lnTo>
                    <a:pt x="31" y="0"/>
                  </a:lnTo>
                  <a:lnTo>
                    <a:pt x="0" y="28"/>
                  </a:lnTo>
                  <a:lnTo>
                    <a:pt x="14" y="42"/>
                  </a:lnTo>
                  <a:lnTo>
                    <a:pt x="21" y="38"/>
                  </a:lnTo>
                  <a:lnTo>
                    <a:pt x="21" y="90"/>
                  </a:lnTo>
                  <a:lnTo>
                    <a:pt x="14" y="83"/>
                  </a:lnTo>
                  <a:lnTo>
                    <a:pt x="0" y="97"/>
                  </a:lnTo>
                  <a:lnTo>
                    <a:pt x="31" y="126"/>
                  </a:lnTo>
                  <a:lnTo>
                    <a:pt x="61" y="97"/>
                  </a:lnTo>
                  <a:lnTo>
                    <a:pt x="47" y="83"/>
                  </a:lnTo>
                  <a:lnTo>
                    <a:pt x="40" y="90"/>
                  </a:lnTo>
                  <a:lnTo>
                    <a:pt x="40" y="38"/>
                  </a:lnTo>
                  <a:lnTo>
                    <a:pt x="47" y="4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6" name="Google Shape;2236;p48"/>
            <p:cNvSpPr/>
            <p:nvPr/>
          </p:nvSpPr>
          <p:spPr>
            <a:xfrm>
              <a:off x="725478" y="1526837"/>
              <a:ext cx="367066" cy="369257"/>
            </a:xfrm>
            <a:custGeom>
              <a:avLst/>
              <a:gdLst/>
              <a:ahLst/>
              <a:cxnLst/>
              <a:rect l="l" t="t" r="r" b="b"/>
              <a:pathLst>
                <a:path w="141" h="142" extrusionOk="0">
                  <a:moveTo>
                    <a:pt x="95" y="38"/>
                  </a:moveTo>
                  <a:cubicBezTo>
                    <a:pt x="95" y="15"/>
                    <a:pt x="95" y="15"/>
                    <a:pt x="95" y="15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5" y="22"/>
                    <a:pt x="44" y="22"/>
                    <a:pt x="42" y="22"/>
                  </a:cubicBezTo>
                  <a:cubicBezTo>
                    <a:pt x="35" y="22"/>
                    <a:pt x="29" y="28"/>
                    <a:pt x="29" y="35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7" y="140"/>
                    <a:pt x="8" y="139"/>
                    <a:pt x="9" y="139"/>
                  </a:cubicBezTo>
                  <a:cubicBezTo>
                    <a:pt x="11" y="138"/>
                    <a:pt x="12" y="137"/>
                    <a:pt x="14" y="137"/>
                  </a:cubicBezTo>
                  <a:cubicBezTo>
                    <a:pt x="17" y="137"/>
                    <a:pt x="18" y="138"/>
                    <a:pt x="19" y="139"/>
                  </a:cubicBezTo>
                  <a:cubicBezTo>
                    <a:pt x="21" y="140"/>
                    <a:pt x="24" y="141"/>
                    <a:pt x="28" y="141"/>
                  </a:cubicBezTo>
                  <a:cubicBezTo>
                    <a:pt x="33" y="141"/>
                    <a:pt x="35" y="140"/>
                    <a:pt x="37" y="139"/>
                  </a:cubicBezTo>
                  <a:cubicBezTo>
                    <a:pt x="39" y="138"/>
                    <a:pt x="40" y="137"/>
                    <a:pt x="42" y="137"/>
                  </a:cubicBezTo>
                  <a:cubicBezTo>
                    <a:pt x="45" y="137"/>
                    <a:pt x="46" y="138"/>
                    <a:pt x="48" y="139"/>
                  </a:cubicBezTo>
                  <a:cubicBezTo>
                    <a:pt x="49" y="140"/>
                    <a:pt x="52" y="141"/>
                    <a:pt x="57" y="141"/>
                  </a:cubicBezTo>
                  <a:cubicBezTo>
                    <a:pt x="61" y="141"/>
                    <a:pt x="64" y="140"/>
                    <a:pt x="66" y="139"/>
                  </a:cubicBezTo>
                  <a:cubicBezTo>
                    <a:pt x="67" y="138"/>
                    <a:pt x="68" y="137"/>
                    <a:pt x="71" y="137"/>
                  </a:cubicBezTo>
                  <a:cubicBezTo>
                    <a:pt x="73" y="137"/>
                    <a:pt x="74" y="138"/>
                    <a:pt x="76" y="139"/>
                  </a:cubicBezTo>
                  <a:cubicBezTo>
                    <a:pt x="78" y="140"/>
                    <a:pt x="80" y="141"/>
                    <a:pt x="85" y="141"/>
                  </a:cubicBezTo>
                  <a:cubicBezTo>
                    <a:pt x="89" y="141"/>
                    <a:pt x="92" y="140"/>
                    <a:pt x="94" y="139"/>
                  </a:cubicBezTo>
                  <a:cubicBezTo>
                    <a:pt x="95" y="138"/>
                    <a:pt x="97" y="137"/>
                    <a:pt x="99" y="137"/>
                  </a:cubicBezTo>
                  <a:cubicBezTo>
                    <a:pt x="101" y="137"/>
                    <a:pt x="103" y="138"/>
                    <a:pt x="104" y="139"/>
                  </a:cubicBezTo>
                  <a:cubicBezTo>
                    <a:pt x="106" y="140"/>
                    <a:pt x="109" y="141"/>
                    <a:pt x="113" y="141"/>
                  </a:cubicBezTo>
                  <a:cubicBezTo>
                    <a:pt x="118" y="141"/>
                    <a:pt x="120" y="140"/>
                    <a:pt x="122" y="139"/>
                  </a:cubicBezTo>
                  <a:cubicBezTo>
                    <a:pt x="124" y="138"/>
                    <a:pt x="125" y="137"/>
                    <a:pt x="127" y="137"/>
                  </a:cubicBezTo>
                  <a:cubicBezTo>
                    <a:pt x="130" y="137"/>
                    <a:pt x="131" y="138"/>
                    <a:pt x="132" y="139"/>
                  </a:cubicBezTo>
                  <a:cubicBezTo>
                    <a:pt x="133" y="139"/>
                    <a:pt x="135" y="140"/>
                    <a:pt x="136" y="140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38"/>
                    <a:pt x="141" y="38"/>
                    <a:pt x="141" y="38"/>
                  </a:cubicBezTo>
                  <a:lnTo>
                    <a:pt x="95" y="38"/>
                  </a:lnTo>
                  <a:close/>
                  <a:moveTo>
                    <a:pt x="86" y="20"/>
                  </a:moveTo>
                  <a:cubicBezTo>
                    <a:pt x="86" y="38"/>
                    <a:pt x="86" y="38"/>
                    <a:pt x="86" y="38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71" y="10"/>
                    <a:pt x="71" y="10"/>
                    <a:pt x="71" y="10"/>
                  </a:cubicBezTo>
                  <a:lnTo>
                    <a:pt x="86" y="20"/>
                  </a:lnTo>
                  <a:close/>
                  <a:moveTo>
                    <a:pt x="37" y="35"/>
                  </a:moveTo>
                  <a:cubicBezTo>
                    <a:pt x="37" y="32"/>
                    <a:pt x="40" y="30"/>
                    <a:pt x="42" y="30"/>
                  </a:cubicBezTo>
                  <a:cubicBezTo>
                    <a:pt x="45" y="30"/>
                    <a:pt x="47" y="32"/>
                    <a:pt x="47" y="35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37" y="38"/>
                    <a:pt x="37" y="38"/>
                    <a:pt x="37" y="38"/>
                  </a:cubicBezTo>
                  <a:lnTo>
                    <a:pt x="37" y="35"/>
                  </a:lnTo>
                  <a:close/>
                  <a:moveTo>
                    <a:pt x="133" y="46"/>
                  </a:moveTo>
                  <a:cubicBezTo>
                    <a:pt x="133" y="55"/>
                    <a:pt x="133" y="55"/>
                    <a:pt x="133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46"/>
                    <a:pt x="8" y="46"/>
                    <a:pt x="8" y="46"/>
                  </a:cubicBezTo>
                  <a:lnTo>
                    <a:pt x="133" y="46"/>
                  </a:lnTo>
                  <a:close/>
                  <a:moveTo>
                    <a:pt x="127" y="129"/>
                  </a:moveTo>
                  <a:cubicBezTo>
                    <a:pt x="123" y="129"/>
                    <a:pt x="120" y="130"/>
                    <a:pt x="118" y="131"/>
                  </a:cubicBezTo>
                  <a:cubicBezTo>
                    <a:pt x="117" y="132"/>
                    <a:pt x="116" y="133"/>
                    <a:pt x="113" y="133"/>
                  </a:cubicBezTo>
                  <a:cubicBezTo>
                    <a:pt x="111" y="133"/>
                    <a:pt x="110" y="132"/>
                    <a:pt x="108" y="131"/>
                  </a:cubicBezTo>
                  <a:cubicBezTo>
                    <a:pt x="106" y="130"/>
                    <a:pt x="104" y="129"/>
                    <a:pt x="99" y="129"/>
                  </a:cubicBezTo>
                  <a:cubicBezTo>
                    <a:pt x="94" y="129"/>
                    <a:pt x="92" y="130"/>
                    <a:pt x="90" y="131"/>
                  </a:cubicBezTo>
                  <a:cubicBezTo>
                    <a:pt x="88" y="132"/>
                    <a:pt x="87" y="133"/>
                    <a:pt x="85" y="133"/>
                  </a:cubicBezTo>
                  <a:cubicBezTo>
                    <a:pt x="82" y="133"/>
                    <a:pt x="81" y="132"/>
                    <a:pt x="80" y="131"/>
                  </a:cubicBezTo>
                  <a:cubicBezTo>
                    <a:pt x="78" y="130"/>
                    <a:pt x="75" y="129"/>
                    <a:pt x="71" y="129"/>
                  </a:cubicBezTo>
                  <a:cubicBezTo>
                    <a:pt x="66" y="129"/>
                    <a:pt x="64" y="130"/>
                    <a:pt x="62" y="131"/>
                  </a:cubicBezTo>
                  <a:cubicBezTo>
                    <a:pt x="60" y="132"/>
                    <a:pt x="59" y="133"/>
                    <a:pt x="57" y="133"/>
                  </a:cubicBezTo>
                  <a:cubicBezTo>
                    <a:pt x="54" y="133"/>
                    <a:pt x="53" y="132"/>
                    <a:pt x="51" y="131"/>
                  </a:cubicBezTo>
                  <a:cubicBezTo>
                    <a:pt x="49" y="130"/>
                    <a:pt x="47" y="129"/>
                    <a:pt x="42" y="129"/>
                  </a:cubicBezTo>
                  <a:cubicBezTo>
                    <a:pt x="38" y="129"/>
                    <a:pt x="35" y="130"/>
                    <a:pt x="33" y="131"/>
                  </a:cubicBezTo>
                  <a:cubicBezTo>
                    <a:pt x="32" y="132"/>
                    <a:pt x="31" y="133"/>
                    <a:pt x="28" y="133"/>
                  </a:cubicBezTo>
                  <a:cubicBezTo>
                    <a:pt x="26" y="133"/>
                    <a:pt x="25" y="132"/>
                    <a:pt x="23" y="131"/>
                  </a:cubicBezTo>
                  <a:cubicBezTo>
                    <a:pt x="21" y="130"/>
                    <a:pt x="19" y="129"/>
                    <a:pt x="14" y="129"/>
                  </a:cubicBezTo>
                  <a:cubicBezTo>
                    <a:pt x="12" y="129"/>
                    <a:pt x="10" y="129"/>
                    <a:pt x="8" y="130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130"/>
                    <a:pt x="133" y="130"/>
                    <a:pt x="133" y="130"/>
                  </a:cubicBezTo>
                  <a:cubicBezTo>
                    <a:pt x="132" y="129"/>
                    <a:pt x="130" y="129"/>
                    <a:pt x="127" y="1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37" name="Google Shape;2237;p48"/>
          <p:cNvSpPr/>
          <p:nvPr/>
        </p:nvSpPr>
        <p:spPr>
          <a:xfrm>
            <a:off x="8005435" y="1515880"/>
            <a:ext cx="367066" cy="370353"/>
          </a:xfrm>
          <a:custGeom>
            <a:avLst/>
            <a:gdLst/>
            <a:ahLst/>
            <a:cxnLst/>
            <a:rect l="l" t="t" r="r" b="b"/>
            <a:pathLst>
              <a:path w="141" h="142" extrusionOk="0">
                <a:moveTo>
                  <a:pt x="95" y="39"/>
                </a:moveTo>
                <a:cubicBezTo>
                  <a:pt x="95" y="16"/>
                  <a:pt x="95" y="16"/>
                  <a:pt x="95" y="16"/>
                </a:cubicBezTo>
                <a:cubicBezTo>
                  <a:pt x="71" y="0"/>
                  <a:pt x="71" y="0"/>
                  <a:pt x="71" y="0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24"/>
                  <a:pt x="47" y="24"/>
                  <a:pt x="47" y="24"/>
                </a:cubicBezTo>
                <a:cubicBezTo>
                  <a:pt x="45" y="23"/>
                  <a:pt x="44" y="23"/>
                  <a:pt x="42" y="23"/>
                </a:cubicBezTo>
                <a:cubicBezTo>
                  <a:pt x="35" y="23"/>
                  <a:pt x="29" y="29"/>
                  <a:pt x="29" y="36"/>
                </a:cubicBezTo>
                <a:cubicBezTo>
                  <a:pt x="29" y="39"/>
                  <a:pt x="29" y="39"/>
                  <a:pt x="29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42"/>
                  <a:pt x="0" y="142"/>
                  <a:pt x="0" y="142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41" y="39"/>
                  <a:pt x="141" y="39"/>
                  <a:pt x="141" y="39"/>
                </a:cubicBezTo>
                <a:lnTo>
                  <a:pt x="95" y="39"/>
                </a:lnTo>
                <a:close/>
                <a:moveTo>
                  <a:pt x="86" y="20"/>
                </a:moveTo>
                <a:cubicBezTo>
                  <a:pt x="86" y="39"/>
                  <a:pt x="86" y="39"/>
                  <a:pt x="86" y="39"/>
                </a:cubicBezTo>
                <a:cubicBezTo>
                  <a:pt x="75" y="39"/>
                  <a:pt x="75" y="39"/>
                  <a:pt x="75" y="39"/>
                </a:cubicBezTo>
                <a:cubicBezTo>
                  <a:pt x="75" y="28"/>
                  <a:pt x="75" y="28"/>
                  <a:pt x="75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39"/>
                  <a:pt x="67" y="39"/>
                  <a:pt x="67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20"/>
                  <a:pt x="55" y="20"/>
                  <a:pt x="55" y="20"/>
                </a:cubicBezTo>
                <a:cubicBezTo>
                  <a:pt x="71" y="10"/>
                  <a:pt x="71" y="10"/>
                  <a:pt x="71" y="10"/>
                </a:cubicBezTo>
                <a:lnTo>
                  <a:pt x="86" y="20"/>
                </a:lnTo>
                <a:close/>
                <a:moveTo>
                  <a:pt x="37" y="36"/>
                </a:moveTo>
                <a:cubicBezTo>
                  <a:pt x="37" y="33"/>
                  <a:pt x="40" y="31"/>
                  <a:pt x="42" y="31"/>
                </a:cubicBezTo>
                <a:cubicBezTo>
                  <a:pt x="45" y="31"/>
                  <a:pt x="47" y="33"/>
                  <a:pt x="47" y="36"/>
                </a:cubicBezTo>
                <a:cubicBezTo>
                  <a:pt x="47" y="39"/>
                  <a:pt x="47" y="39"/>
                  <a:pt x="47" y="39"/>
                </a:cubicBezTo>
                <a:cubicBezTo>
                  <a:pt x="37" y="39"/>
                  <a:pt x="37" y="39"/>
                  <a:pt x="37" y="39"/>
                </a:cubicBezTo>
                <a:lnTo>
                  <a:pt x="37" y="36"/>
                </a:lnTo>
                <a:close/>
                <a:moveTo>
                  <a:pt x="133" y="47"/>
                </a:moveTo>
                <a:cubicBezTo>
                  <a:pt x="133" y="56"/>
                  <a:pt x="133" y="56"/>
                  <a:pt x="133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47"/>
                  <a:pt x="8" y="47"/>
                  <a:pt x="8" y="47"/>
                </a:cubicBezTo>
                <a:lnTo>
                  <a:pt x="133" y="47"/>
                </a:lnTo>
                <a:close/>
                <a:moveTo>
                  <a:pt x="60" y="134"/>
                </a:moveTo>
                <a:cubicBezTo>
                  <a:pt x="61" y="129"/>
                  <a:pt x="66" y="126"/>
                  <a:pt x="71" y="126"/>
                </a:cubicBezTo>
                <a:cubicBezTo>
                  <a:pt x="76" y="126"/>
                  <a:pt x="80" y="129"/>
                  <a:pt x="82" y="134"/>
                </a:cubicBezTo>
                <a:lnTo>
                  <a:pt x="60" y="134"/>
                </a:lnTo>
                <a:close/>
                <a:moveTo>
                  <a:pt x="90" y="134"/>
                </a:moveTo>
                <a:cubicBezTo>
                  <a:pt x="88" y="125"/>
                  <a:pt x="80" y="118"/>
                  <a:pt x="71" y="118"/>
                </a:cubicBezTo>
                <a:cubicBezTo>
                  <a:pt x="61" y="118"/>
                  <a:pt x="53" y="125"/>
                  <a:pt x="51" y="134"/>
                </a:cubicBezTo>
                <a:cubicBezTo>
                  <a:pt x="8" y="134"/>
                  <a:pt x="8" y="134"/>
                  <a:pt x="8" y="134"/>
                </a:cubicBezTo>
                <a:cubicBezTo>
                  <a:pt x="8" y="64"/>
                  <a:pt x="8" y="64"/>
                  <a:pt x="8" y="64"/>
                </a:cubicBezTo>
                <a:cubicBezTo>
                  <a:pt x="38" y="64"/>
                  <a:pt x="38" y="64"/>
                  <a:pt x="38" y="64"/>
                </a:cubicBezTo>
                <a:cubicBezTo>
                  <a:pt x="36" y="66"/>
                  <a:pt x="33" y="69"/>
                  <a:pt x="33" y="73"/>
                </a:cubicBezTo>
                <a:cubicBezTo>
                  <a:pt x="33" y="78"/>
                  <a:pt x="37" y="81"/>
                  <a:pt x="39" y="83"/>
                </a:cubicBezTo>
                <a:cubicBezTo>
                  <a:pt x="41" y="85"/>
                  <a:pt x="42" y="86"/>
                  <a:pt x="42" y="87"/>
                </a:cubicBezTo>
                <a:cubicBezTo>
                  <a:pt x="42" y="89"/>
                  <a:pt x="41" y="89"/>
                  <a:pt x="39" y="91"/>
                </a:cubicBezTo>
                <a:cubicBezTo>
                  <a:pt x="37" y="93"/>
                  <a:pt x="33" y="96"/>
                  <a:pt x="33" y="101"/>
                </a:cubicBezTo>
                <a:cubicBezTo>
                  <a:pt x="33" y="107"/>
                  <a:pt x="37" y="110"/>
                  <a:pt x="39" y="112"/>
                </a:cubicBezTo>
                <a:cubicBezTo>
                  <a:pt x="41" y="113"/>
                  <a:pt x="42" y="114"/>
                  <a:pt x="42" y="115"/>
                </a:cubicBezTo>
                <a:cubicBezTo>
                  <a:pt x="42" y="117"/>
                  <a:pt x="41" y="118"/>
                  <a:pt x="39" y="119"/>
                </a:cubicBezTo>
                <a:cubicBezTo>
                  <a:pt x="38" y="120"/>
                  <a:pt x="37" y="121"/>
                  <a:pt x="35" y="123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43" y="127"/>
                  <a:pt x="44" y="126"/>
                  <a:pt x="44" y="126"/>
                </a:cubicBezTo>
                <a:cubicBezTo>
                  <a:pt x="47" y="124"/>
                  <a:pt x="50" y="121"/>
                  <a:pt x="50" y="115"/>
                </a:cubicBezTo>
                <a:cubicBezTo>
                  <a:pt x="50" y="110"/>
                  <a:pt x="47" y="107"/>
                  <a:pt x="44" y="105"/>
                </a:cubicBezTo>
                <a:cubicBezTo>
                  <a:pt x="42" y="103"/>
                  <a:pt x="42" y="103"/>
                  <a:pt x="42" y="101"/>
                </a:cubicBezTo>
                <a:cubicBezTo>
                  <a:pt x="42" y="100"/>
                  <a:pt x="42" y="99"/>
                  <a:pt x="44" y="97"/>
                </a:cubicBezTo>
                <a:cubicBezTo>
                  <a:pt x="47" y="95"/>
                  <a:pt x="50" y="93"/>
                  <a:pt x="50" y="87"/>
                </a:cubicBezTo>
                <a:cubicBezTo>
                  <a:pt x="50" y="82"/>
                  <a:pt x="47" y="79"/>
                  <a:pt x="44" y="77"/>
                </a:cubicBezTo>
                <a:cubicBezTo>
                  <a:pt x="42" y="75"/>
                  <a:pt x="42" y="74"/>
                  <a:pt x="42" y="73"/>
                </a:cubicBezTo>
                <a:cubicBezTo>
                  <a:pt x="42" y="72"/>
                  <a:pt x="42" y="71"/>
                  <a:pt x="44" y="69"/>
                </a:cubicBezTo>
                <a:cubicBezTo>
                  <a:pt x="46" y="68"/>
                  <a:pt x="48" y="66"/>
                  <a:pt x="49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4" y="66"/>
                  <a:pt x="95" y="68"/>
                  <a:pt x="97" y="69"/>
                </a:cubicBezTo>
                <a:cubicBezTo>
                  <a:pt x="99" y="71"/>
                  <a:pt x="100" y="72"/>
                  <a:pt x="100" y="73"/>
                </a:cubicBezTo>
                <a:cubicBezTo>
                  <a:pt x="100" y="74"/>
                  <a:pt x="99" y="75"/>
                  <a:pt x="97" y="77"/>
                </a:cubicBezTo>
                <a:cubicBezTo>
                  <a:pt x="95" y="79"/>
                  <a:pt x="91" y="82"/>
                  <a:pt x="91" y="87"/>
                </a:cubicBezTo>
                <a:cubicBezTo>
                  <a:pt x="91" y="93"/>
                  <a:pt x="95" y="95"/>
                  <a:pt x="97" y="97"/>
                </a:cubicBezTo>
                <a:cubicBezTo>
                  <a:pt x="99" y="99"/>
                  <a:pt x="100" y="100"/>
                  <a:pt x="100" y="101"/>
                </a:cubicBezTo>
                <a:cubicBezTo>
                  <a:pt x="100" y="103"/>
                  <a:pt x="99" y="103"/>
                  <a:pt x="97" y="105"/>
                </a:cubicBezTo>
                <a:cubicBezTo>
                  <a:pt x="95" y="107"/>
                  <a:pt x="91" y="110"/>
                  <a:pt x="91" y="115"/>
                </a:cubicBezTo>
                <a:cubicBezTo>
                  <a:pt x="91" y="121"/>
                  <a:pt x="95" y="124"/>
                  <a:pt x="97" y="126"/>
                </a:cubicBezTo>
                <a:cubicBezTo>
                  <a:pt x="98" y="126"/>
                  <a:pt x="99" y="127"/>
                  <a:pt x="99" y="128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05" y="121"/>
                  <a:pt x="103" y="120"/>
                  <a:pt x="102" y="119"/>
                </a:cubicBezTo>
                <a:cubicBezTo>
                  <a:pt x="100" y="118"/>
                  <a:pt x="99" y="117"/>
                  <a:pt x="99" y="115"/>
                </a:cubicBezTo>
                <a:cubicBezTo>
                  <a:pt x="99" y="114"/>
                  <a:pt x="100" y="113"/>
                  <a:pt x="102" y="112"/>
                </a:cubicBezTo>
                <a:cubicBezTo>
                  <a:pt x="105" y="110"/>
                  <a:pt x="108" y="107"/>
                  <a:pt x="108" y="101"/>
                </a:cubicBezTo>
                <a:cubicBezTo>
                  <a:pt x="108" y="96"/>
                  <a:pt x="105" y="93"/>
                  <a:pt x="102" y="91"/>
                </a:cubicBezTo>
                <a:cubicBezTo>
                  <a:pt x="100" y="89"/>
                  <a:pt x="99" y="89"/>
                  <a:pt x="99" y="87"/>
                </a:cubicBezTo>
                <a:cubicBezTo>
                  <a:pt x="99" y="86"/>
                  <a:pt x="100" y="85"/>
                  <a:pt x="102" y="83"/>
                </a:cubicBezTo>
                <a:cubicBezTo>
                  <a:pt x="105" y="81"/>
                  <a:pt x="108" y="78"/>
                  <a:pt x="108" y="73"/>
                </a:cubicBezTo>
                <a:cubicBezTo>
                  <a:pt x="108" y="69"/>
                  <a:pt x="106" y="66"/>
                  <a:pt x="104" y="64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3" y="134"/>
                  <a:pt x="133" y="134"/>
                  <a:pt x="133" y="134"/>
                </a:cubicBezTo>
                <a:lnTo>
                  <a:pt x="90" y="13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8" name="Google Shape;2238;p48"/>
          <p:cNvSpPr/>
          <p:nvPr/>
        </p:nvSpPr>
        <p:spPr>
          <a:xfrm>
            <a:off x="7152418" y="1518071"/>
            <a:ext cx="367066" cy="368161"/>
          </a:xfrm>
          <a:custGeom>
            <a:avLst/>
            <a:gdLst/>
            <a:ahLst/>
            <a:cxnLst/>
            <a:rect l="l" t="t" r="r" b="b"/>
            <a:pathLst>
              <a:path w="141" h="141" extrusionOk="0">
                <a:moveTo>
                  <a:pt x="137" y="48"/>
                </a:moveTo>
                <a:cubicBezTo>
                  <a:pt x="137" y="38"/>
                  <a:pt x="137" y="38"/>
                  <a:pt x="137" y="38"/>
                </a:cubicBezTo>
                <a:cubicBezTo>
                  <a:pt x="137" y="19"/>
                  <a:pt x="122" y="4"/>
                  <a:pt x="103" y="4"/>
                </a:cubicBezTo>
                <a:cubicBezTo>
                  <a:pt x="93" y="4"/>
                  <a:pt x="93" y="4"/>
                  <a:pt x="93" y="4"/>
                </a:cubicBezTo>
                <a:cubicBezTo>
                  <a:pt x="89" y="0"/>
                  <a:pt x="89" y="0"/>
                  <a:pt x="89" y="0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16"/>
                  <a:pt x="69" y="23"/>
                  <a:pt x="67" y="32"/>
                </a:cubicBezTo>
                <a:cubicBezTo>
                  <a:pt x="64" y="49"/>
                  <a:pt x="64" y="49"/>
                  <a:pt x="64" y="49"/>
                </a:cubicBezTo>
                <a:cubicBezTo>
                  <a:pt x="52" y="60"/>
                  <a:pt x="52" y="60"/>
                  <a:pt x="52" y="60"/>
                </a:cubicBezTo>
                <a:cubicBezTo>
                  <a:pt x="41" y="49"/>
                  <a:pt x="41" y="49"/>
                  <a:pt x="41" y="49"/>
                </a:cubicBezTo>
                <a:cubicBezTo>
                  <a:pt x="22" y="68"/>
                  <a:pt x="22" y="68"/>
                  <a:pt x="22" y="68"/>
                </a:cubicBezTo>
                <a:cubicBezTo>
                  <a:pt x="26" y="87"/>
                  <a:pt x="26" y="87"/>
                  <a:pt x="26" y="87"/>
                </a:cubicBezTo>
                <a:cubicBezTo>
                  <a:pt x="0" y="113"/>
                  <a:pt x="0" y="113"/>
                  <a:pt x="0" y="113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92" y="77"/>
                  <a:pt x="92" y="77"/>
                  <a:pt x="92" y="77"/>
                </a:cubicBezTo>
                <a:cubicBezTo>
                  <a:pt x="109" y="74"/>
                  <a:pt x="109" y="74"/>
                  <a:pt x="109" y="74"/>
                </a:cubicBezTo>
                <a:cubicBezTo>
                  <a:pt x="118" y="72"/>
                  <a:pt x="125" y="69"/>
                  <a:pt x="131" y="63"/>
                </a:cubicBezTo>
                <a:cubicBezTo>
                  <a:pt x="141" y="52"/>
                  <a:pt x="141" y="52"/>
                  <a:pt x="141" y="52"/>
                </a:cubicBezTo>
                <a:lnTo>
                  <a:pt x="137" y="48"/>
                </a:lnTo>
                <a:close/>
                <a:moveTo>
                  <a:pt x="129" y="38"/>
                </a:moveTo>
                <a:cubicBezTo>
                  <a:pt x="129" y="40"/>
                  <a:pt x="129" y="40"/>
                  <a:pt x="129" y="40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17" y="12"/>
                  <a:pt x="129" y="24"/>
                  <a:pt x="129" y="38"/>
                </a:cubicBezTo>
                <a:close/>
                <a:moveTo>
                  <a:pt x="31" y="71"/>
                </a:moveTo>
                <a:cubicBezTo>
                  <a:pt x="41" y="61"/>
                  <a:pt x="41" y="61"/>
                  <a:pt x="41" y="61"/>
                </a:cubicBezTo>
                <a:cubicBezTo>
                  <a:pt x="47" y="66"/>
                  <a:pt x="47" y="66"/>
                  <a:pt x="47" y="66"/>
                </a:cubicBezTo>
                <a:cubicBezTo>
                  <a:pt x="33" y="80"/>
                  <a:pt x="33" y="80"/>
                  <a:pt x="33" y="80"/>
                </a:cubicBezTo>
                <a:lnTo>
                  <a:pt x="31" y="71"/>
                </a:lnTo>
                <a:close/>
                <a:moveTo>
                  <a:pt x="12" y="113"/>
                </a:moveTo>
                <a:cubicBezTo>
                  <a:pt x="68" y="56"/>
                  <a:pt x="68" y="56"/>
                  <a:pt x="68" y="56"/>
                </a:cubicBezTo>
                <a:cubicBezTo>
                  <a:pt x="85" y="73"/>
                  <a:pt x="85" y="73"/>
                  <a:pt x="85" y="73"/>
                </a:cubicBezTo>
                <a:cubicBezTo>
                  <a:pt x="28" y="129"/>
                  <a:pt x="28" y="129"/>
                  <a:pt x="28" y="129"/>
                </a:cubicBezTo>
                <a:lnTo>
                  <a:pt x="12" y="113"/>
                </a:lnTo>
                <a:close/>
                <a:moveTo>
                  <a:pt x="125" y="57"/>
                </a:moveTo>
                <a:cubicBezTo>
                  <a:pt x="120" y="62"/>
                  <a:pt x="115" y="65"/>
                  <a:pt x="108" y="66"/>
                </a:cubicBezTo>
                <a:cubicBezTo>
                  <a:pt x="92" y="69"/>
                  <a:pt x="92" y="69"/>
                  <a:pt x="92" y="69"/>
                </a:cubicBezTo>
                <a:cubicBezTo>
                  <a:pt x="72" y="49"/>
                  <a:pt x="72" y="49"/>
                  <a:pt x="72" y="49"/>
                </a:cubicBezTo>
                <a:cubicBezTo>
                  <a:pt x="75" y="33"/>
                  <a:pt x="75" y="33"/>
                  <a:pt x="75" y="33"/>
                </a:cubicBezTo>
                <a:cubicBezTo>
                  <a:pt x="76" y="27"/>
                  <a:pt x="80" y="21"/>
                  <a:pt x="84" y="16"/>
                </a:cubicBezTo>
                <a:cubicBezTo>
                  <a:pt x="89" y="11"/>
                  <a:pt x="89" y="11"/>
                  <a:pt x="89" y="11"/>
                </a:cubicBezTo>
                <a:cubicBezTo>
                  <a:pt x="130" y="52"/>
                  <a:pt x="130" y="52"/>
                  <a:pt x="130" y="52"/>
                </a:cubicBezTo>
                <a:lnTo>
                  <a:pt x="125" y="57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39" name="Google Shape;2239;p48"/>
          <p:cNvGrpSpPr/>
          <p:nvPr/>
        </p:nvGrpSpPr>
        <p:grpSpPr>
          <a:xfrm>
            <a:off x="6447323" y="1515880"/>
            <a:ext cx="241058" cy="370353"/>
            <a:chOff x="6456088" y="1515880"/>
            <a:chExt cx="241058" cy="370353"/>
          </a:xfrm>
        </p:grpSpPr>
        <p:sp>
          <p:nvSpPr>
            <p:cNvPr id="2240" name="Google Shape;2240;p48"/>
            <p:cNvSpPr/>
            <p:nvPr/>
          </p:nvSpPr>
          <p:spPr>
            <a:xfrm>
              <a:off x="6456088" y="1805149"/>
              <a:ext cx="241058" cy="81083"/>
            </a:xfrm>
            <a:custGeom>
              <a:avLst/>
              <a:gdLst/>
              <a:ahLst/>
              <a:cxnLst/>
              <a:rect l="l" t="t" r="r" b="b"/>
              <a:pathLst>
                <a:path w="93" h="31" extrusionOk="0">
                  <a:moveTo>
                    <a:pt x="73" y="0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1" y="17"/>
                    <a:pt x="59" y="23"/>
                    <a:pt x="46" y="23"/>
                  </a:cubicBezTo>
                  <a:cubicBezTo>
                    <a:pt x="34" y="23"/>
                    <a:pt x="22" y="17"/>
                    <a:pt x="1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8" y="25"/>
                    <a:pt x="32" y="31"/>
                    <a:pt x="46" y="31"/>
                  </a:cubicBezTo>
                  <a:cubicBezTo>
                    <a:pt x="61" y="31"/>
                    <a:pt x="76" y="25"/>
                    <a:pt x="85" y="13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0"/>
                    <a:pt x="93" y="0"/>
                    <a:pt x="93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1" name="Google Shape;2241;p48"/>
            <p:cNvSpPr/>
            <p:nvPr/>
          </p:nvSpPr>
          <p:spPr>
            <a:xfrm>
              <a:off x="6499917" y="1515880"/>
              <a:ext cx="151209" cy="291461"/>
            </a:xfrm>
            <a:custGeom>
              <a:avLst/>
              <a:gdLst/>
              <a:ahLst/>
              <a:cxnLst/>
              <a:rect l="l" t="t" r="r" b="b"/>
              <a:pathLst>
                <a:path w="58" h="112" extrusionOk="0">
                  <a:moveTo>
                    <a:pt x="29" y="112"/>
                  </a:moveTo>
                  <a:cubicBezTo>
                    <a:pt x="29" y="112"/>
                    <a:pt x="29" y="112"/>
                    <a:pt x="29" y="112"/>
                  </a:cubicBezTo>
                  <a:cubicBezTo>
                    <a:pt x="37" y="112"/>
                    <a:pt x="44" y="109"/>
                    <a:pt x="50" y="103"/>
                  </a:cubicBezTo>
                  <a:cubicBezTo>
                    <a:pt x="55" y="98"/>
                    <a:pt x="58" y="90"/>
                    <a:pt x="58" y="82"/>
                  </a:cubicBezTo>
                  <a:cubicBezTo>
                    <a:pt x="58" y="75"/>
                    <a:pt x="56" y="68"/>
                    <a:pt x="51" y="63"/>
                  </a:cubicBezTo>
                  <a:cubicBezTo>
                    <a:pt x="48" y="60"/>
                    <a:pt x="47" y="56"/>
                    <a:pt x="47" y="5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5"/>
                    <a:pt x="10" y="60"/>
                    <a:pt x="8" y="63"/>
                  </a:cubicBezTo>
                  <a:cubicBezTo>
                    <a:pt x="3" y="68"/>
                    <a:pt x="0" y="75"/>
                    <a:pt x="0" y="82"/>
                  </a:cubicBezTo>
                  <a:cubicBezTo>
                    <a:pt x="0" y="90"/>
                    <a:pt x="3" y="97"/>
                    <a:pt x="8" y="103"/>
                  </a:cubicBezTo>
                  <a:cubicBezTo>
                    <a:pt x="14" y="108"/>
                    <a:pt x="21" y="112"/>
                    <a:pt x="29" y="112"/>
                  </a:cubicBezTo>
                  <a:close/>
                  <a:moveTo>
                    <a:pt x="38" y="39"/>
                  </a:moveTo>
                  <a:cubicBezTo>
                    <a:pt x="38" y="47"/>
                    <a:pt x="38" y="47"/>
                    <a:pt x="38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39"/>
                    <a:pt x="20" y="39"/>
                    <a:pt x="20" y="39"/>
                  </a:cubicBezTo>
                  <a:lnTo>
                    <a:pt x="38" y="39"/>
                  </a:lnTo>
                  <a:close/>
                  <a:moveTo>
                    <a:pt x="14" y="68"/>
                  </a:moveTo>
                  <a:cubicBezTo>
                    <a:pt x="17" y="65"/>
                    <a:pt x="19" y="60"/>
                    <a:pt x="20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9" y="60"/>
                    <a:pt x="42" y="65"/>
                    <a:pt x="45" y="68"/>
                  </a:cubicBezTo>
                  <a:cubicBezTo>
                    <a:pt x="48" y="72"/>
                    <a:pt x="50" y="77"/>
                    <a:pt x="50" y="83"/>
                  </a:cubicBezTo>
                  <a:cubicBezTo>
                    <a:pt x="50" y="88"/>
                    <a:pt x="48" y="93"/>
                    <a:pt x="44" y="97"/>
                  </a:cubicBezTo>
                  <a:cubicBezTo>
                    <a:pt x="40" y="101"/>
                    <a:pt x="35" y="104"/>
                    <a:pt x="29" y="104"/>
                  </a:cubicBezTo>
                  <a:cubicBezTo>
                    <a:pt x="23" y="103"/>
                    <a:pt x="18" y="101"/>
                    <a:pt x="14" y="97"/>
                  </a:cubicBezTo>
                  <a:cubicBezTo>
                    <a:pt x="10" y="93"/>
                    <a:pt x="8" y="88"/>
                    <a:pt x="8" y="82"/>
                  </a:cubicBezTo>
                  <a:cubicBezTo>
                    <a:pt x="8" y="77"/>
                    <a:pt x="10" y="72"/>
                    <a:pt x="14" y="6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42" name="Google Shape;2242;p48"/>
          <p:cNvGrpSpPr/>
          <p:nvPr/>
        </p:nvGrpSpPr>
        <p:grpSpPr>
          <a:xfrm>
            <a:off x="5582252" y="1518071"/>
            <a:ext cx="316663" cy="368161"/>
            <a:chOff x="5611289" y="1518071"/>
            <a:chExt cx="316663" cy="368161"/>
          </a:xfrm>
        </p:grpSpPr>
        <p:sp>
          <p:nvSpPr>
            <p:cNvPr id="2243" name="Google Shape;2243;p48"/>
            <p:cNvSpPr/>
            <p:nvPr/>
          </p:nvSpPr>
          <p:spPr>
            <a:xfrm>
              <a:off x="5611289" y="1518071"/>
              <a:ext cx="316663" cy="368161"/>
            </a:xfrm>
            <a:custGeom>
              <a:avLst/>
              <a:gdLst/>
              <a:ahLst/>
              <a:cxnLst/>
              <a:rect l="l" t="t" r="r" b="b"/>
              <a:pathLst>
                <a:path w="122" h="141" extrusionOk="0">
                  <a:moveTo>
                    <a:pt x="61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101"/>
                    <a:pt x="13" y="121"/>
                    <a:pt x="33" y="129"/>
                  </a:cubicBezTo>
                  <a:cubicBezTo>
                    <a:pt x="61" y="141"/>
                    <a:pt x="61" y="141"/>
                    <a:pt x="61" y="141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109" y="121"/>
                    <a:pt x="122" y="101"/>
                    <a:pt x="122" y="80"/>
                  </a:cubicBezTo>
                  <a:cubicBezTo>
                    <a:pt x="122" y="13"/>
                    <a:pt x="122" y="13"/>
                    <a:pt x="122" y="13"/>
                  </a:cubicBezTo>
                  <a:lnTo>
                    <a:pt x="61" y="0"/>
                  </a:lnTo>
                  <a:close/>
                  <a:moveTo>
                    <a:pt x="114" y="80"/>
                  </a:moveTo>
                  <a:cubicBezTo>
                    <a:pt x="114" y="98"/>
                    <a:pt x="103" y="115"/>
                    <a:pt x="86" y="12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19" y="115"/>
                    <a:pt x="8" y="98"/>
                    <a:pt x="8" y="8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114" y="20"/>
                    <a:pt x="114" y="20"/>
                    <a:pt x="114" y="20"/>
                  </a:cubicBezTo>
                  <a:lnTo>
                    <a:pt x="114" y="8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4" name="Google Shape;2244;p48"/>
            <p:cNvSpPr/>
            <p:nvPr/>
          </p:nvSpPr>
          <p:spPr>
            <a:xfrm>
              <a:off x="5694564" y="1578336"/>
              <a:ext cx="153401" cy="232292"/>
            </a:xfrm>
            <a:custGeom>
              <a:avLst/>
              <a:gdLst/>
              <a:ahLst/>
              <a:cxnLst/>
              <a:rect l="l" t="t" r="r" b="b"/>
              <a:pathLst>
                <a:path w="140" h="212" extrusionOk="0">
                  <a:moveTo>
                    <a:pt x="0" y="212"/>
                  </a:moveTo>
                  <a:lnTo>
                    <a:pt x="140" y="212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212"/>
                  </a:lnTo>
                  <a:close/>
                  <a:moveTo>
                    <a:pt x="61" y="190"/>
                  </a:moveTo>
                  <a:lnTo>
                    <a:pt x="61" y="171"/>
                  </a:lnTo>
                  <a:lnTo>
                    <a:pt x="80" y="171"/>
                  </a:lnTo>
                  <a:lnTo>
                    <a:pt x="80" y="190"/>
                  </a:lnTo>
                  <a:lnTo>
                    <a:pt x="61" y="190"/>
                  </a:lnTo>
                  <a:close/>
                  <a:moveTo>
                    <a:pt x="99" y="190"/>
                  </a:moveTo>
                  <a:lnTo>
                    <a:pt x="99" y="152"/>
                  </a:lnTo>
                  <a:lnTo>
                    <a:pt x="42" y="152"/>
                  </a:lnTo>
                  <a:lnTo>
                    <a:pt x="42" y="190"/>
                  </a:lnTo>
                  <a:lnTo>
                    <a:pt x="19" y="190"/>
                  </a:lnTo>
                  <a:lnTo>
                    <a:pt x="19" y="133"/>
                  </a:lnTo>
                  <a:lnTo>
                    <a:pt x="121" y="133"/>
                  </a:lnTo>
                  <a:lnTo>
                    <a:pt x="121" y="190"/>
                  </a:lnTo>
                  <a:lnTo>
                    <a:pt x="99" y="190"/>
                  </a:lnTo>
                  <a:close/>
                  <a:moveTo>
                    <a:pt x="121" y="74"/>
                  </a:moveTo>
                  <a:lnTo>
                    <a:pt x="19" y="74"/>
                  </a:lnTo>
                  <a:lnTo>
                    <a:pt x="19" y="57"/>
                  </a:lnTo>
                  <a:lnTo>
                    <a:pt x="121" y="57"/>
                  </a:lnTo>
                  <a:lnTo>
                    <a:pt x="121" y="74"/>
                  </a:lnTo>
                  <a:close/>
                  <a:moveTo>
                    <a:pt x="121" y="95"/>
                  </a:moveTo>
                  <a:lnTo>
                    <a:pt x="121" y="112"/>
                  </a:lnTo>
                  <a:lnTo>
                    <a:pt x="19" y="112"/>
                  </a:lnTo>
                  <a:lnTo>
                    <a:pt x="19" y="95"/>
                  </a:lnTo>
                  <a:lnTo>
                    <a:pt x="121" y="95"/>
                  </a:lnTo>
                  <a:close/>
                  <a:moveTo>
                    <a:pt x="121" y="19"/>
                  </a:moveTo>
                  <a:lnTo>
                    <a:pt x="121" y="38"/>
                  </a:lnTo>
                  <a:lnTo>
                    <a:pt x="19" y="38"/>
                  </a:lnTo>
                  <a:lnTo>
                    <a:pt x="19" y="19"/>
                  </a:lnTo>
                  <a:lnTo>
                    <a:pt x="121" y="1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45" name="Google Shape;2245;p48"/>
          <p:cNvGrpSpPr/>
          <p:nvPr/>
        </p:nvGrpSpPr>
        <p:grpSpPr>
          <a:xfrm>
            <a:off x="4772516" y="1518071"/>
            <a:ext cx="367067" cy="368161"/>
            <a:chOff x="4770873" y="1518071"/>
            <a:chExt cx="367067" cy="368161"/>
          </a:xfrm>
        </p:grpSpPr>
        <p:sp>
          <p:nvSpPr>
            <p:cNvPr id="2246" name="Google Shape;2246;p48"/>
            <p:cNvSpPr/>
            <p:nvPr/>
          </p:nvSpPr>
          <p:spPr>
            <a:xfrm>
              <a:off x="4770873" y="1612303"/>
              <a:ext cx="367067" cy="273929"/>
            </a:xfrm>
            <a:custGeom>
              <a:avLst/>
              <a:gdLst/>
              <a:ahLst/>
              <a:cxnLst/>
              <a:rect l="l" t="t" r="r" b="b"/>
              <a:pathLst>
                <a:path w="335" h="250" extrusionOk="0">
                  <a:moveTo>
                    <a:pt x="316" y="128"/>
                  </a:moveTo>
                  <a:lnTo>
                    <a:pt x="316" y="31"/>
                  </a:lnTo>
                  <a:lnTo>
                    <a:pt x="235" y="31"/>
                  </a:lnTo>
                  <a:lnTo>
                    <a:pt x="235" y="0"/>
                  </a:lnTo>
                  <a:lnTo>
                    <a:pt x="102" y="0"/>
                  </a:lnTo>
                  <a:lnTo>
                    <a:pt x="102" y="31"/>
                  </a:lnTo>
                  <a:lnTo>
                    <a:pt x="17" y="31"/>
                  </a:lnTo>
                  <a:lnTo>
                    <a:pt x="17" y="128"/>
                  </a:lnTo>
                  <a:lnTo>
                    <a:pt x="0" y="128"/>
                  </a:lnTo>
                  <a:lnTo>
                    <a:pt x="0" y="250"/>
                  </a:lnTo>
                  <a:lnTo>
                    <a:pt x="335" y="250"/>
                  </a:lnTo>
                  <a:lnTo>
                    <a:pt x="335" y="128"/>
                  </a:lnTo>
                  <a:lnTo>
                    <a:pt x="316" y="128"/>
                  </a:lnTo>
                  <a:close/>
                  <a:moveTo>
                    <a:pt x="297" y="69"/>
                  </a:moveTo>
                  <a:lnTo>
                    <a:pt x="283" y="79"/>
                  </a:lnTo>
                  <a:lnTo>
                    <a:pt x="266" y="79"/>
                  </a:lnTo>
                  <a:lnTo>
                    <a:pt x="266" y="100"/>
                  </a:lnTo>
                  <a:lnTo>
                    <a:pt x="290" y="100"/>
                  </a:lnTo>
                  <a:lnTo>
                    <a:pt x="297" y="93"/>
                  </a:lnTo>
                  <a:lnTo>
                    <a:pt x="297" y="126"/>
                  </a:lnTo>
                  <a:lnTo>
                    <a:pt x="235" y="126"/>
                  </a:lnTo>
                  <a:lnTo>
                    <a:pt x="235" y="50"/>
                  </a:lnTo>
                  <a:lnTo>
                    <a:pt x="297" y="50"/>
                  </a:lnTo>
                  <a:lnTo>
                    <a:pt x="297" y="69"/>
                  </a:lnTo>
                  <a:close/>
                  <a:moveTo>
                    <a:pt x="121" y="19"/>
                  </a:moveTo>
                  <a:lnTo>
                    <a:pt x="145" y="19"/>
                  </a:lnTo>
                  <a:lnTo>
                    <a:pt x="135" y="29"/>
                  </a:lnTo>
                  <a:lnTo>
                    <a:pt x="154" y="50"/>
                  </a:lnTo>
                  <a:lnTo>
                    <a:pt x="154" y="62"/>
                  </a:lnTo>
                  <a:lnTo>
                    <a:pt x="176" y="62"/>
                  </a:lnTo>
                  <a:lnTo>
                    <a:pt x="176" y="40"/>
                  </a:lnTo>
                  <a:lnTo>
                    <a:pt x="162" y="29"/>
                  </a:lnTo>
                  <a:lnTo>
                    <a:pt x="169" y="19"/>
                  </a:lnTo>
                  <a:lnTo>
                    <a:pt x="216" y="19"/>
                  </a:lnTo>
                  <a:lnTo>
                    <a:pt x="216" y="128"/>
                  </a:lnTo>
                  <a:lnTo>
                    <a:pt x="195" y="128"/>
                  </a:lnTo>
                  <a:lnTo>
                    <a:pt x="195" y="86"/>
                  </a:lnTo>
                  <a:lnTo>
                    <a:pt x="140" y="86"/>
                  </a:lnTo>
                  <a:lnTo>
                    <a:pt x="140" y="128"/>
                  </a:lnTo>
                  <a:lnTo>
                    <a:pt x="121" y="128"/>
                  </a:lnTo>
                  <a:lnTo>
                    <a:pt x="121" y="19"/>
                  </a:lnTo>
                  <a:close/>
                  <a:moveTo>
                    <a:pt x="176" y="128"/>
                  </a:moveTo>
                  <a:lnTo>
                    <a:pt x="159" y="128"/>
                  </a:lnTo>
                  <a:lnTo>
                    <a:pt x="159" y="107"/>
                  </a:lnTo>
                  <a:lnTo>
                    <a:pt x="176" y="107"/>
                  </a:lnTo>
                  <a:lnTo>
                    <a:pt x="176" y="128"/>
                  </a:lnTo>
                  <a:close/>
                  <a:moveTo>
                    <a:pt x="36" y="62"/>
                  </a:moveTo>
                  <a:lnTo>
                    <a:pt x="52" y="71"/>
                  </a:lnTo>
                  <a:lnTo>
                    <a:pt x="52" y="90"/>
                  </a:lnTo>
                  <a:lnTo>
                    <a:pt x="71" y="90"/>
                  </a:lnTo>
                  <a:lnTo>
                    <a:pt x="71" y="62"/>
                  </a:lnTo>
                  <a:lnTo>
                    <a:pt x="55" y="50"/>
                  </a:lnTo>
                  <a:lnTo>
                    <a:pt x="102" y="50"/>
                  </a:lnTo>
                  <a:lnTo>
                    <a:pt x="102" y="126"/>
                  </a:lnTo>
                  <a:lnTo>
                    <a:pt x="36" y="126"/>
                  </a:lnTo>
                  <a:lnTo>
                    <a:pt x="36" y="62"/>
                  </a:lnTo>
                  <a:close/>
                  <a:moveTo>
                    <a:pt x="316" y="231"/>
                  </a:moveTo>
                  <a:lnTo>
                    <a:pt x="242" y="231"/>
                  </a:lnTo>
                  <a:lnTo>
                    <a:pt x="254" y="214"/>
                  </a:lnTo>
                  <a:lnTo>
                    <a:pt x="233" y="197"/>
                  </a:lnTo>
                  <a:lnTo>
                    <a:pt x="247" y="183"/>
                  </a:lnTo>
                  <a:lnTo>
                    <a:pt x="233" y="169"/>
                  </a:lnTo>
                  <a:lnTo>
                    <a:pt x="204" y="200"/>
                  </a:lnTo>
                  <a:lnTo>
                    <a:pt x="226" y="219"/>
                  </a:lnTo>
                  <a:lnTo>
                    <a:pt x="216" y="231"/>
                  </a:lnTo>
                  <a:lnTo>
                    <a:pt x="119" y="231"/>
                  </a:lnTo>
                  <a:lnTo>
                    <a:pt x="131" y="214"/>
                  </a:lnTo>
                  <a:lnTo>
                    <a:pt x="109" y="197"/>
                  </a:lnTo>
                  <a:lnTo>
                    <a:pt x="124" y="183"/>
                  </a:lnTo>
                  <a:lnTo>
                    <a:pt x="109" y="169"/>
                  </a:lnTo>
                  <a:lnTo>
                    <a:pt x="81" y="200"/>
                  </a:lnTo>
                  <a:lnTo>
                    <a:pt x="105" y="219"/>
                  </a:lnTo>
                  <a:lnTo>
                    <a:pt x="95" y="231"/>
                  </a:lnTo>
                  <a:lnTo>
                    <a:pt x="19" y="231"/>
                  </a:lnTo>
                  <a:lnTo>
                    <a:pt x="19" y="147"/>
                  </a:lnTo>
                  <a:lnTo>
                    <a:pt x="316" y="147"/>
                  </a:lnTo>
                  <a:lnTo>
                    <a:pt x="316" y="23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7" name="Google Shape;2247;p48"/>
            <p:cNvSpPr/>
            <p:nvPr/>
          </p:nvSpPr>
          <p:spPr>
            <a:xfrm>
              <a:off x="4924273" y="1518071"/>
              <a:ext cx="60265" cy="71222"/>
            </a:xfrm>
            <a:custGeom>
              <a:avLst/>
              <a:gdLst/>
              <a:ahLst/>
              <a:cxnLst/>
              <a:rect l="l" t="t" r="r" b="b"/>
              <a:pathLst>
                <a:path w="55" h="65" extrusionOk="0">
                  <a:moveTo>
                    <a:pt x="55" y="36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29" y="65"/>
                  </a:lnTo>
                  <a:lnTo>
                    <a:pt x="55" y="36"/>
                  </a:lnTo>
                  <a:close/>
                  <a:moveTo>
                    <a:pt x="19" y="19"/>
                  </a:moveTo>
                  <a:lnTo>
                    <a:pt x="36" y="19"/>
                  </a:lnTo>
                  <a:lnTo>
                    <a:pt x="36" y="29"/>
                  </a:lnTo>
                  <a:lnTo>
                    <a:pt x="29" y="36"/>
                  </a:lnTo>
                  <a:lnTo>
                    <a:pt x="19" y="29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48" name="Google Shape;2248;p48"/>
          <p:cNvSpPr/>
          <p:nvPr/>
        </p:nvSpPr>
        <p:spPr>
          <a:xfrm>
            <a:off x="3929361" y="1518071"/>
            <a:ext cx="367066" cy="368161"/>
          </a:xfrm>
          <a:custGeom>
            <a:avLst/>
            <a:gdLst/>
            <a:ahLst/>
            <a:cxnLst/>
            <a:rect l="l" t="t" r="r" b="b"/>
            <a:pathLst>
              <a:path w="141" h="141" extrusionOk="0">
                <a:moveTo>
                  <a:pt x="141" y="115"/>
                </a:moveTo>
                <a:cubicBezTo>
                  <a:pt x="141" y="109"/>
                  <a:pt x="137" y="99"/>
                  <a:pt x="133" y="93"/>
                </a:cubicBezTo>
                <a:cubicBezTo>
                  <a:pt x="126" y="83"/>
                  <a:pt x="126" y="83"/>
                  <a:pt x="126" y="83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126" y="96"/>
                  <a:pt x="124" y="98"/>
                  <a:pt x="121" y="98"/>
                </a:cubicBezTo>
                <a:cubicBezTo>
                  <a:pt x="118" y="98"/>
                  <a:pt x="116" y="96"/>
                  <a:pt x="116" y="93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10" y="82"/>
                  <a:pt x="110" y="82"/>
                  <a:pt x="110" y="82"/>
                </a:cubicBezTo>
                <a:cubicBezTo>
                  <a:pt x="107" y="84"/>
                  <a:pt x="104" y="87"/>
                  <a:pt x="101" y="91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10"/>
                  <a:pt x="92" y="10"/>
                  <a:pt x="92" y="10"/>
                </a:cubicBezTo>
                <a:cubicBezTo>
                  <a:pt x="76" y="10"/>
                  <a:pt x="76" y="10"/>
                  <a:pt x="76" y="10"/>
                </a:cubicBezTo>
                <a:cubicBezTo>
                  <a:pt x="76" y="0"/>
                  <a:pt x="76" y="0"/>
                  <a:pt x="76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10"/>
                  <a:pt x="68" y="10"/>
                  <a:pt x="68" y="10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26"/>
                  <a:pt x="52" y="26"/>
                  <a:pt x="52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49"/>
                  <a:pt x="41" y="49"/>
                  <a:pt x="41" y="49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141"/>
                  <a:pt x="0" y="141"/>
                  <a:pt x="0" y="141"/>
                </a:cubicBezTo>
                <a:cubicBezTo>
                  <a:pt x="141" y="141"/>
                  <a:pt x="141" y="141"/>
                  <a:pt x="141" y="141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34" y="133"/>
                  <a:pt x="134" y="133"/>
                  <a:pt x="134" y="133"/>
                </a:cubicBezTo>
                <a:cubicBezTo>
                  <a:pt x="139" y="128"/>
                  <a:pt x="141" y="122"/>
                  <a:pt x="141" y="115"/>
                </a:cubicBezTo>
                <a:close/>
                <a:moveTo>
                  <a:pt x="41" y="133"/>
                </a:moveTo>
                <a:cubicBezTo>
                  <a:pt x="8" y="133"/>
                  <a:pt x="8" y="133"/>
                  <a:pt x="8" y="133"/>
                </a:cubicBezTo>
                <a:cubicBezTo>
                  <a:pt x="8" y="117"/>
                  <a:pt x="8" y="117"/>
                  <a:pt x="8" y="117"/>
                </a:cubicBezTo>
                <a:cubicBezTo>
                  <a:pt x="41" y="117"/>
                  <a:pt x="41" y="117"/>
                  <a:pt x="41" y="117"/>
                </a:cubicBezTo>
                <a:lnTo>
                  <a:pt x="41" y="133"/>
                </a:lnTo>
                <a:close/>
                <a:moveTo>
                  <a:pt x="41" y="109"/>
                </a:moveTo>
                <a:cubicBezTo>
                  <a:pt x="8" y="109"/>
                  <a:pt x="8" y="109"/>
                  <a:pt x="8" y="109"/>
                </a:cubicBezTo>
                <a:cubicBezTo>
                  <a:pt x="8" y="90"/>
                  <a:pt x="8" y="90"/>
                  <a:pt x="8" y="90"/>
                </a:cubicBezTo>
                <a:cubicBezTo>
                  <a:pt x="13" y="96"/>
                  <a:pt x="13" y="96"/>
                  <a:pt x="13" y="96"/>
                </a:cubicBezTo>
                <a:cubicBezTo>
                  <a:pt x="22" y="89"/>
                  <a:pt x="22" y="89"/>
                  <a:pt x="22" y="89"/>
                </a:cubicBezTo>
                <a:cubicBezTo>
                  <a:pt x="27" y="96"/>
                  <a:pt x="27" y="96"/>
                  <a:pt x="27" y="96"/>
                </a:cubicBezTo>
                <a:cubicBezTo>
                  <a:pt x="34" y="92"/>
                  <a:pt x="34" y="92"/>
                  <a:pt x="34" y="92"/>
                </a:cubicBezTo>
                <a:cubicBezTo>
                  <a:pt x="24" y="77"/>
                  <a:pt x="24" y="77"/>
                  <a:pt x="24" y="77"/>
                </a:cubicBezTo>
                <a:cubicBezTo>
                  <a:pt x="14" y="84"/>
                  <a:pt x="14" y="84"/>
                  <a:pt x="14" y="84"/>
                </a:cubicBezTo>
                <a:cubicBezTo>
                  <a:pt x="11" y="80"/>
                  <a:pt x="11" y="80"/>
                  <a:pt x="11" y="80"/>
                </a:cubicBezTo>
                <a:cubicBezTo>
                  <a:pt x="41" y="59"/>
                  <a:pt x="41" y="59"/>
                  <a:pt x="41" y="59"/>
                </a:cubicBezTo>
                <a:lnTo>
                  <a:pt x="41" y="109"/>
                </a:lnTo>
                <a:close/>
                <a:moveTo>
                  <a:pt x="60" y="18"/>
                </a:moveTo>
                <a:cubicBezTo>
                  <a:pt x="84" y="18"/>
                  <a:pt x="84" y="18"/>
                  <a:pt x="84" y="18"/>
                </a:cubicBezTo>
                <a:cubicBezTo>
                  <a:pt x="84" y="26"/>
                  <a:pt x="84" y="26"/>
                  <a:pt x="84" y="26"/>
                </a:cubicBezTo>
                <a:cubicBezTo>
                  <a:pt x="60" y="26"/>
                  <a:pt x="60" y="26"/>
                  <a:pt x="60" y="26"/>
                </a:cubicBezTo>
                <a:lnTo>
                  <a:pt x="60" y="18"/>
                </a:lnTo>
                <a:close/>
                <a:moveTo>
                  <a:pt x="49" y="34"/>
                </a:moveTo>
                <a:cubicBezTo>
                  <a:pt x="93" y="34"/>
                  <a:pt x="93" y="34"/>
                  <a:pt x="93" y="34"/>
                </a:cubicBezTo>
                <a:cubicBezTo>
                  <a:pt x="93" y="40"/>
                  <a:pt x="93" y="40"/>
                  <a:pt x="93" y="40"/>
                </a:cubicBezTo>
                <a:cubicBezTo>
                  <a:pt x="81" y="43"/>
                  <a:pt x="81" y="43"/>
                  <a:pt x="81" y="43"/>
                </a:cubicBezTo>
                <a:cubicBezTo>
                  <a:pt x="71" y="43"/>
                  <a:pt x="71" y="43"/>
                  <a:pt x="71" y="43"/>
                </a:cubicBezTo>
                <a:cubicBezTo>
                  <a:pt x="71" y="52"/>
                  <a:pt x="71" y="52"/>
                  <a:pt x="71" y="52"/>
                </a:cubicBezTo>
                <a:cubicBezTo>
                  <a:pt x="78" y="52"/>
                  <a:pt x="78" y="52"/>
                  <a:pt x="78" y="52"/>
                </a:cubicBezTo>
                <a:cubicBezTo>
                  <a:pt x="78" y="59"/>
                  <a:pt x="78" y="59"/>
                  <a:pt x="78" y="59"/>
                </a:cubicBezTo>
                <a:cubicBezTo>
                  <a:pt x="86" y="59"/>
                  <a:pt x="86" y="59"/>
                  <a:pt x="86" y="59"/>
                </a:cubicBezTo>
                <a:cubicBezTo>
                  <a:pt x="86" y="51"/>
                  <a:pt x="86" y="51"/>
                  <a:pt x="86" y="51"/>
                </a:cubicBezTo>
                <a:cubicBezTo>
                  <a:pt x="92" y="49"/>
                  <a:pt x="92" y="49"/>
                  <a:pt x="92" y="49"/>
                </a:cubicBezTo>
                <a:cubicBezTo>
                  <a:pt x="92" y="68"/>
                  <a:pt x="92" y="68"/>
                  <a:pt x="92" y="68"/>
                </a:cubicBezTo>
                <a:cubicBezTo>
                  <a:pt x="49" y="68"/>
                  <a:pt x="49" y="68"/>
                  <a:pt x="49" y="68"/>
                </a:cubicBezTo>
                <a:lnTo>
                  <a:pt x="49" y="34"/>
                </a:lnTo>
                <a:close/>
                <a:moveTo>
                  <a:pt x="49" y="77"/>
                </a:moveTo>
                <a:cubicBezTo>
                  <a:pt x="92" y="77"/>
                  <a:pt x="92" y="77"/>
                  <a:pt x="92" y="77"/>
                </a:cubicBezTo>
                <a:cubicBezTo>
                  <a:pt x="92" y="84"/>
                  <a:pt x="92" y="84"/>
                  <a:pt x="92" y="84"/>
                </a:cubicBezTo>
                <a:cubicBezTo>
                  <a:pt x="49" y="84"/>
                  <a:pt x="49" y="84"/>
                  <a:pt x="49" y="84"/>
                </a:cubicBezTo>
                <a:lnTo>
                  <a:pt x="49" y="77"/>
                </a:lnTo>
                <a:close/>
                <a:moveTo>
                  <a:pt x="49" y="92"/>
                </a:moveTo>
                <a:cubicBezTo>
                  <a:pt x="92" y="92"/>
                  <a:pt x="92" y="92"/>
                  <a:pt x="92" y="92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49" y="100"/>
                  <a:pt x="49" y="100"/>
                  <a:pt x="49" y="100"/>
                </a:cubicBezTo>
                <a:lnTo>
                  <a:pt x="49" y="92"/>
                </a:lnTo>
                <a:close/>
                <a:moveTo>
                  <a:pt x="76" y="133"/>
                </a:moveTo>
                <a:cubicBezTo>
                  <a:pt x="68" y="133"/>
                  <a:pt x="68" y="133"/>
                  <a:pt x="68" y="133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76" y="125"/>
                  <a:pt x="76" y="125"/>
                  <a:pt x="76" y="125"/>
                </a:cubicBezTo>
                <a:lnTo>
                  <a:pt x="76" y="133"/>
                </a:lnTo>
                <a:close/>
                <a:moveTo>
                  <a:pt x="84" y="133"/>
                </a:moveTo>
                <a:cubicBezTo>
                  <a:pt x="84" y="116"/>
                  <a:pt x="84" y="116"/>
                  <a:pt x="84" y="116"/>
                </a:cubicBezTo>
                <a:cubicBezTo>
                  <a:pt x="59" y="116"/>
                  <a:pt x="59" y="116"/>
                  <a:pt x="59" y="116"/>
                </a:cubicBezTo>
                <a:cubicBezTo>
                  <a:pt x="59" y="133"/>
                  <a:pt x="59" y="133"/>
                  <a:pt x="59" y="133"/>
                </a:cubicBezTo>
                <a:cubicBezTo>
                  <a:pt x="49" y="133"/>
                  <a:pt x="49" y="133"/>
                  <a:pt x="49" y="133"/>
                </a:cubicBezTo>
                <a:cubicBezTo>
                  <a:pt x="49" y="108"/>
                  <a:pt x="49" y="108"/>
                  <a:pt x="49" y="108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90" y="110"/>
                  <a:pt x="89" y="113"/>
                  <a:pt x="89" y="115"/>
                </a:cubicBezTo>
                <a:cubicBezTo>
                  <a:pt x="89" y="122"/>
                  <a:pt x="92" y="128"/>
                  <a:pt x="97" y="133"/>
                </a:cubicBezTo>
                <a:lnTo>
                  <a:pt x="84" y="133"/>
                </a:lnTo>
                <a:close/>
                <a:moveTo>
                  <a:pt x="116" y="133"/>
                </a:moveTo>
                <a:cubicBezTo>
                  <a:pt x="116" y="133"/>
                  <a:pt x="116" y="133"/>
                  <a:pt x="116" y="133"/>
                </a:cubicBezTo>
                <a:cubicBezTo>
                  <a:pt x="114" y="133"/>
                  <a:pt x="111" y="131"/>
                  <a:pt x="111" y="128"/>
                </a:cubicBezTo>
                <a:cubicBezTo>
                  <a:pt x="111" y="127"/>
                  <a:pt x="113" y="125"/>
                  <a:pt x="116" y="122"/>
                </a:cubicBezTo>
                <a:cubicBezTo>
                  <a:pt x="118" y="125"/>
                  <a:pt x="120" y="127"/>
                  <a:pt x="120" y="128"/>
                </a:cubicBezTo>
                <a:cubicBezTo>
                  <a:pt x="120" y="131"/>
                  <a:pt x="118" y="133"/>
                  <a:pt x="116" y="133"/>
                </a:cubicBezTo>
                <a:close/>
                <a:moveTo>
                  <a:pt x="128" y="127"/>
                </a:moveTo>
                <a:cubicBezTo>
                  <a:pt x="128" y="121"/>
                  <a:pt x="121" y="115"/>
                  <a:pt x="118" y="113"/>
                </a:cubicBezTo>
                <a:cubicBezTo>
                  <a:pt x="116" y="111"/>
                  <a:pt x="116" y="111"/>
                  <a:pt x="116" y="111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11" y="115"/>
                  <a:pt x="103" y="122"/>
                  <a:pt x="103" y="128"/>
                </a:cubicBezTo>
                <a:cubicBezTo>
                  <a:pt x="100" y="125"/>
                  <a:pt x="98" y="120"/>
                  <a:pt x="98" y="115"/>
                </a:cubicBezTo>
                <a:cubicBezTo>
                  <a:pt x="98" y="109"/>
                  <a:pt x="101" y="102"/>
                  <a:pt x="108" y="95"/>
                </a:cubicBezTo>
                <a:cubicBezTo>
                  <a:pt x="109" y="101"/>
                  <a:pt x="114" y="106"/>
                  <a:pt x="121" y="106"/>
                </a:cubicBezTo>
                <a:cubicBezTo>
                  <a:pt x="124" y="106"/>
                  <a:pt x="127" y="105"/>
                  <a:pt x="129" y="103"/>
                </a:cubicBezTo>
                <a:cubicBezTo>
                  <a:pt x="132" y="108"/>
                  <a:pt x="133" y="112"/>
                  <a:pt x="133" y="115"/>
                </a:cubicBezTo>
                <a:cubicBezTo>
                  <a:pt x="133" y="120"/>
                  <a:pt x="131" y="124"/>
                  <a:pt x="128" y="12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9" name="Google Shape;2249;p48"/>
          <p:cNvSpPr/>
          <p:nvPr/>
        </p:nvSpPr>
        <p:spPr>
          <a:xfrm>
            <a:off x="2348238" y="1518071"/>
            <a:ext cx="365970" cy="368161"/>
          </a:xfrm>
          <a:custGeom>
            <a:avLst/>
            <a:gdLst/>
            <a:ahLst/>
            <a:cxnLst/>
            <a:rect l="l" t="t" r="r" b="b"/>
            <a:pathLst>
              <a:path w="141" h="141" extrusionOk="0">
                <a:moveTo>
                  <a:pt x="137" y="67"/>
                </a:moveTo>
                <a:cubicBezTo>
                  <a:pt x="133" y="67"/>
                  <a:pt x="131" y="68"/>
                  <a:pt x="129" y="69"/>
                </a:cubicBezTo>
                <a:cubicBezTo>
                  <a:pt x="127" y="70"/>
                  <a:pt x="126" y="70"/>
                  <a:pt x="124" y="70"/>
                </a:cubicBezTo>
                <a:cubicBezTo>
                  <a:pt x="122" y="70"/>
                  <a:pt x="121" y="70"/>
                  <a:pt x="119" y="69"/>
                </a:cubicBezTo>
                <a:cubicBezTo>
                  <a:pt x="118" y="69"/>
                  <a:pt x="117" y="68"/>
                  <a:pt x="116" y="67"/>
                </a:cubicBezTo>
                <a:cubicBezTo>
                  <a:pt x="116" y="39"/>
                  <a:pt x="116" y="39"/>
                  <a:pt x="116" y="39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29" y="38"/>
                  <a:pt x="129" y="38"/>
                  <a:pt x="129" y="38"/>
                </a:cubicBezTo>
                <a:cubicBezTo>
                  <a:pt x="116" y="29"/>
                  <a:pt x="116" y="29"/>
                  <a:pt x="116" y="29"/>
                </a:cubicBezTo>
                <a:cubicBezTo>
                  <a:pt x="116" y="0"/>
                  <a:pt x="116" y="0"/>
                  <a:pt x="116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2" y="14"/>
                  <a:pt x="92" y="14"/>
                  <a:pt x="92" y="14"/>
                </a:cubicBezTo>
                <a:cubicBezTo>
                  <a:pt x="71" y="0"/>
                  <a:pt x="71" y="0"/>
                  <a:pt x="71" y="0"/>
                </a:cubicBezTo>
                <a:cubicBezTo>
                  <a:pt x="13" y="38"/>
                  <a:pt x="13" y="38"/>
                  <a:pt x="13" y="38"/>
                </a:cubicBezTo>
                <a:cubicBezTo>
                  <a:pt x="17" y="45"/>
                  <a:pt x="17" y="45"/>
                  <a:pt x="17" y="45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67"/>
                  <a:pt x="26" y="67"/>
                  <a:pt x="26" y="67"/>
                </a:cubicBezTo>
                <a:cubicBezTo>
                  <a:pt x="24" y="68"/>
                  <a:pt x="23" y="69"/>
                  <a:pt x="22" y="69"/>
                </a:cubicBezTo>
                <a:cubicBezTo>
                  <a:pt x="21" y="70"/>
                  <a:pt x="20" y="70"/>
                  <a:pt x="17" y="70"/>
                </a:cubicBezTo>
                <a:cubicBezTo>
                  <a:pt x="15" y="70"/>
                  <a:pt x="14" y="70"/>
                  <a:pt x="13" y="69"/>
                </a:cubicBezTo>
                <a:cubicBezTo>
                  <a:pt x="11" y="68"/>
                  <a:pt x="8" y="67"/>
                  <a:pt x="4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41"/>
                  <a:pt x="0" y="141"/>
                  <a:pt x="0" y="141"/>
                </a:cubicBezTo>
                <a:cubicBezTo>
                  <a:pt x="141" y="141"/>
                  <a:pt x="141" y="141"/>
                  <a:pt x="141" y="141"/>
                </a:cubicBezTo>
                <a:cubicBezTo>
                  <a:pt x="141" y="67"/>
                  <a:pt x="141" y="67"/>
                  <a:pt x="141" y="67"/>
                </a:cubicBezTo>
                <a:lnTo>
                  <a:pt x="137" y="67"/>
                </a:lnTo>
                <a:close/>
                <a:moveTo>
                  <a:pt x="100" y="8"/>
                </a:moveTo>
                <a:cubicBezTo>
                  <a:pt x="107" y="8"/>
                  <a:pt x="107" y="8"/>
                  <a:pt x="107" y="8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0" y="19"/>
                  <a:pt x="100" y="19"/>
                  <a:pt x="100" y="19"/>
                </a:cubicBezTo>
                <a:lnTo>
                  <a:pt x="100" y="8"/>
                </a:lnTo>
                <a:close/>
                <a:moveTo>
                  <a:pt x="71" y="10"/>
                </a:moveTo>
                <a:cubicBezTo>
                  <a:pt x="81" y="17"/>
                  <a:pt x="81" y="17"/>
                  <a:pt x="81" y="17"/>
                </a:cubicBezTo>
                <a:cubicBezTo>
                  <a:pt x="73" y="27"/>
                  <a:pt x="73" y="27"/>
                  <a:pt x="73" y="27"/>
                </a:cubicBezTo>
                <a:cubicBezTo>
                  <a:pt x="82" y="36"/>
                  <a:pt x="82" y="36"/>
                  <a:pt x="82" y="36"/>
                </a:cubicBezTo>
                <a:cubicBezTo>
                  <a:pt x="82" y="43"/>
                  <a:pt x="82" y="43"/>
                  <a:pt x="82" y="43"/>
                </a:cubicBezTo>
                <a:cubicBezTo>
                  <a:pt x="90" y="43"/>
                  <a:pt x="90" y="43"/>
                  <a:pt x="90" y="43"/>
                </a:cubicBezTo>
                <a:cubicBezTo>
                  <a:pt x="90" y="32"/>
                  <a:pt x="90" y="32"/>
                  <a:pt x="90" y="32"/>
                </a:cubicBezTo>
                <a:cubicBezTo>
                  <a:pt x="84" y="27"/>
                  <a:pt x="84" y="27"/>
                  <a:pt x="84" y="27"/>
                </a:cubicBezTo>
                <a:cubicBezTo>
                  <a:pt x="88" y="22"/>
                  <a:pt x="88" y="22"/>
                  <a:pt x="88" y="22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107" y="87"/>
                  <a:pt x="107" y="87"/>
                  <a:pt x="107" y="87"/>
                </a:cubicBezTo>
                <a:cubicBezTo>
                  <a:pt x="106" y="87"/>
                  <a:pt x="105" y="88"/>
                  <a:pt x="104" y="88"/>
                </a:cubicBezTo>
                <a:cubicBezTo>
                  <a:pt x="102" y="89"/>
                  <a:pt x="101" y="90"/>
                  <a:pt x="99" y="90"/>
                </a:cubicBezTo>
                <a:cubicBezTo>
                  <a:pt x="96" y="90"/>
                  <a:pt x="95" y="89"/>
                  <a:pt x="94" y="88"/>
                </a:cubicBezTo>
                <a:cubicBezTo>
                  <a:pt x="93" y="88"/>
                  <a:pt x="91" y="87"/>
                  <a:pt x="89" y="86"/>
                </a:cubicBezTo>
                <a:cubicBezTo>
                  <a:pt x="89" y="57"/>
                  <a:pt x="89" y="57"/>
                  <a:pt x="89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86"/>
                  <a:pt x="52" y="86"/>
                  <a:pt x="52" y="86"/>
                </a:cubicBezTo>
                <a:cubicBezTo>
                  <a:pt x="50" y="87"/>
                  <a:pt x="49" y="88"/>
                  <a:pt x="48" y="88"/>
                </a:cubicBezTo>
                <a:cubicBezTo>
                  <a:pt x="46" y="89"/>
                  <a:pt x="45" y="90"/>
                  <a:pt x="42" y="90"/>
                </a:cubicBezTo>
                <a:cubicBezTo>
                  <a:pt x="40" y="90"/>
                  <a:pt x="39" y="89"/>
                  <a:pt x="37" y="88"/>
                </a:cubicBezTo>
                <a:cubicBezTo>
                  <a:pt x="36" y="88"/>
                  <a:pt x="35" y="87"/>
                  <a:pt x="34" y="87"/>
                </a:cubicBezTo>
                <a:cubicBezTo>
                  <a:pt x="34" y="34"/>
                  <a:pt x="34" y="34"/>
                  <a:pt x="34" y="34"/>
                </a:cubicBezTo>
                <a:lnTo>
                  <a:pt x="71" y="10"/>
                </a:lnTo>
                <a:close/>
                <a:moveTo>
                  <a:pt x="81" y="86"/>
                </a:moveTo>
                <a:cubicBezTo>
                  <a:pt x="79" y="87"/>
                  <a:pt x="77" y="87"/>
                  <a:pt x="76" y="88"/>
                </a:cubicBezTo>
                <a:cubicBezTo>
                  <a:pt x="74" y="89"/>
                  <a:pt x="73" y="90"/>
                  <a:pt x="71" y="90"/>
                </a:cubicBezTo>
                <a:cubicBezTo>
                  <a:pt x="68" y="90"/>
                  <a:pt x="67" y="89"/>
                  <a:pt x="66" y="88"/>
                </a:cubicBezTo>
                <a:cubicBezTo>
                  <a:pt x="64" y="87"/>
                  <a:pt x="63" y="87"/>
                  <a:pt x="60" y="86"/>
                </a:cubicBezTo>
                <a:cubicBezTo>
                  <a:pt x="60" y="66"/>
                  <a:pt x="60" y="66"/>
                  <a:pt x="60" y="66"/>
                </a:cubicBezTo>
                <a:cubicBezTo>
                  <a:pt x="81" y="66"/>
                  <a:pt x="81" y="66"/>
                  <a:pt x="81" y="66"/>
                </a:cubicBezTo>
                <a:lnTo>
                  <a:pt x="81" y="86"/>
                </a:lnTo>
                <a:close/>
                <a:moveTo>
                  <a:pt x="8" y="76"/>
                </a:moveTo>
                <a:cubicBezTo>
                  <a:pt x="8" y="76"/>
                  <a:pt x="9" y="76"/>
                  <a:pt x="9" y="76"/>
                </a:cubicBezTo>
                <a:cubicBezTo>
                  <a:pt x="11" y="77"/>
                  <a:pt x="13" y="79"/>
                  <a:pt x="17" y="79"/>
                </a:cubicBezTo>
                <a:cubicBezTo>
                  <a:pt x="22" y="79"/>
                  <a:pt x="24" y="78"/>
                  <a:pt x="26" y="77"/>
                </a:cubicBezTo>
                <a:cubicBezTo>
                  <a:pt x="26" y="86"/>
                  <a:pt x="26" y="86"/>
                  <a:pt x="26" y="86"/>
                </a:cubicBezTo>
                <a:cubicBezTo>
                  <a:pt x="23" y="86"/>
                  <a:pt x="21" y="87"/>
                  <a:pt x="19" y="88"/>
                </a:cubicBezTo>
                <a:cubicBezTo>
                  <a:pt x="18" y="89"/>
                  <a:pt x="17" y="90"/>
                  <a:pt x="14" y="90"/>
                </a:cubicBezTo>
                <a:cubicBezTo>
                  <a:pt x="12" y="90"/>
                  <a:pt x="11" y="89"/>
                  <a:pt x="9" y="88"/>
                </a:cubicBezTo>
                <a:cubicBezTo>
                  <a:pt x="9" y="88"/>
                  <a:pt x="9" y="88"/>
                  <a:pt x="8" y="88"/>
                </a:cubicBezTo>
                <a:lnTo>
                  <a:pt x="8" y="76"/>
                </a:lnTo>
                <a:close/>
                <a:moveTo>
                  <a:pt x="8" y="133"/>
                </a:moveTo>
                <a:cubicBezTo>
                  <a:pt x="8" y="97"/>
                  <a:pt x="8" y="97"/>
                  <a:pt x="8" y="97"/>
                </a:cubicBezTo>
                <a:cubicBezTo>
                  <a:pt x="10" y="98"/>
                  <a:pt x="12" y="98"/>
                  <a:pt x="14" y="98"/>
                </a:cubicBezTo>
                <a:cubicBezTo>
                  <a:pt x="19" y="98"/>
                  <a:pt x="21" y="97"/>
                  <a:pt x="23" y="96"/>
                </a:cubicBezTo>
                <a:cubicBezTo>
                  <a:pt x="25" y="95"/>
                  <a:pt x="26" y="94"/>
                  <a:pt x="28" y="94"/>
                </a:cubicBezTo>
                <a:cubicBezTo>
                  <a:pt x="31" y="94"/>
                  <a:pt x="32" y="95"/>
                  <a:pt x="33" y="96"/>
                </a:cubicBezTo>
                <a:cubicBezTo>
                  <a:pt x="35" y="97"/>
                  <a:pt x="38" y="98"/>
                  <a:pt x="42" y="98"/>
                </a:cubicBezTo>
                <a:cubicBezTo>
                  <a:pt x="47" y="98"/>
                  <a:pt x="49" y="97"/>
                  <a:pt x="51" y="96"/>
                </a:cubicBezTo>
                <a:cubicBezTo>
                  <a:pt x="53" y="95"/>
                  <a:pt x="54" y="94"/>
                  <a:pt x="57" y="94"/>
                </a:cubicBezTo>
                <a:cubicBezTo>
                  <a:pt x="59" y="94"/>
                  <a:pt x="60" y="95"/>
                  <a:pt x="62" y="96"/>
                </a:cubicBezTo>
                <a:cubicBezTo>
                  <a:pt x="64" y="97"/>
                  <a:pt x="66" y="98"/>
                  <a:pt x="71" y="98"/>
                </a:cubicBezTo>
                <a:cubicBezTo>
                  <a:pt x="75" y="98"/>
                  <a:pt x="78" y="97"/>
                  <a:pt x="80" y="96"/>
                </a:cubicBezTo>
                <a:cubicBezTo>
                  <a:pt x="81" y="95"/>
                  <a:pt x="82" y="94"/>
                  <a:pt x="85" y="94"/>
                </a:cubicBezTo>
                <a:cubicBezTo>
                  <a:pt x="87" y="94"/>
                  <a:pt x="88" y="95"/>
                  <a:pt x="90" y="96"/>
                </a:cubicBezTo>
                <a:cubicBezTo>
                  <a:pt x="92" y="97"/>
                  <a:pt x="94" y="98"/>
                  <a:pt x="99" y="98"/>
                </a:cubicBezTo>
                <a:cubicBezTo>
                  <a:pt x="104" y="98"/>
                  <a:pt x="106" y="97"/>
                  <a:pt x="108" y="96"/>
                </a:cubicBezTo>
                <a:cubicBezTo>
                  <a:pt x="110" y="95"/>
                  <a:pt x="111" y="94"/>
                  <a:pt x="113" y="94"/>
                </a:cubicBezTo>
                <a:cubicBezTo>
                  <a:pt x="116" y="94"/>
                  <a:pt x="117" y="95"/>
                  <a:pt x="118" y="96"/>
                </a:cubicBezTo>
                <a:cubicBezTo>
                  <a:pt x="120" y="97"/>
                  <a:pt x="123" y="98"/>
                  <a:pt x="127" y="98"/>
                </a:cubicBezTo>
                <a:cubicBezTo>
                  <a:pt x="130" y="98"/>
                  <a:pt x="132" y="98"/>
                  <a:pt x="133" y="97"/>
                </a:cubicBezTo>
                <a:cubicBezTo>
                  <a:pt x="133" y="133"/>
                  <a:pt x="133" y="133"/>
                  <a:pt x="133" y="133"/>
                </a:cubicBezTo>
                <a:lnTo>
                  <a:pt x="8" y="133"/>
                </a:lnTo>
                <a:close/>
                <a:moveTo>
                  <a:pt x="132" y="88"/>
                </a:moveTo>
                <a:cubicBezTo>
                  <a:pt x="131" y="89"/>
                  <a:pt x="130" y="90"/>
                  <a:pt x="127" y="90"/>
                </a:cubicBezTo>
                <a:cubicBezTo>
                  <a:pt x="125" y="90"/>
                  <a:pt x="124" y="89"/>
                  <a:pt x="122" y="88"/>
                </a:cubicBezTo>
                <a:cubicBezTo>
                  <a:pt x="121" y="87"/>
                  <a:pt x="119" y="86"/>
                  <a:pt x="116" y="86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18" y="78"/>
                  <a:pt x="120" y="79"/>
                  <a:pt x="124" y="79"/>
                </a:cubicBezTo>
                <a:cubicBezTo>
                  <a:pt x="128" y="79"/>
                  <a:pt x="131" y="77"/>
                  <a:pt x="133" y="76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3" y="88"/>
                  <a:pt x="133" y="88"/>
                  <a:pt x="133" y="88"/>
                </a:cubicBezTo>
                <a:cubicBezTo>
                  <a:pt x="133" y="88"/>
                  <a:pt x="133" y="88"/>
                  <a:pt x="132" y="8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50" name="Google Shape;2250;p48"/>
          <p:cNvGrpSpPr/>
          <p:nvPr/>
        </p:nvGrpSpPr>
        <p:grpSpPr>
          <a:xfrm>
            <a:off x="3144735" y="1572857"/>
            <a:ext cx="366152" cy="313375"/>
            <a:chOff x="3149209" y="1572857"/>
            <a:chExt cx="366152" cy="313375"/>
          </a:xfrm>
        </p:grpSpPr>
        <p:sp>
          <p:nvSpPr>
            <p:cNvPr id="2251" name="Google Shape;2251;p48"/>
            <p:cNvSpPr/>
            <p:nvPr/>
          </p:nvSpPr>
          <p:spPr>
            <a:xfrm>
              <a:off x="3367257" y="1805149"/>
              <a:ext cx="147923" cy="36159"/>
            </a:xfrm>
            <a:custGeom>
              <a:avLst/>
              <a:gdLst/>
              <a:ahLst/>
              <a:cxnLst/>
              <a:rect l="l" t="t" r="r" b="b"/>
              <a:pathLst>
                <a:path w="57" h="14" extrusionOk="0">
                  <a:moveTo>
                    <a:pt x="0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1"/>
                    <a:pt x="11" y="9"/>
                    <a:pt x="14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2" name="Google Shape;2252;p48"/>
            <p:cNvSpPr/>
            <p:nvPr/>
          </p:nvSpPr>
          <p:spPr>
            <a:xfrm>
              <a:off x="3327811" y="1633122"/>
              <a:ext cx="187368" cy="107380"/>
            </a:xfrm>
            <a:custGeom>
              <a:avLst/>
              <a:gdLst/>
              <a:ahLst/>
              <a:cxnLst/>
              <a:rect l="l" t="t" r="r" b="b"/>
              <a:pathLst>
                <a:path w="72" h="41" extrusionOk="0">
                  <a:moveTo>
                    <a:pt x="9" y="29"/>
                  </a:moveTo>
                  <a:cubicBezTo>
                    <a:pt x="9" y="27"/>
                    <a:pt x="11" y="25"/>
                    <a:pt x="13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43" y="25"/>
                    <a:pt x="48" y="19"/>
                    <a:pt x="48" y="13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5"/>
                    <a:pt x="43" y="0"/>
                    <a:pt x="3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8" y="8"/>
                    <a:pt x="40" y="10"/>
                    <a:pt x="40" y="1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5"/>
                    <a:pt x="38" y="17"/>
                    <a:pt x="36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6" y="17"/>
                    <a:pt x="0" y="23"/>
                    <a:pt x="0" y="30"/>
                  </a:cubicBezTo>
                  <a:cubicBezTo>
                    <a:pt x="1" y="36"/>
                    <a:pt x="6" y="41"/>
                    <a:pt x="13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1" y="33"/>
                    <a:pt x="9" y="31"/>
                    <a:pt x="9" y="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3" name="Google Shape;2253;p48"/>
            <p:cNvSpPr/>
            <p:nvPr/>
          </p:nvSpPr>
          <p:spPr>
            <a:xfrm>
              <a:off x="3348629" y="1763512"/>
              <a:ext cx="1665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4" name="Google Shape;2254;p48"/>
            <p:cNvSpPr/>
            <p:nvPr/>
          </p:nvSpPr>
          <p:spPr>
            <a:xfrm>
              <a:off x="3200708" y="1687908"/>
              <a:ext cx="60265" cy="31776"/>
            </a:xfrm>
            <a:custGeom>
              <a:avLst/>
              <a:gdLst/>
              <a:ahLst/>
              <a:cxnLst/>
              <a:rect l="l" t="t" r="r" b="b"/>
              <a:pathLst>
                <a:path w="55" h="29" extrusionOk="0">
                  <a:moveTo>
                    <a:pt x="0" y="7"/>
                  </a:moveTo>
                  <a:lnTo>
                    <a:pt x="50" y="0"/>
                  </a:lnTo>
                  <a:lnTo>
                    <a:pt x="55" y="19"/>
                  </a:lnTo>
                  <a:lnTo>
                    <a:pt x="5" y="2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5" name="Google Shape;2255;p48"/>
            <p:cNvSpPr/>
            <p:nvPr/>
          </p:nvSpPr>
          <p:spPr>
            <a:xfrm>
              <a:off x="3208377" y="1731736"/>
              <a:ext cx="60265" cy="29585"/>
            </a:xfrm>
            <a:custGeom>
              <a:avLst/>
              <a:gdLst/>
              <a:ahLst/>
              <a:cxnLst/>
              <a:rect l="l" t="t" r="r" b="b"/>
              <a:pathLst>
                <a:path w="55" h="27" extrusionOk="0">
                  <a:moveTo>
                    <a:pt x="0" y="8"/>
                  </a:moveTo>
                  <a:lnTo>
                    <a:pt x="50" y="0"/>
                  </a:lnTo>
                  <a:lnTo>
                    <a:pt x="55" y="19"/>
                  </a:lnTo>
                  <a:lnTo>
                    <a:pt x="5" y="27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6" name="Google Shape;2256;p48"/>
            <p:cNvSpPr/>
            <p:nvPr/>
          </p:nvSpPr>
          <p:spPr>
            <a:xfrm>
              <a:off x="3216048" y="1773374"/>
              <a:ext cx="60265" cy="31776"/>
            </a:xfrm>
            <a:custGeom>
              <a:avLst/>
              <a:gdLst/>
              <a:ahLst/>
              <a:cxnLst/>
              <a:rect l="l" t="t" r="r" b="b"/>
              <a:pathLst>
                <a:path w="55" h="29" extrusionOk="0">
                  <a:moveTo>
                    <a:pt x="0" y="10"/>
                  </a:moveTo>
                  <a:lnTo>
                    <a:pt x="50" y="0"/>
                  </a:lnTo>
                  <a:lnTo>
                    <a:pt x="55" y="22"/>
                  </a:lnTo>
                  <a:lnTo>
                    <a:pt x="5" y="29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7" name="Google Shape;2257;p48"/>
            <p:cNvSpPr/>
            <p:nvPr/>
          </p:nvSpPr>
          <p:spPr>
            <a:xfrm>
              <a:off x="3149209" y="1572857"/>
              <a:ext cx="365970" cy="313375"/>
            </a:xfrm>
            <a:custGeom>
              <a:avLst/>
              <a:gdLst/>
              <a:ahLst/>
              <a:cxnLst/>
              <a:rect l="l" t="t" r="r" b="b"/>
              <a:pathLst>
                <a:path w="334" h="286" extrusionOk="0">
                  <a:moveTo>
                    <a:pt x="128" y="53"/>
                  </a:moveTo>
                  <a:lnTo>
                    <a:pt x="106" y="57"/>
                  </a:lnTo>
                  <a:lnTo>
                    <a:pt x="99" y="19"/>
                  </a:lnTo>
                  <a:lnTo>
                    <a:pt x="68" y="24"/>
                  </a:lnTo>
                  <a:lnTo>
                    <a:pt x="64" y="0"/>
                  </a:lnTo>
                  <a:lnTo>
                    <a:pt x="45" y="3"/>
                  </a:lnTo>
                  <a:lnTo>
                    <a:pt x="47" y="27"/>
                  </a:lnTo>
                  <a:lnTo>
                    <a:pt x="14" y="34"/>
                  </a:lnTo>
                  <a:lnTo>
                    <a:pt x="21" y="72"/>
                  </a:lnTo>
                  <a:lnTo>
                    <a:pt x="2" y="76"/>
                  </a:lnTo>
                  <a:lnTo>
                    <a:pt x="35" y="267"/>
                  </a:lnTo>
                  <a:lnTo>
                    <a:pt x="0" y="267"/>
                  </a:lnTo>
                  <a:lnTo>
                    <a:pt x="0" y="286"/>
                  </a:lnTo>
                  <a:lnTo>
                    <a:pt x="334" y="286"/>
                  </a:lnTo>
                  <a:lnTo>
                    <a:pt x="334" y="267"/>
                  </a:lnTo>
                  <a:lnTo>
                    <a:pt x="166" y="267"/>
                  </a:lnTo>
                  <a:lnTo>
                    <a:pt x="128" y="53"/>
                  </a:lnTo>
                  <a:close/>
                  <a:moveTo>
                    <a:pt x="37" y="50"/>
                  </a:moveTo>
                  <a:lnTo>
                    <a:pt x="85" y="41"/>
                  </a:lnTo>
                  <a:lnTo>
                    <a:pt x="87" y="60"/>
                  </a:lnTo>
                  <a:lnTo>
                    <a:pt x="40" y="69"/>
                  </a:lnTo>
                  <a:lnTo>
                    <a:pt x="37" y="50"/>
                  </a:lnTo>
                  <a:close/>
                  <a:moveTo>
                    <a:pt x="23" y="91"/>
                  </a:moveTo>
                  <a:lnTo>
                    <a:pt x="26" y="91"/>
                  </a:lnTo>
                  <a:lnTo>
                    <a:pt x="111" y="76"/>
                  </a:lnTo>
                  <a:lnTo>
                    <a:pt x="144" y="267"/>
                  </a:lnTo>
                  <a:lnTo>
                    <a:pt x="56" y="267"/>
                  </a:lnTo>
                  <a:lnTo>
                    <a:pt x="23" y="9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8" name="Google Shape;2258;p48"/>
            <p:cNvSpPr/>
            <p:nvPr/>
          </p:nvSpPr>
          <p:spPr>
            <a:xfrm>
              <a:off x="3473541" y="1630930"/>
              <a:ext cx="210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9" name="Google Shape;2259;p48"/>
            <p:cNvSpPr/>
            <p:nvPr/>
          </p:nvSpPr>
          <p:spPr>
            <a:xfrm>
              <a:off x="3494360" y="1610111"/>
              <a:ext cx="210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60" name="Google Shape;2260;p48"/>
          <p:cNvSpPr/>
          <p:nvPr/>
        </p:nvSpPr>
        <p:spPr>
          <a:xfrm>
            <a:off x="1526449" y="1593676"/>
            <a:ext cx="365970" cy="292557"/>
          </a:xfrm>
          <a:custGeom>
            <a:avLst/>
            <a:gdLst/>
            <a:ahLst/>
            <a:cxnLst/>
            <a:rect l="l" t="t" r="r" b="b"/>
            <a:pathLst>
              <a:path w="141" h="112" extrusionOk="0">
                <a:moveTo>
                  <a:pt x="141" y="30"/>
                </a:moveTo>
                <a:cubicBezTo>
                  <a:pt x="133" y="30"/>
                  <a:pt x="133" y="30"/>
                  <a:pt x="133" y="30"/>
                </a:cubicBezTo>
                <a:cubicBezTo>
                  <a:pt x="133" y="0"/>
                  <a:pt x="133" y="0"/>
                  <a:pt x="13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12"/>
                  <a:pt x="0" y="112"/>
                  <a:pt x="0" y="112"/>
                </a:cubicBezTo>
                <a:cubicBezTo>
                  <a:pt x="133" y="112"/>
                  <a:pt x="133" y="112"/>
                  <a:pt x="133" y="112"/>
                </a:cubicBezTo>
                <a:cubicBezTo>
                  <a:pt x="133" y="78"/>
                  <a:pt x="133" y="78"/>
                  <a:pt x="133" y="78"/>
                </a:cubicBezTo>
                <a:cubicBezTo>
                  <a:pt x="141" y="78"/>
                  <a:pt x="141" y="78"/>
                  <a:pt x="141" y="78"/>
                </a:cubicBezTo>
                <a:cubicBezTo>
                  <a:pt x="141" y="30"/>
                  <a:pt x="141" y="30"/>
                  <a:pt x="141" y="30"/>
                </a:cubicBezTo>
                <a:close/>
                <a:moveTo>
                  <a:pt x="125" y="30"/>
                </a:moveTo>
                <a:cubicBezTo>
                  <a:pt x="117" y="30"/>
                  <a:pt x="117" y="30"/>
                  <a:pt x="117" y="30"/>
                </a:cubicBezTo>
                <a:cubicBezTo>
                  <a:pt x="117" y="50"/>
                  <a:pt x="117" y="50"/>
                  <a:pt x="117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0" y="45"/>
                  <a:pt x="75" y="42"/>
                  <a:pt x="70" y="42"/>
                </a:cubicBezTo>
                <a:cubicBezTo>
                  <a:pt x="64" y="42"/>
                  <a:pt x="59" y="47"/>
                  <a:pt x="59" y="53"/>
                </a:cubicBezTo>
                <a:cubicBezTo>
                  <a:pt x="59" y="57"/>
                  <a:pt x="60" y="61"/>
                  <a:pt x="63" y="63"/>
                </a:cubicBezTo>
                <a:cubicBezTo>
                  <a:pt x="57" y="71"/>
                  <a:pt x="57" y="71"/>
                  <a:pt x="57" y="71"/>
                </a:cubicBezTo>
                <a:cubicBezTo>
                  <a:pt x="39" y="43"/>
                  <a:pt x="39" y="43"/>
                  <a:pt x="39" y="43"/>
                </a:cubicBezTo>
                <a:cubicBezTo>
                  <a:pt x="26" y="58"/>
                  <a:pt x="26" y="58"/>
                  <a:pt x="26" y="58"/>
                </a:cubicBezTo>
                <a:cubicBezTo>
                  <a:pt x="23" y="52"/>
                  <a:pt x="23" y="52"/>
                  <a:pt x="23" y="52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8"/>
                  <a:pt x="32" y="8"/>
                  <a:pt x="32" y="8"/>
                </a:cubicBezTo>
                <a:cubicBezTo>
                  <a:pt x="125" y="8"/>
                  <a:pt x="125" y="8"/>
                  <a:pt x="125" y="8"/>
                </a:cubicBezTo>
                <a:cubicBezTo>
                  <a:pt x="125" y="30"/>
                  <a:pt x="125" y="30"/>
                  <a:pt x="125" y="30"/>
                </a:cubicBezTo>
                <a:close/>
                <a:moveTo>
                  <a:pt x="71" y="58"/>
                </a:moveTo>
                <a:cubicBezTo>
                  <a:pt x="69" y="58"/>
                  <a:pt x="67" y="56"/>
                  <a:pt x="67" y="54"/>
                </a:cubicBezTo>
                <a:cubicBezTo>
                  <a:pt x="67" y="52"/>
                  <a:pt x="69" y="50"/>
                  <a:pt x="71" y="50"/>
                </a:cubicBezTo>
                <a:cubicBezTo>
                  <a:pt x="73" y="50"/>
                  <a:pt x="74" y="52"/>
                  <a:pt x="74" y="54"/>
                </a:cubicBezTo>
                <a:cubicBezTo>
                  <a:pt x="74" y="56"/>
                  <a:pt x="73" y="58"/>
                  <a:pt x="71" y="58"/>
                </a:cubicBezTo>
                <a:close/>
                <a:moveTo>
                  <a:pt x="14" y="23"/>
                </a:moveTo>
                <a:cubicBezTo>
                  <a:pt x="23" y="14"/>
                  <a:pt x="23" y="14"/>
                  <a:pt x="23" y="14"/>
                </a:cubicBezTo>
                <a:cubicBezTo>
                  <a:pt x="23" y="23"/>
                  <a:pt x="23" y="23"/>
                  <a:pt x="23" y="23"/>
                </a:cubicBezTo>
                <a:lnTo>
                  <a:pt x="14" y="23"/>
                </a:lnTo>
                <a:close/>
                <a:moveTo>
                  <a:pt x="125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25" y="73"/>
                  <a:pt x="25" y="73"/>
                  <a:pt x="25" y="73"/>
                </a:cubicBezTo>
                <a:cubicBezTo>
                  <a:pt x="38" y="57"/>
                  <a:pt x="38" y="57"/>
                  <a:pt x="38" y="57"/>
                </a:cubicBezTo>
                <a:cubicBezTo>
                  <a:pt x="58" y="86"/>
                  <a:pt x="58" y="86"/>
                  <a:pt x="58" y="86"/>
                </a:cubicBezTo>
                <a:cubicBezTo>
                  <a:pt x="71" y="66"/>
                  <a:pt x="71" y="66"/>
                  <a:pt x="71" y="66"/>
                </a:cubicBezTo>
                <a:cubicBezTo>
                  <a:pt x="76" y="66"/>
                  <a:pt x="80" y="63"/>
                  <a:pt x="82" y="58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7" y="78"/>
                  <a:pt x="117" y="78"/>
                  <a:pt x="117" y="78"/>
                </a:cubicBezTo>
                <a:cubicBezTo>
                  <a:pt x="125" y="78"/>
                  <a:pt x="125" y="78"/>
                  <a:pt x="125" y="78"/>
                </a:cubicBezTo>
                <a:cubicBezTo>
                  <a:pt x="125" y="104"/>
                  <a:pt x="125" y="104"/>
                  <a:pt x="125" y="104"/>
                </a:cubicBezTo>
                <a:close/>
                <a:moveTo>
                  <a:pt x="133" y="70"/>
                </a:moveTo>
                <a:cubicBezTo>
                  <a:pt x="125" y="70"/>
                  <a:pt x="125" y="70"/>
                  <a:pt x="125" y="70"/>
                </a:cubicBezTo>
                <a:cubicBezTo>
                  <a:pt x="125" y="38"/>
                  <a:pt x="125" y="38"/>
                  <a:pt x="125" y="38"/>
                </a:cubicBezTo>
                <a:cubicBezTo>
                  <a:pt x="133" y="38"/>
                  <a:pt x="133" y="38"/>
                  <a:pt x="133" y="38"/>
                </a:cubicBezTo>
                <a:lnTo>
                  <a:pt x="133" y="7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2A1BF0-0403-28AF-DBA8-45E63BAB0C83}"/>
              </a:ext>
            </a:extLst>
          </p:cNvPr>
          <p:cNvSpPr txBox="1"/>
          <p:nvPr/>
        </p:nvSpPr>
        <p:spPr>
          <a:xfrm>
            <a:off x="766773" y="372835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باس آیکون قالب</a:t>
            </a:r>
            <a:endParaRPr lang="en-US" sz="2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p30"/>
          <p:cNvSpPr txBox="1">
            <a:spLocks noGrp="1"/>
          </p:cNvSpPr>
          <p:nvPr>
            <p:ph type="title" idx="5"/>
          </p:nvPr>
        </p:nvSpPr>
        <p:spPr>
          <a:xfrm>
            <a:off x="2211700" y="1242357"/>
            <a:ext cx="8661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Shabnam" panose="020B0603030804020204" pitchFamily="34" charset="-78"/>
                <a:cs typeface="Shabnam" panose="020B0603030804020204" pitchFamily="34" charset="-78"/>
              </a:rPr>
              <a:t>01</a:t>
            </a:r>
            <a:endParaRPr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01" name="Google Shape;1001;p30"/>
          <p:cNvSpPr txBox="1">
            <a:spLocks noGrp="1"/>
          </p:cNvSpPr>
          <p:nvPr>
            <p:ph type="title" idx="6"/>
          </p:nvPr>
        </p:nvSpPr>
        <p:spPr>
          <a:xfrm>
            <a:off x="2213050" y="2959435"/>
            <a:ext cx="864000" cy="57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habnam" panose="020B0603030804020204" pitchFamily="34" charset="-78"/>
                <a:cs typeface="Shabnam" panose="020B0603030804020204" pitchFamily="34" charset="-78"/>
              </a:rPr>
              <a:t>03</a:t>
            </a:r>
            <a:endParaRPr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02" name="Google Shape;1002;p30"/>
          <p:cNvSpPr txBox="1">
            <a:spLocks noGrp="1"/>
          </p:cNvSpPr>
          <p:nvPr>
            <p:ph type="title" idx="7"/>
          </p:nvPr>
        </p:nvSpPr>
        <p:spPr>
          <a:xfrm>
            <a:off x="6067350" y="1243172"/>
            <a:ext cx="864000" cy="57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habnam" panose="020B0603030804020204" pitchFamily="34" charset="-78"/>
                <a:cs typeface="Shabnam" panose="020B0603030804020204" pitchFamily="34" charset="-78"/>
              </a:rPr>
              <a:t>02</a:t>
            </a:r>
            <a:endParaRPr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03" name="Google Shape;1003;p30"/>
          <p:cNvSpPr txBox="1">
            <a:spLocks noGrp="1"/>
          </p:cNvSpPr>
          <p:nvPr>
            <p:ph type="title" idx="8"/>
          </p:nvPr>
        </p:nvSpPr>
        <p:spPr>
          <a:xfrm>
            <a:off x="6067349" y="2959437"/>
            <a:ext cx="864000" cy="57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habnam" panose="020B0603030804020204" pitchFamily="34" charset="-78"/>
                <a:cs typeface="Shabnam" panose="020B0603030804020204" pitchFamily="34" charset="-78"/>
              </a:rPr>
              <a:t>04</a:t>
            </a:r>
            <a:endParaRPr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00F953-88D2-EB95-924F-E03350F659A5}"/>
              </a:ext>
            </a:extLst>
          </p:cNvPr>
          <p:cNvSpPr txBox="1"/>
          <p:nvPr/>
        </p:nvSpPr>
        <p:spPr>
          <a:xfrm>
            <a:off x="759542" y="392145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1F8D98-F1B4-BB72-06D3-C69A8FADDAAA}"/>
              </a:ext>
            </a:extLst>
          </p:cNvPr>
          <p:cNvSpPr txBox="1"/>
          <p:nvPr/>
        </p:nvSpPr>
        <p:spPr>
          <a:xfrm>
            <a:off x="5220617" y="1528707"/>
            <a:ext cx="255746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ADAC2E2-26A6-E7F5-7922-F2CF7C7916E2}"/>
              </a:ext>
            </a:extLst>
          </p:cNvPr>
          <p:cNvSpPr txBox="1"/>
          <p:nvPr/>
        </p:nvSpPr>
        <p:spPr>
          <a:xfrm>
            <a:off x="5220617" y="3235258"/>
            <a:ext cx="255746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8D7E90-B4BA-030D-27F7-B82A132464C3}"/>
              </a:ext>
            </a:extLst>
          </p:cNvPr>
          <p:cNvSpPr txBox="1"/>
          <p:nvPr/>
        </p:nvSpPr>
        <p:spPr>
          <a:xfrm>
            <a:off x="1435198" y="1537718"/>
            <a:ext cx="255746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1A751A-AB89-36BA-C4EA-CF8D15C0BC7F}"/>
              </a:ext>
            </a:extLst>
          </p:cNvPr>
          <p:cNvSpPr txBox="1"/>
          <p:nvPr/>
        </p:nvSpPr>
        <p:spPr>
          <a:xfrm>
            <a:off x="1435198" y="3244269"/>
            <a:ext cx="255746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4652119-960F-D934-8CC2-003EE504E2D0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9F3844-769F-8E82-4876-ACD96EA009AB}"/>
              </a:ext>
            </a:extLst>
          </p:cNvPr>
          <p:cNvSpPr txBox="1"/>
          <p:nvPr/>
        </p:nvSpPr>
        <p:spPr>
          <a:xfrm>
            <a:off x="519880" y="1335938"/>
            <a:ext cx="8104239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p32"/>
          <p:cNvSpPr txBox="1">
            <a:spLocks noGrp="1"/>
          </p:cNvSpPr>
          <p:nvPr>
            <p:ph type="title" idx="2"/>
          </p:nvPr>
        </p:nvSpPr>
        <p:spPr>
          <a:xfrm>
            <a:off x="3082833" y="603353"/>
            <a:ext cx="1106567" cy="76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latin typeface="Shabnam" panose="020B0603030804020204" pitchFamily="34" charset="-78"/>
                <a:cs typeface="Shabnam" panose="020B0603030804020204" pitchFamily="34" charset="-78"/>
              </a:rPr>
              <a:t>01</a:t>
            </a:r>
            <a:endParaRPr sz="48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cxnSp>
        <p:nvCxnSpPr>
          <p:cNvPr id="1022" name="Google Shape;1022;p32"/>
          <p:cNvCxnSpPr>
            <a:cxnSpLocks/>
          </p:cNvCxnSpPr>
          <p:nvPr/>
        </p:nvCxnSpPr>
        <p:spPr>
          <a:xfrm rot="10800000">
            <a:off x="-509850" y="1575350"/>
            <a:ext cx="4061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grpSp>
        <p:nvGrpSpPr>
          <p:cNvPr id="1023" name="Google Shape;1023;p32"/>
          <p:cNvGrpSpPr/>
          <p:nvPr/>
        </p:nvGrpSpPr>
        <p:grpSpPr>
          <a:xfrm>
            <a:off x="880215" y="3170314"/>
            <a:ext cx="3114683" cy="1803101"/>
            <a:chOff x="5360676" y="2392013"/>
            <a:chExt cx="1881188" cy="1089026"/>
          </a:xfrm>
        </p:grpSpPr>
        <p:sp>
          <p:nvSpPr>
            <p:cNvPr id="1024" name="Google Shape;1024;p32"/>
            <p:cNvSpPr/>
            <p:nvPr/>
          </p:nvSpPr>
          <p:spPr>
            <a:xfrm>
              <a:off x="5360676" y="2852388"/>
              <a:ext cx="668338" cy="498475"/>
            </a:xfrm>
            <a:custGeom>
              <a:avLst/>
              <a:gdLst/>
              <a:ahLst/>
              <a:cxnLst/>
              <a:rect l="l" t="t" r="r" b="b"/>
              <a:pathLst>
                <a:path w="216" h="161" extrusionOk="0">
                  <a:moveTo>
                    <a:pt x="215" y="140"/>
                  </a:moveTo>
                  <a:cubicBezTo>
                    <a:pt x="214" y="147"/>
                    <a:pt x="196" y="151"/>
                    <a:pt x="191" y="152"/>
                  </a:cubicBezTo>
                  <a:cubicBezTo>
                    <a:pt x="189" y="152"/>
                    <a:pt x="188" y="152"/>
                    <a:pt x="186" y="152"/>
                  </a:cubicBezTo>
                  <a:cubicBezTo>
                    <a:pt x="184" y="151"/>
                    <a:pt x="182" y="151"/>
                    <a:pt x="180" y="152"/>
                  </a:cubicBezTo>
                  <a:cubicBezTo>
                    <a:pt x="174" y="153"/>
                    <a:pt x="169" y="156"/>
                    <a:pt x="163" y="158"/>
                  </a:cubicBezTo>
                  <a:cubicBezTo>
                    <a:pt x="152" y="161"/>
                    <a:pt x="143" y="160"/>
                    <a:pt x="131" y="157"/>
                  </a:cubicBezTo>
                  <a:cubicBezTo>
                    <a:pt x="119" y="154"/>
                    <a:pt x="108" y="156"/>
                    <a:pt x="96" y="157"/>
                  </a:cubicBezTo>
                  <a:cubicBezTo>
                    <a:pt x="94" y="157"/>
                    <a:pt x="93" y="157"/>
                    <a:pt x="92" y="157"/>
                  </a:cubicBezTo>
                  <a:cubicBezTo>
                    <a:pt x="88" y="157"/>
                    <a:pt x="84" y="157"/>
                    <a:pt x="80" y="157"/>
                  </a:cubicBezTo>
                  <a:cubicBezTo>
                    <a:pt x="72" y="156"/>
                    <a:pt x="64" y="154"/>
                    <a:pt x="57" y="152"/>
                  </a:cubicBezTo>
                  <a:cubicBezTo>
                    <a:pt x="46" y="149"/>
                    <a:pt x="39" y="146"/>
                    <a:pt x="29" y="147"/>
                  </a:cubicBezTo>
                  <a:cubicBezTo>
                    <a:pt x="21" y="148"/>
                    <a:pt x="9" y="144"/>
                    <a:pt x="4" y="138"/>
                  </a:cubicBezTo>
                  <a:cubicBezTo>
                    <a:pt x="3" y="137"/>
                    <a:pt x="3" y="136"/>
                    <a:pt x="2" y="134"/>
                  </a:cubicBezTo>
                  <a:cubicBezTo>
                    <a:pt x="2" y="134"/>
                    <a:pt x="2" y="134"/>
                    <a:pt x="2" y="134"/>
                  </a:cubicBezTo>
                  <a:cubicBezTo>
                    <a:pt x="0" y="125"/>
                    <a:pt x="10" y="113"/>
                    <a:pt x="13" y="105"/>
                  </a:cubicBezTo>
                  <a:cubicBezTo>
                    <a:pt x="14" y="102"/>
                    <a:pt x="15" y="99"/>
                    <a:pt x="17" y="96"/>
                  </a:cubicBezTo>
                  <a:cubicBezTo>
                    <a:pt x="21" y="87"/>
                    <a:pt x="27" y="78"/>
                    <a:pt x="32" y="70"/>
                  </a:cubicBezTo>
                  <a:cubicBezTo>
                    <a:pt x="39" y="60"/>
                    <a:pt x="46" y="50"/>
                    <a:pt x="55" y="43"/>
                  </a:cubicBezTo>
                  <a:cubicBezTo>
                    <a:pt x="63" y="36"/>
                    <a:pt x="70" y="29"/>
                    <a:pt x="76" y="20"/>
                  </a:cubicBezTo>
                  <a:cubicBezTo>
                    <a:pt x="83" y="10"/>
                    <a:pt x="83" y="0"/>
                    <a:pt x="97" y="4"/>
                  </a:cubicBezTo>
                  <a:cubicBezTo>
                    <a:pt x="101" y="5"/>
                    <a:pt x="104" y="8"/>
                    <a:pt x="108" y="9"/>
                  </a:cubicBezTo>
                  <a:cubicBezTo>
                    <a:pt x="113" y="11"/>
                    <a:pt x="116" y="6"/>
                    <a:pt x="122" y="6"/>
                  </a:cubicBezTo>
                  <a:cubicBezTo>
                    <a:pt x="125" y="6"/>
                    <a:pt x="129" y="8"/>
                    <a:pt x="133" y="9"/>
                  </a:cubicBezTo>
                  <a:cubicBezTo>
                    <a:pt x="139" y="11"/>
                    <a:pt x="140" y="14"/>
                    <a:pt x="143" y="20"/>
                  </a:cubicBezTo>
                  <a:cubicBezTo>
                    <a:pt x="146" y="29"/>
                    <a:pt x="152" y="36"/>
                    <a:pt x="156" y="44"/>
                  </a:cubicBezTo>
                  <a:cubicBezTo>
                    <a:pt x="160" y="52"/>
                    <a:pt x="164" y="60"/>
                    <a:pt x="168" y="69"/>
                  </a:cubicBezTo>
                  <a:cubicBezTo>
                    <a:pt x="173" y="79"/>
                    <a:pt x="182" y="85"/>
                    <a:pt x="190" y="93"/>
                  </a:cubicBezTo>
                  <a:cubicBezTo>
                    <a:pt x="196" y="100"/>
                    <a:pt x="201" y="106"/>
                    <a:pt x="205" y="115"/>
                  </a:cubicBezTo>
                  <a:cubicBezTo>
                    <a:pt x="206" y="117"/>
                    <a:pt x="210" y="123"/>
                    <a:pt x="212" y="129"/>
                  </a:cubicBezTo>
                  <a:cubicBezTo>
                    <a:pt x="214" y="133"/>
                    <a:pt x="216" y="137"/>
                    <a:pt x="215" y="1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5" name="Google Shape;1025;p32"/>
            <p:cNvSpPr/>
            <p:nvPr/>
          </p:nvSpPr>
          <p:spPr>
            <a:xfrm>
              <a:off x="5360676" y="2852388"/>
              <a:ext cx="655638" cy="485775"/>
            </a:xfrm>
            <a:custGeom>
              <a:avLst/>
              <a:gdLst/>
              <a:ahLst/>
              <a:cxnLst/>
              <a:rect l="l" t="t" r="r" b="b"/>
              <a:pathLst>
                <a:path w="212" h="157" extrusionOk="0">
                  <a:moveTo>
                    <a:pt x="212" y="129"/>
                  </a:moveTo>
                  <a:cubicBezTo>
                    <a:pt x="209" y="127"/>
                    <a:pt x="205" y="122"/>
                    <a:pt x="203" y="120"/>
                  </a:cubicBezTo>
                  <a:cubicBezTo>
                    <a:pt x="199" y="117"/>
                    <a:pt x="196" y="116"/>
                    <a:pt x="193" y="114"/>
                  </a:cubicBezTo>
                  <a:cubicBezTo>
                    <a:pt x="189" y="112"/>
                    <a:pt x="189" y="111"/>
                    <a:pt x="185" y="107"/>
                  </a:cubicBezTo>
                  <a:cubicBezTo>
                    <a:pt x="180" y="101"/>
                    <a:pt x="173" y="94"/>
                    <a:pt x="168" y="104"/>
                  </a:cubicBezTo>
                  <a:cubicBezTo>
                    <a:pt x="163" y="117"/>
                    <a:pt x="180" y="138"/>
                    <a:pt x="183" y="151"/>
                  </a:cubicBezTo>
                  <a:cubicBezTo>
                    <a:pt x="167" y="153"/>
                    <a:pt x="169" y="137"/>
                    <a:pt x="160" y="125"/>
                  </a:cubicBezTo>
                  <a:cubicBezTo>
                    <a:pt x="152" y="116"/>
                    <a:pt x="151" y="116"/>
                    <a:pt x="151" y="103"/>
                  </a:cubicBezTo>
                  <a:cubicBezTo>
                    <a:pt x="151" y="97"/>
                    <a:pt x="151" y="92"/>
                    <a:pt x="148" y="87"/>
                  </a:cubicBezTo>
                  <a:cubicBezTo>
                    <a:pt x="145" y="81"/>
                    <a:pt x="141" y="84"/>
                    <a:pt x="139" y="90"/>
                  </a:cubicBezTo>
                  <a:cubicBezTo>
                    <a:pt x="138" y="95"/>
                    <a:pt x="137" y="99"/>
                    <a:pt x="136" y="104"/>
                  </a:cubicBezTo>
                  <a:cubicBezTo>
                    <a:pt x="135" y="111"/>
                    <a:pt x="138" y="119"/>
                    <a:pt x="137" y="125"/>
                  </a:cubicBezTo>
                  <a:cubicBezTo>
                    <a:pt x="137" y="128"/>
                    <a:pt x="137" y="132"/>
                    <a:pt x="134" y="132"/>
                  </a:cubicBezTo>
                  <a:cubicBezTo>
                    <a:pt x="132" y="133"/>
                    <a:pt x="128" y="131"/>
                    <a:pt x="127" y="128"/>
                  </a:cubicBezTo>
                  <a:cubicBezTo>
                    <a:pt x="125" y="125"/>
                    <a:pt x="126" y="122"/>
                    <a:pt x="125" y="119"/>
                  </a:cubicBezTo>
                  <a:cubicBezTo>
                    <a:pt x="124" y="118"/>
                    <a:pt x="124" y="116"/>
                    <a:pt x="124" y="115"/>
                  </a:cubicBezTo>
                  <a:cubicBezTo>
                    <a:pt x="124" y="111"/>
                    <a:pt x="124" y="108"/>
                    <a:pt x="124" y="105"/>
                  </a:cubicBezTo>
                  <a:cubicBezTo>
                    <a:pt x="124" y="99"/>
                    <a:pt x="123" y="91"/>
                    <a:pt x="117" y="95"/>
                  </a:cubicBezTo>
                  <a:cubicBezTo>
                    <a:pt x="110" y="99"/>
                    <a:pt x="112" y="111"/>
                    <a:pt x="109" y="117"/>
                  </a:cubicBezTo>
                  <a:cubicBezTo>
                    <a:pt x="104" y="133"/>
                    <a:pt x="94" y="141"/>
                    <a:pt x="92" y="157"/>
                  </a:cubicBezTo>
                  <a:cubicBezTo>
                    <a:pt x="88" y="157"/>
                    <a:pt x="84" y="157"/>
                    <a:pt x="80" y="157"/>
                  </a:cubicBezTo>
                  <a:cubicBezTo>
                    <a:pt x="81" y="142"/>
                    <a:pt x="87" y="128"/>
                    <a:pt x="87" y="114"/>
                  </a:cubicBezTo>
                  <a:cubicBezTo>
                    <a:pt x="87" y="105"/>
                    <a:pt x="91" y="97"/>
                    <a:pt x="92" y="88"/>
                  </a:cubicBezTo>
                  <a:cubicBezTo>
                    <a:pt x="92" y="84"/>
                    <a:pt x="93" y="74"/>
                    <a:pt x="88" y="73"/>
                  </a:cubicBezTo>
                  <a:cubicBezTo>
                    <a:pt x="82" y="71"/>
                    <a:pt x="75" y="87"/>
                    <a:pt x="74" y="92"/>
                  </a:cubicBezTo>
                  <a:cubicBezTo>
                    <a:pt x="71" y="98"/>
                    <a:pt x="70" y="105"/>
                    <a:pt x="68" y="111"/>
                  </a:cubicBezTo>
                  <a:cubicBezTo>
                    <a:pt x="67" y="113"/>
                    <a:pt x="64" y="124"/>
                    <a:pt x="61" y="123"/>
                  </a:cubicBezTo>
                  <a:cubicBezTo>
                    <a:pt x="56" y="122"/>
                    <a:pt x="60" y="107"/>
                    <a:pt x="60" y="104"/>
                  </a:cubicBezTo>
                  <a:cubicBezTo>
                    <a:pt x="62" y="98"/>
                    <a:pt x="65" y="91"/>
                    <a:pt x="66" y="84"/>
                  </a:cubicBezTo>
                  <a:cubicBezTo>
                    <a:pt x="66" y="78"/>
                    <a:pt x="67" y="74"/>
                    <a:pt x="70" y="69"/>
                  </a:cubicBezTo>
                  <a:cubicBezTo>
                    <a:pt x="71" y="66"/>
                    <a:pt x="77" y="62"/>
                    <a:pt x="76" y="59"/>
                  </a:cubicBezTo>
                  <a:cubicBezTo>
                    <a:pt x="75" y="56"/>
                    <a:pt x="71" y="56"/>
                    <a:pt x="69" y="57"/>
                  </a:cubicBezTo>
                  <a:cubicBezTo>
                    <a:pt x="63" y="59"/>
                    <a:pt x="60" y="66"/>
                    <a:pt x="56" y="71"/>
                  </a:cubicBezTo>
                  <a:cubicBezTo>
                    <a:pt x="49" y="79"/>
                    <a:pt x="42" y="89"/>
                    <a:pt x="34" y="97"/>
                  </a:cubicBezTo>
                  <a:cubicBezTo>
                    <a:pt x="26" y="104"/>
                    <a:pt x="26" y="111"/>
                    <a:pt x="21" y="120"/>
                  </a:cubicBezTo>
                  <a:cubicBezTo>
                    <a:pt x="19" y="123"/>
                    <a:pt x="15" y="124"/>
                    <a:pt x="12" y="126"/>
                  </a:cubicBezTo>
                  <a:cubicBezTo>
                    <a:pt x="10" y="127"/>
                    <a:pt x="8" y="128"/>
                    <a:pt x="6" y="129"/>
                  </a:cubicBezTo>
                  <a:cubicBezTo>
                    <a:pt x="5" y="130"/>
                    <a:pt x="2" y="133"/>
                    <a:pt x="2" y="134"/>
                  </a:cubicBezTo>
                  <a:cubicBezTo>
                    <a:pt x="0" y="125"/>
                    <a:pt x="10" y="113"/>
                    <a:pt x="13" y="105"/>
                  </a:cubicBezTo>
                  <a:cubicBezTo>
                    <a:pt x="14" y="102"/>
                    <a:pt x="15" y="99"/>
                    <a:pt x="17" y="96"/>
                  </a:cubicBezTo>
                  <a:cubicBezTo>
                    <a:pt x="20" y="89"/>
                    <a:pt x="24" y="82"/>
                    <a:pt x="28" y="76"/>
                  </a:cubicBezTo>
                  <a:cubicBezTo>
                    <a:pt x="29" y="75"/>
                    <a:pt x="29" y="74"/>
                    <a:pt x="30" y="73"/>
                  </a:cubicBezTo>
                  <a:cubicBezTo>
                    <a:pt x="31" y="72"/>
                    <a:pt x="31" y="71"/>
                    <a:pt x="32" y="70"/>
                  </a:cubicBezTo>
                  <a:cubicBezTo>
                    <a:pt x="39" y="60"/>
                    <a:pt x="46" y="50"/>
                    <a:pt x="55" y="43"/>
                  </a:cubicBezTo>
                  <a:cubicBezTo>
                    <a:pt x="63" y="36"/>
                    <a:pt x="70" y="29"/>
                    <a:pt x="76" y="20"/>
                  </a:cubicBezTo>
                  <a:cubicBezTo>
                    <a:pt x="83" y="10"/>
                    <a:pt x="83" y="0"/>
                    <a:pt x="97" y="4"/>
                  </a:cubicBezTo>
                  <a:cubicBezTo>
                    <a:pt x="101" y="5"/>
                    <a:pt x="104" y="8"/>
                    <a:pt x="108" y="9"/>
                  </a:cubicBezTo>
                  <a:cubicBezTo>
                    <a:pt x="113" y="11"/>
                    <a:pt x="116" y="6"/>
                    <a:pt x="122" y="6"/>
                  </a:cubicBezTo>
                  <a:cubicBezTo>
                    <a:pt x="125" y="6"/>
                    <a:pt x="129" y="8"/>
                    <a:pt x="133" y="9"/>
                  </a:cubicBezTo>
                  <a:cubicBezTo>
                    <a:pt x="139" y="11"/>
                    <a:pt x="140" y="14"/>
                    <a:pt x="143" y="20"/>
                  </a:cubicBezTo>
                  <a:cubicBezTo>
                    <a:pt x="146" y="29"/>
                    <a:pt x="152" y="36"/>
                    <a:pt x="156" y="44"/>
                  </a:cubicBezTo>
                  <a:cubicBezTo>
                    <a:pt x="160" y="52"/>
                    <a:pt x="164" y="60"/>
                    <a:pt x="168" y="69"/>
                  </a:cubicBezTo>
                  <a:cubicBezTo>
                    <a:pt x="172" y="77"/>
                    <a:pt x="179" y="83"/>
                    <a:pt x="186" y="89"/>
                  </a:cubicBezTo>
                  <a:cubicBezTo>
                    <a:pt x="187" y="90"/>
                    <a:pt x="187" y="91"/>
                    <a:pt x="188" y="92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6" y="100"/>
                    <a:pt x="201" y="106"/>
                    <a:pt x="205" y="115"/>
                  </a:cubicBezTo>
                  <a:cubicBezTo>
                    <a:pt x="206" y="117"/>
                    <a:pt x="210" y="123"/>
                    <a:pt x="212" y="129"/>
                  </a:cubicBezTo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6" name="Google Shape;1026;p32"/>
            <p:cNvSpPr/>
            <p:nvPr/>
          </p:nvSpPr>
          <p:spPr>
            <a:xfrm>
              <a:off x="5432113" y="3063526"/>
              <a:ext cx="136525" cy="192088"/>
            </a:xfrm>
            <a:custGeom>
              <a:avLst/>
              <a:gdLst/>
              <a:ahLst/>
              <a:cxnLst/>
              <a:rect l="l" t="t" r="r" b="b"/>
              <a:pathLst>
                <a:path w="44" h="62" extrusionOk="0">
                  <a:moveTo>
                    <a:pt x="44" y="0"/>
                  </a:moveTo>
                  <a:cubicBezTo>
                    <a:pt x="41" y="3"/>
                    <a:pt x="36" y="5"/>
                    <a:pt x="33" y="8"/>
                  </a:cubicBezTo>
                  <a:cubicBezTo>
                    <a:pt x="29" y="13"/>
                    <a:pt x="27" y="20"/>
                    <a:pt x="23" y="26"/>
                  </a:cubicBezTo>
                  <a:cubicBezTo>
                    <a:pt x="18" y="32"/>
                    <a:pt x="6" y="35"/>
                    <a:pt x="6" y="46"/>
                  </a:cubicBezTo>
                  <a:cubicBezTo>
                    <a:pt x="2" y="51"/>
                    <a:pt x="0" y="56"/>
                    <a:pt x="1" y="62"/>
                  </a:cubicBezTo>
                  <a:cubicBezTo>
                    <a:pt x="7" y="62"/>
                    <a:pt x="9" y="52"/>
                    <a:pt x="12" y="47"/>
                  </a:cubicBezTo>
                  <a:cubicBezTo>
                    <a:pt x="12" y="49"/>
                    <a:pt x="12" y="50"/>
                    <a:pt x="12" y="52"/>
                  </a:cubicBezTo>
                  <a:cubicBezTo>
                    <a:pt x="17" y="49"/>
                    <a:pt x="18" y="39"/>
                    <a:pt x="24" y="39"/>
                  </a:cubicBezTo>
                  <a:cubicBezTo>
                    <a:pt x="25" y="39"/>
                    <a:pt x="25" y="39"/>
                    <a:pt x="26" y="40"/>
                  </a:cubicBezTo>
                  <a:cubicBezTo>
                    <a:pt x="26" y="42"/>
                    <a:pt x="27" y="44"/>
                    <a:pt x="29" y="45"/>
                  </a:cubicBezTo>
                  <a:cubicBezTo>
                    <a:pt x="31" y="41"/>
                    <a:pt x="34" y="29"/>
                    <a:pt x="33" y="25"/>
                  </a:cubicBezTo>
                  <a:cubicBezTo>
                    <a:pt x="31" y="25"/>
                    <a:pt x="29" y="29"/>
                    <a:pt x="28" y="32"/>
                  </a:cubicBezTo>
                  <a:cubicBezTo>
                    <a:pt x="28" y="18"/>
                    <a:pt x="43" y="12"/>
                    <a:pt x="44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7" name="Google Shape;1027;p32"/>
            <p:cNvSpPr/>
            <p:nvPr/>
          </p:nvSpPr>
          <p:spPr>
            <a:xfrm>
              <a:off x="5559113" y="3115913"/>
              <a:ext cx="68263" cy="169863"/>
            </a:xfrm>
            <a:custGeom>
              <a:avLst/>
              <a:gdLst/>
              <a:ahLst/>
              <a:cxnLst/>
              <a:rect l="l" t="t" r="r" b="b"/>
              <a:pathLst>
                <a:path w="22" h="55" extrusionOk="0">
                  <a:moveTo>
                    <a:pt x="18" y="0"/>
                  </a:moveTo>
                  <a:cubicBezTo>
                    <a:pt x="14" y="2"/>
                    <a:pt x="13" y="7"/>
                    <a:pt x="13" y="11"/>
                  </a:cubicBezTo>
                  <a:cubicBezTo>
                    <a:pt x="12" y="16"/>
                    <a:pt x="11" y="22"/>
                    <a:pt x="9" y="26"/>
                  </a:cubicBezTo>
                  <a:cubicBezTo>
                    <a:pt x="5" y="33"/>
                    <a:pt x="0" y="38"/>
                    <a:pt x="0" y="47"/>
                  </a:cubicBezTo>
                  <a:cubicBezTo>
                    <a:pt x="0" y="47"/>
                    <a:pt x="1" y="47"/>
                    <a:pt x="1" y="47"/>
                  </a:cubicBezTo>
                  <a:cubicBezTo>
                    <a:pt x="6" y="47"/>
                    <a:pt x="6" y="38"/>
                    <a:pt x="10" y="36"/>
                  </a:cubicBezTo>
                  <a:cubicBezTo>
                    <a:pt x="11" y="42"/>
                    <a:pt x="9" y="48"/>
                    <a:pt x="9" y="55"/>
                  </a:cubicBezTo>
                  <a:cubicBezTo>
                    <a:pt x="14" y="54"/>
                    <a:pt x="14" y="46"/>
                    <a:pt x="15" y="41"/>
                  </a:cubicBezTo>
                  <a:cubicBezTo>
                    <a:pt x="16" y="41"/>
                    <a:pt x="16" y="41"/>
                    <a:pt x="17" y="42"/>
                  </a:cubicBezTo>
                  <a:cubicBezTo>
                    <a:pt x="21" y="36"/>
                    <a:pt x="18" y="28"/>
                    <a:pt x="18" y="22"/>
                  </a:cubicBezTo>
                  <a:cubicBezTo>
                    <a:pt x="17" y="16"/>
                    <a:pt x="22" y="6"/>
                    <a:pt x="1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8" name="Google Shape;1028;p32"/>
            <p:cNvSpPr/>
            <p:nvPr/>
          </p:nvSpPr>
          <p:spPr>
            <a:xfrm>
              <a:off x="5686113" y="3181000"/>
              <a:ext cx="52388" cy="120650"/>
            </a:xfrm>
            <a:custGeom>
              <a:avLst/>
              <a:gdLst/>
              <a:ahLst/>
              <a:cxnLst/>
              <a:rect l="l" t="t" r="r" b="b"/>
              <a:pathLst>
                <a:path w="17" h="39" extrusionOk="0">
                  <a:moveTo>
                    <a:pt x="11" y="0"/>
                  </a:moveTo>
                  <a:cubicBezTo>
                    <a:pt x="8" y="0"/>
                    <a:pt x="7" y="4"/>
                    <a:pt x="8" y="8"/>
                  </a:cubicBezTo>
                  <a:cubicBezTo>
                    <a:pt x="6" y="12"/>
                    <a:pt x="5" y="17"/>
                    <a:pt x="4" y="22"/>
                  </a:cubicBezTo>
                  <a:cubicBezTo>
                    <a:pt x="3" y="27"/>
                    <a:pt x="0" y="33"/>
                    <a:pt x="1" y="39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8" y="39"/>
                    <a:pt x="4" y="27"/>
                    <a:pt x="8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3" y="25"/>
                    <a:pt x="12" y="34"/>
                    <a:pt x="16" y="35"/>
                  </a:cubicBezTo>
                  <a:cubicBezTo>
                    <a:pt x="17" y="29"/>
                    <a:pt x="16" y="10"/>
                    <a:pt x="11" y="10"/>
                  </a:cubicBezTo>
                  <a:cubicBezTo>
                    <a:pt x="11" y="10"/>
                    <a:pt x="10" y="10"/>
                    <a:pt x="10" y="11"/>
                  </a:cubicBezTo>
                  <a:cubicBezTo>
                    <a:pt x="11" y="8"/>
                    <a:pt x="13" y="4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" name="Google Shape;1029;p32"/>
            <p:cNvSpPr/>
            <p:nvPr/>
          </p:nvSpPr>
          <p:spPr>
            <a:xfrm>
              <a:off x="5781363" y="3144488"/>
              <a:ext cx="58738" cy="153988"/>
            </a:xfrm>
            <a:custGeom>
              <a:avLst/>
              <a:gdLst/>
              <a:ahLst/>
              <a:cxnLst/>
              <a:rect l="l" t="t" r="r" b="b"/>
              <a:pathLst>
                <a:path w="19" h="50" extrusionOk="0">
                  <a:moveTo>
                    <a:pt x="9" y="0"/>
                  </a:moveTo>
                  <a:cubicBezTo>
                    <a:pt x="6" y="0"/>
                    <a:pt x="6" y="2"/>
                    <a:pt x="6" y="5"/>
                  </a:cubicBezTo>
                  <a:cubicBezTo>
                    <a:pt x="5" y="12"/>
                    <a:pt x="6" y="19"/>
                    <a:pt x="5" y="26"/>
                  </a:cubicBezTo>
                  <a:cubicBezTo>
                    <a:pt x="4" y="35"/>
                    <a:pt x="1" y="42"/>
                    <a:pt x="1" y="50"/>
                  </a:cubicBezTo>
                  <a:cubicBezTo>
                    <a:pt x="9" y="50"/>
                    <a:pt x="0" y="34"/>
                    <a:pt x="7" y="34"/>
                  </a:cubicBezTo>
                  <a:cubicBezTo>
                    <a:pt x="8" y="38"/>
                    <a:pt x="8" y="42"/>
                    <a:pt x="10" y="46"/>
                  </a:cubicBezTo>
                  <a:cubicBezTo>
                    <a:pt x="13" y="42"/>
                    <a:pt x="10" y="28"/>
                    <a:pt x="10" y="22"/>
                  </a:cubicBezTo>
                  <a:cubicBezTo>
                    <a:pt x="10" y="27"/>
                    <a:pt x="11" y="36"/>
                    <a:pt x="14" y="43"/>
                  </a:cubicBezTo>
                  <a:cubicBezTo>
                    <a:pt x="15" y="41"/>
                    <a:pt x="17" y="38"/>
                    <a:pt x="19" y="36"/>
                  </a:cubicBezTo>
                  <a:cubicBezTo>
                    <a:pt x="17" y="32"/>
                    <a:pt x="15" y="29"/>
                    <a:pt x="14" y="27"/>
                  </a:cubicBezTo>
                  <a:cubicBezTo>
                    <a:pt x="12" y="18"/>
                    <a:pt x="12" y="8"/>
                    <a:pt x="9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0" name="Google Shape;1030;p32"/>
            <p:cNvSpPr/>
            <p:nvPr/>
          </p:nvSpPr>
          <p:spPr>
            <a:xfrm>
              <a:off x="5890901" y="3184176"/>
              <a:ext cx="14288" cy="19050"/>
            </a:xfrm>
            <a:custGeom>
              <a:avLst/>
              <a:gdLst/>
              <a:ahLst/>
              <a:cxnLst/>
              <a:rect l="l" t="t" r="r" b="b"/>
              <a:pathLst>
                <a:path w="5" h="6" extrusionOk="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3" y="3"/>
                    <a:pt x="4" y="2"/>
                    <a:pt x="5" y="1"/>
                  </a:cubicBezTo>
                  <a:cubicBezTo>
                    <a:pt x="4" y="1"/>
                    <a:pt x="2" y="0"/>
                    <a:pt x="2" y="0"/>
                  </a:cubicBezTo>
                </a:path>
              </a:pathLst>
            </a:custGeom>
            <a:solidFill>
              <a:srgbClr val="AC707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1" name="Google Shape;1031;p32"/>
            <p:cNvSpPr/>
            <p:nvPr/>
          </p:nvSpPr>
          <p:spPr>
            <a:xfrm>
              <a:off x="5890901" y="3184176"/>
              <a:ext cx="1500" cy="1500"/>
            </a:xfrm>
            <a:prstGeom prst="rect">
              <a:avLst/>
            </a:prstGeom>
            <a:solidFill>
              <a:srgbClr val="AC707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2" name="Google Shape;1032;p32"/>
            <p:cNvSpPr/>
            <p:nvPr/>
          </p:nvSpPr>
          <p:spPr>
            <a:xfrm>
              <a:off x="5890901" y="318417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3" name="Google Shape;1033;p32"/>
            <p:cNvSpPr/>
            <p:nvPr/>
          </p:nvSpPr>
          <p:spPr>
            <a:xfrm>
              <a:off x="5887726" y="3184176"/>
              <a:ext cx="3175" cy="12700"/>
            </a:xfrm>
            <a:custGeom>
              <a:avLst/>
              <a:gdLst/>
              <a:ahLst/>
              <a:cxnLst/>
              <a:rect l="l" t="t" r="r" b="b"/>
              <a:pathLst>
                <a:path w="1" h="4" extrusionOk="0">
                  <a:moveTo>
                    <a:pt x="1" y="0"/>
                  </a:moveTo>
                  <a:cubicBezTo>
                    <a:pt x="1" y="1"/>
                    <a:pt x="0" y="2"/>
                    <a:pt x="1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4" name="Google Shape;1034;p32"/>
            <p:cNvSpPr/>
            <p:nvPr/>
          </p:nvSpPr>
          <p:spPr>
            <a:xfrm>
              <a:off x="6573526" y="2852388"/>
              <a:ext cx="668338" cy="498475"/>
            </a:xfrm>
            <a:custGeom>
              <a:avLst/>
              <a:gdLst/>
              <a:ahLst/>
              <a:cxnLst/>
              <a:rect l="l" t="t" r="r" b="b"/>
              <a:pathLst>
                <a:path w="216" h="161" extrusionOk="0">
                  <a:moveTo>
                    <a:pt x="216" y="140"/>
                  </a:moveTo>
                  <a:cubicBezTo>
                    <a:pt x="214" y="147"/>
                    <a:pt x="197" y="151"/>
                    <a:pt x="191" y="152"/>
                  </a:cubicBezTo>
                  <a:cubicBezTo>
                    <a:pt x="190" y="152"/>
                    <a:pt x="188" y="152"/>
                    <a:pt x="187" y="152"/>
                  </a:cubicBezTo>
                  <a:cubicBezTo>
                    <a:pt x="185" y="151"/>
                    <a:pt x="182" y="151"/>
                    <a:pt x="180" y="152"/>
                  </a:cubicBezTo>
                  <a:cubicBezTo>
                    <a:pt x="175" y="153"/>
                    <a:pt x="169" y="156"/>
                    <a:pt x="164" y="158"/>
                  </a:cubicBezTo>
                  <a:cubicBezTo>
                    <a:pt x="152" y="161"/>
                    <a:pt x="143" y="160"/>
                    <a:pt x="132" y="157"/>
                  </a:cubicBezTo>
                  <a:cubicBezTo>
                    <a:pt x="120" y="154"/>
                    <a:pt x="109" y="156"/>
                    <a:pt x="96" y="157"/>
                  </a:cubicBezTo>
                  <a:cubicBezTo>
                    <a:pt x="95" y="157"/>
                    <a:pt x="94" y="157"/>
                    <a:pt x="92" y="157"/>
                  </a:cubicBezTo>
                  <a:cubicBezTo>
                    <a:pt x="88" y="157"/>
                    <a:pt x="85" y="157"/>
                    <a:pt x="81" y="157"/>
                  </a:cubicBezTo>
                  <a:cubicBezTo>
                    <a:pt x="73" y="156"/>
                    <a:pt x="65" y="154"/>
                    <a:pt x="57" y="152"/>
                  </a:cubicBezTo>
                  <a:cubicBezTo>
                    <a:pt x="47" y="149"/>
                    <a:pt x="40" y="146"/>
                    <a:pt x="29" y="147"/>
                  </a:cubicBezTo>
                  <a:cubicBezTo>
                    <a:pt x="22" y="148"/>
                    <a:pt x="10" y="144"/>
                    <a:pt x="5" y="138"/>
                  </a:cubicBezTo>
                  <a:cubicBezTo>
                    <a:pt x="4" y="137"/>
                    <a:pt x="3" y="136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25"/>
                    <a:pt x="10" y="113"/>
                    <a:pt x="13" y="105"/>
                  </a:cubicBezTo>
                  <a:cubicBezTo>
                    <a:pt x="15" y="102"/>
                    <a:pt x="16" y="99"/>
                    <a:pt x="17" y="96"/>
                  </a:cubicBezTo>
                  <a:cubicBezTo>
                    <a:pt x="22" y="87"/>
                    <a:pt x="27" y="78"/>
                    <a:pt x="33" y="70"/>
                  </a:cubicBezTo>
                  <a:cubicBezTo>
                    <a:pt x="40" y="60"/>
                    <a:pt x="47" y="50"/>
                    <a:pt x="56" y="43"/>
                  </a:cubicBezTo>
                  <a:cubicBezTo>
                    <a:pt x="63" y="36"/>
                    <a:pt x="70" y="29"/>
                    <a:pt x="76" y="20"/>
                  </a:cubicBezTo>
                  <a:cubicBezTo>
                    <a:pt x="83" y="10"/>
                    <a:pt x="84" y="0"/>
                    <a:pt x="98" y="4"/>
                  </a:cubicBezTo>
                  <a:cubicBezTo>
                    <a:pt x="102" y="5"/>
                    <a:pt x="104" y="8"/>
                    <a:pt x="108" y="9"/>
                  </a:cubicBezTo>
                  <a:cubicBezTo>
                    <a:pt x="114" y="11"/>
                    <a:pt x="117" y="6"/>
                    <a:pt x="122" y="6"/>
                  </a:cubicBezTo>
                  <a:cubicBezTo>
                    <a:pt x="125" y="6"/>
                    <a:pt x="130" y="8"/>
                    <a:pt x="134" y="9"/>
                  </a:cubicBezTo>
                  <a:cubicBezTo>
                    <a:pt x="140" y="11"/>
                    <a:pt x="141" y="14"/>
                    <a:pt x="143" y="20"/>
                  </a:cubicBezTo>
                  <a:cubicBezTo>
                    <a:pt x="146" y="29"/>
                    <a:pt x="152" y="36"/>
                    <a:pt x="157" y="44"/>
                  </a:cubicBezTo>
                  <a:cubicBezTo>
                    <a:pt x="161" y="52"/>
                    <a:pt x="164" y="60"/>
                    <a:pt x="168" y="69"/>
                  </a:cubicBezTo>
                  <a:cubicBezTo>
                    <a:pt x="173" y="79"/>
                    <a:pt x="183" y="85"/>
                    <a:pt x="190" y="93"/>
                  </a:cubicBezTo>
                  <a:cubicBezTo>
                    <a:pt x="196" y="100"/>
                    <a:pt x="201" y="106"/>
                    <a:pt x="205" y="115"/>
                  </a:cubicBezTo>
                  <a:cubicBezTo>
                    <a:pt x="207" y="117"/>
                    <a:pt x="210" y="123"/>
                    <a:pt x="213" y="129"/>
                  </a:cubicBezTo>
                  <a:cubicBezTo>
                    <a:pt x="215" y="133"/>
                    <a:pt x="216" y="137"/>
                    <a:pt x="216" y="14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5" name="Google Shape;1035;p32"/>
            <p:cNvSpPr/>
            <p:nvPr/>
          </p:nvSpPr>
          <p:spPr>
            <a:xfrm>
              <a:off x="6573526" y="2852388"/>
              <a:ext cx="658813" cy="485775"/>
            </a:xfrm>
            <a:custGeom>
              <a:avLst/>
              <a:gdLst/>
              <a:ahLst/>
              <a:cxnLst/>
              <a:rect l="l" t="t" r="r" b="b"/>
              <a:pathLst>
                <a:path w="213" h="157" extrusionOk="0">
                  <a:moveTo>
                    <a:pt x="213" y="129"/>
                  </a:moveTo>
                  <a:cubicBezTo>
                    <a:pt x="209" y="127"/>
                    <a:pt x="205" y="122"/>
                    <a:pt x="203" y="120"/>
                  </a:cubicBezTo>
                  <a:cubicBezTo>
                    <a:pt x="200" y="117"/>
                    <a:pt x="196" y="116"/>
                    <a:pt x="193" y="114"/>
                  </a:cubicBezTo>
                  <a:cubicBezTo>
                    <a:pt x="189" y="112"/>
                    <a:pt x="189" y="111"/>
                    <a:pt x="186" y="107"/>
                  </a:cubicBezTo>
                  <a:cubicBezTo>
                    <a:pt x="180" y="101"/>
                    <a:pt x="173" y="94"/>
                    <a:pt x="169" y="104"/>
                  </a:cubicBezTo>
                  <a:cubicBezTo>
                    <a:pt x="164" y="117"/>
                    <a:pt x="181" y="138"/>
                    <a:pt x="183" y="151"/>
                  </a:cubicBezTo>
                  <a:cubicBezTo>
                    <a:pt x="167" y="153"/>
                    <a:pt x="169" y="137"/>
                    <a:pt x="160" y="125"/>
                  </a:cubicBezTo>
                  <a:cubicBezTo>
                    <a:pt x="153" y="116"/>
                    <a:pt x="152" y="116"/>
                    <a:pt x="152" y="103"/>
                  </a:cubicBezTo>
                  <a:cubicBezTo>
                    <a:pt x="151" y="97"/>
                    <a:pt x="151" y="92"/>
                    <a:pt x="149" y="87"/>
                  </a:cubicBezTo>
                  <a:cubicBezTo>
                    <a:pt x="145" y="81"/>
                    <a:pt x="141" y="84"/>
                    <a:pt x="140" y="90"/>
                  </a:cubicBezTo>
                  <a:cubicBezTo>
                    <a:pt x="139" y="95"/>
                    <a:pt x="137" y="99"/>
                    <a:pt x="137" y="104"/>
                  </a:cubicBezTo>
                  <a:cubicBezTo>
                    <a:pt x="136" y="111"/>
                    <a:pt x="138" y="119"/>
                    <a:pt x="138" y="125"/>
                  </a:cubicBezTo>
                  <a:cubicBezTo>
                    <a:pt x="137" y="128"/>
                    <a:pt x="137" y="132"/>
                    <a:pt x="134" y="132"/>
                  </a:cubicBezTo>
                  <a:cubicBezTo>
                    <a:pt x="132" y="133"/>
                    <a:pt x="128" y="131"/>
                    <a:pt x="127" y="128"/>
                  </a:cubicBezTo>
                  <a:cubicBezTo>
                    <a:pt x="126" y="125"/>
                    <a:pt x="126" y="122"/>
                    <a:pt x="125" y="119"/>
                  </a:cubicBezTo>
                  <a:cubicBezTo>
                    <a:pt x="125" y="118"/>
                    <a:pt x="124" y="116"/>
                    <a:pt x="124" y="115"/>
                  </a:cubicBezTo>
                  <a:cubicBezTo>
                    <a:pt x="124" y="111"/>
                    <a:pt x="124" y="108"/>
                    <a:pt x="125" y="105"/>
                  </a:cubicBezTo>
                  <a:cubicBezTo>
                    <a:pt x="125" y="99"/>
                    <a:pt x="124" y="91"/>
                    <a:pt x="117" y="95"/>
                  </a:cubicBezTo>
                  <a:cubicBezTo>
                    <a:pt x="111" y="99"/>
                    <a:pt x="112" y="111"/>
                    <a:pt x="110" y="117"/>
                  </a:cubicBezTo>
                  <a:cubicBezTo>
                    <a:pt x="105" y="133"/>
                    <a:pt x="94" y="141"/>
                    <a:pt x="92" y="157"/>
                  </a:cubicBezTo>
                  <a:cubicBezTo>
                    <a:pt x="88" y="157"/>
                    <a:pt x="85" y="157"/>
                    <a:pt x="81" y="157"/>
                  </a:cubicBezTo>
                  <a:cubicBezTo>
                    <a:pt x="82" y="142"/>
                    <a:pt x="88" y="128"/>
                    <a:pt x="88" y="114"/>
                  </a:cubicBezTo>
                  <a:cubicBezTo>
                    <a:pt x="88" y="105"/>
                    <a:pt x="91" y="97"/>
                    <a:pt x="92" y="88"/>
                  </a:cubicBezTo>
                  <a:cubicBezTo>
                    <a:pt x="93" y="84"/>
                    <a:pt x="94" y="74"/>
                    <a:pt x="88" y="73"/>
                  </a:cubicBezTo>
                  <a:cubicBezTo>
                    <a:pt x="82" y="71"/>
                    <a:pt x="76" y="87"/>
                    <a:pt x="74" y="92"/>
                  </a:cubicBezTo>
                  <a:cubicBezTo>
                    <a:pt x="72" y="98"/>
                    <a:pt x="71" y="105"/>
                    <a:pt x="69" y="111"/>
                  </a:cubicBezTo>
                  <a:cubicBezTo>
                    <a:pt x="68" y="113"/>
                    <a:pt x="64" y="124"/>
                    <a:pt x="62" y="123"/>
                  </a:cubicBezTo>
                  <a:cubicBezTo>
                    <a:pt x="57" y="122"/>
                    <a:pt x="60" y="107"/>
                    <a:pt x="61" y="104"/>
                  </a:cubicBezTo>
                  <a:cubicBezTo>
                    <a:pt x="63" y="98"/>
                    <a:pt x="66" y="91"/>
                    <a:pt x="66" y="84"/>
                  </a:cubicBezTo>
                  <a:cubicBezTo>
                    <a:pt x="67" y="78"/>
                    <a:pt x="68" y="74"/>
                    <a:pt x="70" y="69"/>
                  </a:cubicBezTo>
                  <a:cubicBezTo>
                    <a:pt x="72" y="66"/>
                    <a:pt x="77" y="62"/>
                    <a:pt x="76" y="59"/>
                  </a:cubicBezTo>
                  <a:cubicBezTo>
                    <a:pt x="75" y="56"/>
                    <a:pt x="71" y="56"/>
                    <a:pt x="69" y="57"/>
                  </a:cubicBezTo>
                  <a:cubicBezTo>
                    <a:pt x="64" y="59"/>
                    <a:pt x="60" y="66"/>
                    <a:pt x="57" y="71"/>
                  </a:cubicBezTo>
                  <a:cubicBezTo>
                    <a:pt x="50" y="79"/>
                    <a:pt x="43" y="89"/>
                    <a:pt x="35" y="97"/>
                  </a:cubicBezTo>
                  <a:cubicBezTo>
                    <a:pt x="27" y="104"/>
                    <a:pt x="27" y="111"/>
                    <a:pt x="21" y="120"/>
                  </a:cubicBezTo>
                  <a:cubicBezTo>
                    <a:pt x="19" y="123"/>
                    <a:pt x="15" y="124"/>
                    <a:pt x="13" y="126"/>
                  </a:cubicBezTo>
                  <a:cubicBezTo>
                    <a:pt x="11" y="127"/>
                    <a:pt x="8" y="128"/>
                    <a:pt x="7" y="129"/>
                  </a:cubicBezTo>
                  <a:cubicBezTo>
                    <a:pt x="6" y="130"/>
                    <a:pt x="3" y="133"/>
                    <a:pt x="3" y="134"/>
                  </a:cubicBezTo>
                  <a:cubicBezTo>
                    <a:pt x="0" y="125"/>
                    <a:pt x="10" y="113"/>
                    <a:pt x="13" y="105"/>
                  </a:cubicBezTo>
                  <a:cubicBezTo>
                    <a:pt x="15" y="102"/>
                    <a:pt x="16" y="99"/>
                    <a:pt x="17" y="96"/>
                  </a:cubicBezTo>
                  <a:cubicBezTo>
                    <a:pt x="21" y="89"/>
                    <a:pt x="24" y="82"/>
                    <a:pt x="29" y="76"/>
                  </a:cubicBezTo>
                  <a:cubicBezTo>
                    <a:pt x="29" y="75"/>
                    <a:pt x="30" y="74"/>
                    <a:pt x="31" y="73"/>
                  </a:cubicBezTo>
                  <a:cubicBezTo>
                    <a:pt x="31" y="72"/>
                    <a:pt x="32" y="71"/>
                    <a:pt x="33" y="70"/>
                  </a:cubicBezTo>
                  <a:cubicBezTo>
                    <a:pt x="40" y="60"/>
                    <a:pt x="47" y="50"/>
                    <a:pt x="56" y="43"/>
                  </a:cubicBezTo>
                  <a:cubicBezTo>
                    <a:pt x="63" y="36"/>
                    <a:pt x="70" y="29"/>
                    <a:pt x="76" y="20"/>
                  </a:cubicBezTo>
                  <a:cubicBezTo>
                    <a:pt x="83" y="10"/>
                    <a:pt x="84" y="0"/>
                    <a:pt x="97" y="4"/>
                  </a:cubicBezTo>
                  <a:cubicBezTo>
                    <a:pt x="102" y="5"/>
                    <a:pt x="104" y="8"/>
                    <a:pt x="108" y="9"/>
                  </a:cubicBezTo>
                  <a:cubicBezTo>
                    <a:pt x="114" y="11"/>
                    <a:pt x="117" y="6"/>
                    <a:pt x="122" y="6"/>
                  </a:cubicBezTo>
                  <a:cubicBezTo>
                    <a:pt x="125" y="6"/>
                    <a:pt x="130" y="8"/>
                    <a:pt x="133" y="9"/>
                  </a:cubicBezTo>
                  <a:cubicBezTo>
                    <a:pt x="140" y="11"/>
                    <a:pt x="141" y="14"/>
                    <a:pt x="143" y="20"/>
                  </a:cubicBezTo>
                  <a:cubicBezTo>
                    <a:pt x="146" y="29"/>
                    <a:pt x="152" y="36"/>
                    <a:pt x="157" y="44"/>
                  </a:cubicBezTo>
                  <a:cubicBezTo>
                    <a:pt x="161" y="52"/>
                    <a:pt x="164" y="60"/>
                    <a:pt x="168" y="69"/>
                  </a:cubicBezTo>
                  <a:cubicBezTo>
                    <a:pt x="173" y="77"/>
                    <a:pt x="180" y="83"/>
                    <a:pt x="186" y="89"/>
                  </a:cubicBezTo>
                  <a:cubicBezTo>
                    <a:pt x="187" y="90"/>
                    <a:pt x="188" y="91"/>
                    <a:pt x="189" y="92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6" y="100"/>
                    <a:pt x="201" y="106"/>
                    <a:pt x="205" y="115"/>
                  </a:cubicBezTo>
                  <a:cubicBezTo>
                    <a:pt x="207" y="117"/>
                    <a:pt x="210" y="123"/>
                    <a:pt x="213" y="129"/>
                  </a:cubicBezTo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6" name="Google Shape;1036;p32"/>
            <p:cNvSpPr/>
            <p:nvPr/>
          </p:nvSpPr>
          <p:spPr>
            <a:xfrm>
              <a:off x="6762438" y="3063526"/>
              <a:ext cx="19050" cy="25400"/>
            </a:xfrm>
            <a:custGeom>
              <a:avLst/>
              <a:gdLst/>
              <a:ahLst/>
              <a:cxnLst/>
              <a:rect l="l" t="t" r="r" b="b"/>
              <a:pathLst>
                <a:path w="6" h="8" extrusionOk="0">
                  <a:moveTo>
                    <a:pt x="6" y="0"/>
                  </a:moveTo>
                  <a:cubicBezTo>
                    <a:pt x="5" y="2"/>
                    <a:pt x="2" y="3"/>
                    <a:pt x="0" y="5"/>
                  </a:cubicBezTo>
                  <a:cubicBezTo>
                    <a:pt x="1" y="6"/>
                    <a:pt x="2" y="7"/>
                    <a:pt x="4" y="8"/>
                  </a:cubicBezTo>
                  <a:cubicBezTo>
                    <a:pt x="5" y="6"/>
                    <a:pt x="6" y="3"/>
                    <a:pt x="6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7" name="Google Shape;1037;p32"/>
            <p:cNvSpPr/>
            <p:nvPr/>
          </p:nvSpPr>
          <p:spPr>
            <a:xfrm>
              <a:off x="6818001" y="3115913"/>
              <a:ext cx="15875" cy="22225"/>
            </a:xfrm>
            <a:custGeom>
              <a:avLst/>
              <a:gdLst/>
              <a:ahLst/>
              <a:cxnLst/>
              <a:rect l="l" t="t" r="r" b="b"/>
              <a:pathLst>
                <a:path w="5" h="7" extrusionOk="0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2" y="4"/>
                    <a:pt x="3" y="6"/>
                    <a:pt x="5" y="7"/>
                  </a:cubicBezTo>
                  <a:cubicBezTo>
                    <a:pt x="5" y="4"/>
                    <a:pt x="4" y="2"/>
                    <a:pt x="3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8" name="Google Shape;1038;p32"/>
            <p:cNvSpPr/>
            <p:nvPr/>
          </p:nvSpPr>
          <p:spPr>
            <a:xfrm>
              <a:off x="6922776" y="3181001"/>
              <a:ext cx="25400" cy="52388"/>
            </a:xfrm>
            <a:custGeom>
              <a:avLst/>
              <a:gdLst/>
              <a:ahLst/>
              <a:cxnLst/>
              <a:rect l="l" t="t" r="r" b="b"/>
              <a:pathLst>
                <a:path w="8" h="17" extrusionOk="0">
                  <a:moveTo>
                    <a:pt x="4" y="0"/>
                  </a:moveTo>
                  <a:cubicBezTo>
                    <a:pt x="0" y="0"/>
                    <a:pt x="0" y="4"/>
                    <a:pt x="1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3" y="12"/>
                    <a:pt x="5" y="14"/>
                    <a:pt x="8" y="17"/>
                  </a:cubicBezTo>
                  <a:cubicBezTo>
                    <a:pt x="7" y="13"/>
                    <a:pt x="6" y="10"/>
                    <a:pt x="4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4" y="8"/>
                    <a:pt x="5" y="4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9" name="Google Shape;1039;p32"/>
            <p:cNvSpPr/>
            <p:nvPr/>
          </p:nvSpPr>
          <p:spPr>
            <a:xfrm>
              <a:off x="6997388" y="3144488"/>
              <a:ext cx="84138" cy="166688"/>
            </a:xfrm>
            <a:custGeom>
              <a:avLst/>
              <a:gdLst/>
              <a:ahLst/>
              <a:cxnLst/>
              <a:rect l="l" t="t" r="r" b="b"/>
              <a:pathLst>
                <a:path w="27" h="54" extrusionOk="0">
                  <a:moveTo>
                    <a:pt x="8" y="0"/>
                  </a:moveTo>
                  <a:cubicBezTo>
                    <a:pt x="6" y="0"/>
                    <a:pt x="5" y="2"/>
                    <a:pt x="5" y="5"/>
                  </a:cubicBezTo>
                  <a:cubicBezTo>
                    <a:pt x="4" y="12"/>
                    <a:pt x="5" y="19"/>
                    <a:pt x="4" y="26"/>
                  </a:cubicBezTo>
                  <a:cubicBezTo>
                    <a:pt x="3" y="34"/>
                    <a:pt x="1" y="41"/>
                    <a:pt x="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1" y="50"/>
                    <a:pt x="1" y="50"/>
                    <a:pt x="2" y="50"/>
                  </a:cubicBezTo>
                  <a:cubicBezTo>
                    <a:pt x="8" y="49"/>
                    <a:pt x="0" y="34"/>
                    <a:pt x="7" y="34"/>
                  </a:cubicBezTo>
                  <a:cubicBezTo>
                    <a:pt x="7" y="38"/>
                    <a:pt x="8" y="42"/>
                    <a:pt x="9" y="46"/>
                  </a:cubicBezTo>
                  <a:cubicBezTo>
                    <a:pt x="13" y="42"/>
                    <a:pt x="9" y="28"/>
                    <a:pt x="9" y="22"/>
                  </a:cubicBezTo>
                  <a:cubicBezTo>
                    <a:pt x="10" y="32"/>
                    <a:pt x="12" y="52"/>
                    <a:pt x="24" y="54"/>
                  </a:cubicBezTo>
                  <a:cubicBezTo>
                    <a:pt x="27" y="48"/>
                    <a:pt x="16" y="33"/>
                    <a:pt x="14" y="27"/>
                  </a:cubicBezTo>
                  <a:cubicBezTo>
                    <a:pt x="11" y="18"/>
                    <a:pt x="11" y="8"/>
                    <a:pt x="8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0" name="Google Shape;1040;p32"/>
            <p:cNvSpPr/>
            <p:nvPr/>
          </p:nvSpPr>
          <p:spPr>
            <a:xfrm>
              <a:off x="7098988" y="3184175"/>
              <a:ext cx="120650" cy="123825"/>
            </a:xfrm>
            <a:custGeom>
              <a:avLst/>
              <a:gdLst/>
              <a:ahLst/>
              <a:cxnLst/>
              <a:rect l="l" t="t" r="r" b="b"/>
              <a:pathLst>
                <a:path w="39" h="40" extrusionOk="0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0" y="11"/>
                    <a:pt x="5" y="12"/>
                    <a:pt x="10" y="20"/>
                  </a:cubicBezTo>
                  <a:cubicBezTo>
                    <a:pt x="14" y="26"/>
                    <a:pt x="15" y="34"/>
                    <a:pt x="20" y="40"/>
                  </a:cubicBezTo>
                  <a:cubicBezTo>
                    <a:pt x="22" y="36"/>
                    <a:pt x="19" y="26"/>
                    <a:pt x="17" y="22"/>
                  </a:cubicBezTo>
                  <a:cubicBezTo>
                    <a:pt x="15" y="17"/>
                    <a:pt x="9" y="15"/>
                    <a:pt x="7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4" y="10"/>
                    <a:pt x="18" y="16"/>
                    <a:pt x="23" y="19"/>
                  </a:cubicBezTo>
                  <a:cubicBezTo>
                    <a:pt x="27" y="21"/>
                    <a:pt x="34" y="28"/>
                    <a:pt x="39" y="29"/>
                  </a:cubicBezTo>
                  <a:cubicBezTo>
                    <a:pt x="39" y="21"/>
                    <a:pt x="28" y="15"/>
                    <a:pt x="23" y="13"/>
                  </a:cubicBezTo>
                  <a:cubicBezTo>
                    <a:pt x="20" y="11"/>
                    <a:pt x="8" y="0"/>
                    <a:pt x="3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1" name="Google Shape;1041;p32"/>
            <p:cNvSpPr/>
            <p:nvPr/>
          </p:nvSpPr>
          <p:spPr>
            <a:xfrm>
              <a:off x="7105338" y="3184176"/>
              <a:ext cx="1500" cy="1500"/>
            </a:xfrm>
            <a:prstGeom prst="rect">
              <a:avLst/>
            </a:prstGeom>
            <a:solidFill>
              <a:srgbClr val="AC707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2" name="Google Shape;1042;p32"/>
            <p:cNvSpPr/>
            <p:nvPr/>
          </p:nvSpPr>
          <p:spPr>
            <a:xfrm>
              <a:off x="7105338" y="3184176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3" name="Google Shape;1043;p32"/>
            <p:cNvSpPr/>
            <p:nvPr/>
          </p:nvSpPr>
          <p:spPr>
            <a:xfrm>
              <a:off x="7102163" y="3184176"/>
              <a:ext cx="3175" cy="12700"/>
            </a:xfrm>
            <a:custGeom>
              <a:avLst/>
              <a:gdLst/>
              <a:ahLst/>
              <a:cxnLst/>
              <a:rect l="l" t="t" r="r" b="b"/>
              <a:pathLst>
                <a:path w="1" h="4" extrusionOk="0"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C707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4" name="Google Shape;1044;p32"/>
            <p:cNvSpPr/>
            <p:nvPr/>
          </p:nvSpPr>
          <p:spPr>
            <a:xfrm>
              <a:off x="5614676" y="2392013"/>
              <a:ext cx="1268413" cy="508000"/>
            </a:xfrm>
            <a:custGeom>
              <a:avLst/>
              <a:gdLst/>
              <a:ahLst/>
              <a:cxnLst/>
              <a:rect l="l" t="t" r="r" b="b"/>
              <a:pathLst>
                <a:path w="410" h="164" extrusionOk="0">
                  <a:moveTo>
                    <a:pt x="401" y="104"/>
                  </a:moveTo>
                  <a:cubicBezTo>
                    <a:pt x="400" y="108"/>
                    <a:pt x="405" y="109"/>
                    <a:pt x="405" y="115"/>
                  </a:cubicBezTo>
                  <a:cubicBezTo>
                    <a:pt x="402" y="132"/>
                    <a:pt x="369" y="145"/>
                    <a:pt x="357" y="134"/>
                  </a:cubicBezTo>
                  <a:cubicBezTo>
                    <a:pt x="348" y="144"/>
                    <a:pt x="317" y="145"/>
                    <a:pt x="313" y="135"/>
                  </a:cubicBezTo>
                  <a:cubicBezTo>
                    <a:pt x="313" y="150"/>
                    <a:pt x="283" y="159"/>
                    <a:pt x="274" y="150"/>
                  </a:cubicBezTo>
                  <a:cubicBezTo>
                    <a:pt x="266" y="164"/>
                    <a:pt x="245" y="160"/>
                    <a:pt x="238" y="148"/>
                  </a:cubicBezTo>
                  <a:cubicBezTo>
                    <a:pt x="238" y="159"/>
                    <a:pt x="225" y="157"/>
                    <a:pt x="220" y="151"/>
                  </a:cubicBezTo>
                  <a:cubicBezTo>
                    <a:pt x="220" y="157"/>
                    <a:pt x="194" y="151"/>
                    <a:pt x="198" y="144"/>
                  </a:cubicBezTo>
                  <a:cubicBezTo>
                    <a:pt x="192" y="148"/>
                    <a:pt x="185" y="146"/>
                    <a:pt x="179" y="143"/>
                  </a:cubicBezTo>
                  <a:cubicBezTo>
                    <a:pt x="175" y="141"/>
                    <a:pt x="169" y="136"/>
                    <a:pt x="166" y="133"/>
                  </a:cubicBezTo>
                  <a:cubicBezTo>
                    <a:pt x="164" y="131"/>
                    <a:pt x="159" y="120"/>
                    <a:pt x="158" y="119"/>
                  </a:cubicBezTo>
                  <a:cubicBezTo>
                    <a:pt x="153" y="117"/>
                    <a:pt x="147" y="120"/>
                    <a:pt x="140" y="124"/>
                  </a:cubicBezTo>
                  <a:cubicBezTo>
                    <a:pt x="130" y="128"/>
                    <a:pt x="120" y="133"/>
                    <a:pt x="112" y="123"/>
                  </a:cubicBezTo>
                  <a:cubicBezTo>
                    <a:pt x="97" y="137"/>
                    <a:pt x="90" y="135"/>
                    <a:pt x="77" y="124"/>
                  </a:cubicBezTo>
                  <a:cubicBezTo>
                    <a:pt x="62" y="140"/>
                    <a:pt x="35" y="141"/>
                    <a:pt x="19" y="125"/>
                  </a:cubicBezTo>
                  <a:cubicBezTo>
                    <a:pt x="10" y="117"/>
                    <a:pt x="0" y="104"/>
                    <a:pt x="9" y="91"/>
                  </a:cubicBezTo>
                  <a:cubicBezTo>
                    <a:pt x="14" y="83"/>
                    <a:pt x="26" y="81"/>
                    <a:pt x="30" y="84"/>
                  </a:cubicBezTo>
                  <a:cubicBezTo>
                    <a:pt x="32" y="79"/>
                    <a:pt x="36" y="75"/>
                    <a:pt x="41" y="71"/>
                  </a:cubicBezTo>
                  <a:cubicBezTo>
                    <a:pt x="42" y="70"/>
                    <a:pt x="44" y="69"/>
                    <a:pt x="46" y="68"/>
                  </a:cubicBezTo>
                  <a:cubicBezTo>
                    <a:pt x="50" y="66"/>
                    <a:pt x="54" y="67"/>
                    <a:pt x="58" y="67"/>
                  </a:cubicBezTo>
                  <a:cubicBezTo>
                    <a:pt x="61" y="67"/>
                    <a:pt x="64" y="68"/>
                    <a:pt x="67" y="67"/>
                  </a:cubicBezTo>
                  <a:cubicBezTo>
                    <a:pt x="85" y="61"/>
                    <a:pt x="93" y="43"/>
                    <a:pt x="112" y="59"/>
                  </a:cubicBezTo>
                  <a:cubicBezTo>
                    <a:pt x="101" y="29"/>
                    <a:pt x="139" y="9"/>
                    <a:pt x="159" y="5"/>
                  </a:cubicBezTo>
                  <a:cubicBezTo>
                    <a:pt x="178" y="0"/>
                    <a:pt x="188" y="4"/>
                    <a:pt x="196" y="23"/>
                  </a:cubicBezTo>
                  <a:cubicBezTo>
                    <a:pt x="201" y="36"/>
                    <a:pt x="200" y="36"/>
                    <a:pt x="207" y="35"/>
                  </a:cubicBezTo>
                  <a:cubicBezTo>
                    <a:pt x="208" y="35"/>
                    <a:pt x="210" y="35"/>
                    <a:pt x="212" y="35"/>
                  </a:cubicBezTo>
                  <a:cubicBezTo>
                    <a:pt x="214" y="35"/>
                    <a:pt x="216" y="35"/>
                    <a:pt x="218" y="35"/>
                  </a:cubicBezTo>
                  <a:cubicBezTo>
                    <a:pt x="221" y="34"/>
                    <a:pt x="225" y="34"/>
                    <a:pt x="228" y="35"/>
                  </a:cubicBezTo>
                  <a:cubicBezTo>
                    <a:pt x="234" y="38"/>
                    <a:pt x="234" y="45"/>
                    <a:pt x="239" y="48"/>
                  </a:cubicBezTo>
                  <a:cubicBezTo>
                    <a:pt x="240" y="49"/>
                    <a:pt x="241" y="49"/>
                    <a:pt x="241" y="50"/>
                  </a:cubicBezTo>
                  <a:cubicBezTo>
                    <a:pt x="245" y="51"/>
                    <a:pt x="249" y="50"/>
                    <a:pt x="254" y="50"/>
                  </a:cubicBezTo>
                  <a:cubicBezTo>
                    <a:pt x="258" y="49"/>
                    <a:pt x="264" y="48"/>
                    <a:pt x="269" y="51"/>
                  </a:cubicBezTo>
                  <a:cubicBezTo>
                    <a:pt x="275" y="55"/>
                    <a:pt x="275" y="59"/>
                    <a:pt x="281" y="63"/>
                  </a:cubicBezTo>
                  <a:cubicBezTo>
                    <a:pt x="288" y="66"/>
                    <a:pt x="295" y="61"/>
                    <a:pt x="297" y="72"/>
                  </a:cubicBezTo>
                  <a:cubicBezTo>
                    <a:pt x="302" y="67"/>
                    <a:pt x="308" y="65"/>
                    <a:pt x="313" y="69"/>
                  </a:cubicBezTo>
                  <a:cubicBezTo>
                    <a:pt x="318" y="62"/>
                    <a:pt x="332" y="55"/>
                    <a:pt x="340" y="55"/>
                  </a:cubicBezTo>
                  <a:cubicBezTo>
                    <a:pt x="354" y="56"/>
                    <a:pt x="354" y="68"/>
                    <a:pt x="363" y="76"/>
                  </a:cubicBezTo>
                  <a:cubicBezTo>
                    <a:pt x="371" y="83"/>
                    <a:pt x="371" y="80"/>
                    <a:pt x="384" y="77"/>
                  </a:cubicBezTo>
                  <a:cubicBezTo>
                    <a:pt x="392" y="76"/>
                    <a:pt x="404" y="72"/>
                    <a:pt x="407" y="82"/>
                  </a:cubicBezTo>
                  <a:cubicBezTo>
                    <a:pt x="410" y="90"/>
                    <a:pt x="401" y="97"/>
                    <a:pt x="401" y="10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5" name="Google Shape;1045;p32"/>
            <p:cNvSpPr/>
            <p:nvPr/>
          </p:nvSpPr>
          <p:spPr>
            <a:xfrm>
              <a:off x="5614676" y="2539651"/>
              <a:ext cx="1268413" cy="360363"/>
            </a:xfrm>
            <a:custGeom>
              <a:avLst/>
              <a:gdLst/>
              <a:ahLst/>
              <a:cxnLst/>
              <a:rect l="l" t="t" r="r" b="b"/>
              <a:pathLst>
                <a:path w="410" h="116" extrusionOk="0">
                  <a:moveTo>
                    <a:pt x="401" y="56"/>
                  </a:moveTo>
                  <a:cubicBezTo>
                    <a:pt x="400" y="60"/>
                    <a:pt x="405" y="61"/>
                    <a:pt x="405" y="67"/>
                  </a:cubicBezTo>
                  <a:cubicBezTo>
                    <a:pt x="402" y="84"/>
                    <a:pt x="369" y="97"/>
                    <a:pt x="357" y="86"/>
                  </a:cubicBezTo>
                  <a:cubicBezTo>
                    <a:pt x="348" y="96"/>
                    <a:pt x="317" y="97"/>
                    <a:pt x="313" y="87"/>
                  </a:cubicBezTo>
                  <a:cubicBezTo>
                    <a:pt x="313" y="102"/>
                    <a:pt x="283" y="111"/>
                    <a:pt x="274" y="102"/>
                  </a:cubicBezTo>
                  <a:cubicBezTo>
                    <a:pt x="266" y="116"/>
                    <a:pt x="245" y="112"/>
                    <a:pt x="238" y="100"/>
                  </a:cubicBezTo>
                  <a:cubicBezTo>
                    <a:pt x="238" y="111"/>
                    <a:pt x="225" y="109"/>
                    <a:pt x="220" y="103"/>
                  </a:cubicBezTo>
                  <a:cubicBezTo>
                    <a:pt x="220" y="109"/>
                    <a:pt x="194" y="103"/>
                    <a:pt x="198" y="96"/>
                  </a:cubicBezTo>
                  <a:cubicBezTo>
                    <a:pt x="192" y="100"/>
                    <a:pt x="185" y="98"/>
                    <a:pt x="179" y="95"/>
                  </a:cubicBezTo>
                  <a:cubicBezTo>
                    <a:pt x="175" y="93"/>
                    <a:pt x="169" y="88"/>
                    <a:pt x="166" y="85"/>
                  </a:cubicBezTo>
                  <a:cubicBezTo>
                    <a:pt x="164" y="83"/>
                    <a:pt x="159" y="72"/>
                    <a:pt x="158" y="71"/>
                  </a:cubicBezTo>
                  <a:cubicBezTo>
                    <a:pt x="153" y="69"/>
                    <a:pt x="147" y="72"/>
                    <a:pt x="140" y="76"/>
                  </a:cubicBezTo>
                  <a:cubicBezTo>
                    <a:pt x="130" y="80"/>
                    <a:pt x="120" y="85"/>
                    <a:pt x="112" y="75"/>
                  </a:cubicBezTo>
                  <a:cubicBezTo>
                    <a:pt x="97" y="89"/>
                    <a:pt x="90" y="87"/>
                    <a:pt x="77" y="76"/>
                  </a:cubicBezTo>
                  <a:cubicBezTo>
                    <a:pt x="62" y="92"/>
                    <a:pt x="35" y="93"/>
                    <a:pt x="19" y="77"/>
                  </a:cubicBezTo>
                  <a:cubicBezTo>
                    <a:pt x="10" y="69"/>
                    <a:pt x="0" y="56"/>
                    <a:pt x="9" y="43"/>
                  </a:cubicBezTo>
                  <a:cubicBezTo>
                    <a:pt x="14" y="35"/>
                    <a:pt x="26" y="33"/>
                    <a:pt x="30" y="36"/>
                  </a:cubicBezTo>
                  <a:cubicBezTo>
                    <a:pt x="32" y="31"/>
                    <a:pt x="36" y="27"/>
                    <a:pt x="41" y="23"/>
                  </a:cubicBezTo>
                  <a:cubicBezTo>
                    <a:pt x="41" y="29"/>
                    <a:pt x="45" y="35"/>
                    <a:pt x="44" y="38"/>
                  </a:cubicBezTo>
                  <a:cubicBezTo>
                    <a:pt x="43" y="42"/>
                    <a:pt x="34" y="43"/>
                    <a:pt x="33" y="49"/>
                  </a:cubicBezTo>
                  <a:cubicBezTo>
                    <a:pt x="30" y="56"/>
                    <a:pt x="34" y="61"/>
                    <a:pt x="40" y="64"/>
                  </a:cubicBezTo>
                  <a:cubicBezTo>
                    <a:pt x="56" y="70"/>
                    <a:pt x="63" y="54"/>
                    <a:pt x="76" y="49"/>
                  </a:cubicBezTo>
                  <a:cubicBezTo>
                    <a:pt x="85" y="47"/>
                    <a:pt x="85" y="48"/>
                    <a:pt x="88" y="55"/>
                  </a:cubicBezTo>
                  <a:cubicBezTo>
                    <a:pt x="90" y="59"/>
                    <a:pt x="91" y="69"/>
                    <a:pt x="97" y="59"/>
                  </a:cubicBezTo>
                  <a:cubicBezTo>
                    <a:pt x="102" y="65"/>
                    <a:pt x="111" y="55"/>
                    <a:pt x="114" y="50"/>
                  </a:cubicBezTo>
                  <a:cubicBezTo>
                    <a:pt x="115" y="60"/>
                    <a:pt x="126" y="64"/>
                    <a:pt x="134" y="61"/>
                  </a:cubicBezTo>
                  <a:cubicBezTo>
                    <a:pt x="144" y="57"/>
                    <a:pt x="152" y="43"/>
                    <a:pt x="152" y="31"/>
                  </a:cubicBezTo>
                  <a:cubicBezTo>
                    <a:pt x="153" y="45"/>
                    <a:pt x="172" y="38"/>
                    <a:pt x="178" y="33"/>
                  </a:cubicBezTo>
                  <a:cubicBezTo>
                    <a:pt x="171" y="42"/>
                    <a:pt x="176" y="61"/>
                    <a:pt x="188" y="59"/>
                  </a:cubicBezTo>
                  <a:cubicBezTo>
                    <a:pt x="182" y="67"/>
                    <a:pt x="198" y="82"/>
                    <a:pt x="204" y="69"/>
                  </a:cubicBezTo>
                  <a:cubicBezTo>
                    <a:pt x="206" y="79"/>
                    <a:pt x="214" y="77"/>
                    <a:pt x="219" y="71"/>
                  </a:cubicBezTo>
                  <a:cubicBezTo>
                    <a:pt x="226" y="76"/>
                    <a:pt x="232" y="79"/>
                    <a:pt x="238" y="70"/>
                  </a:cubicBezTo>
                  <a:cubicBezTo>
                    <a:pt x="236" y="87"/>
                    <a:pt x="268" y="86"/>
                    <a:pt x="269" y="68"/>
                  </a:cubicBezTo>
                  <a:cubicBezTo>
                    <a:pt x="277" y="75"/>
                    <a:pt x="295" y="72"/>
                    <a:pt x="295" y="58"/>
                  </a:cubicBezTo>
                  <a:cubicBezTo>
                    <a:pt x="302" y="64"/>
                    <a:pt x="308" y="57"/>
                    <a:pt x="314" y="52"/>
                  </a:cubicBezTo>
                  <a:cubicBezTo>
                    <a:pt x="315" y="65"/>
                    <a:pt x="325" y="63"/>
                    <a:pt x="334" y="62"/>
                  </a:cubicBezTo>
                  <a:cubicBezTo>
                    <a:pt x="337" y="61"/>
                    <a:pt x="340" y="60"/>
                    <a:pt x="342" y="61"/>
                  </a:cubicBezTo>
                  <a:cubicBezTo>
                    <a:pt x="341" y="68"/>
                    <a:pt x="350" y="76"/>
                    <a:pt x="353" y="67"/>
                  </a:cubicBezTo>
                  <a:cubicBezTo>
                    <a:pt x="359" y="82"/>
                    <a:pt x="387" y="53"/>
                    <a:pt x="366" y="44"/>
                  </a:cubicBezTo>
                  <a:cubicBezTo>
                    <a:pt x="363" y="42"/>
                    <a:pt x="360" y="42"/>
                    <a:pt x="358" y="42"/>
                  </a:cubicBezTo>
                  <a:cubicBezTo>
                    <a:pt x="354" y="42"/>
                    <a:pt x="351" y="42"/>
                    <a:pt x="347" y="36"/>
                  </a:cubicBezTo>
                  <a:cubicBezTo>
                    <a:pt x="342" y="28"/>
                    <a:pt x="344" y="20"/>
                    <a:pt x="335" y="20"/>
                  </a:cubicBezTo>
                  <a:cubicBezTo>
                    <a:pt x="325" y="21"/>
                    <a:pt x="325" y="31"/>
                    <a:pt x="318" y="34"/>
                  </a:cubicBezTo>
                  <a:cubicBezTo>
                    <a:pt x="312" y="38"/>
                    <a:pt x="306" y="31"/>
                    <a:pt x="299" y="31"/>
                  </a:cubicBezTo>
                  <a:cubicBezTo>
                    <a:pt x="296" y="31"/>
                    <a:pt x="293" y="32"/>
                    <a:pt x="291" y="33"/>
                  </a:cubicBezTo>
                  <a:cubicBezTo>
                    <a:pt x="286" y="35"/>
                    <a:pt x="282" y="36"/>
                    <a:pt x="277" y="34"/>
                  </a:cubicBezTo>
                  <a:cubicBezTo>
                    <a:pt x="272" y="32"/>
                    <a:pt x="265" y="15"/>
                    <a:pt x="261" y="23"/>
                  </a:cubicBezTo>
                  <a:cubicBezTo>
                    <a:pt x="262" y="20"/>
                    <a:pt x="264" y="17"/>
                    <a:pt x="264" y="14"/>
                  </a:cubicBezTo>
                  <a:cubicBezTo>
                    <a:pt x="263" y="14"/>
                    <a:pt x="262" y="14"/>
                    <a:pt x="261" y="14"/>
                  </a:cubicBezTo>
                  <a:cubicBezTo>
                    <a:pt x="259" y="8"/>
                    <a:pt x="256" y="10"/>
                    <a:pt x="253" y="12"/>
                  </a:cubicBezTo>
                  <a:cubicBezTo>
                    <a:pt x="251" y="14"/>
                    <a:pt x="249" y="15"/>
                    <a:pt x="246" y="14"/>
                  </a:cubicBezTo>
                  <a:cubicBezTo>
                    <a:pt x="239" y="12"/>
                    <a:pt x="239" y="7"/>
                    <a:pt x="241" y="2"/>
                  </a:cubicBezTo>
                  <a:cubicBezTo>
                    <a:pt x="245" y="3"/>
                    <a:pt x="249" y="2"/>
                    <a:pt x="254" y="2"/>
                  </a:cubicBezTo>
                  <a:cubicBezTo>
                    <a:pt x="258" y="1"/>
                    <a:pt x="264" y="0"/>
                    <a:pt x="269" y="3"/>
                  </a:cubicBezTo>
                  <a:cubicBezTo>
                    <a:pt x="275" y="7"/>
                    <a:pt x="275" y="11"/>
                    <a:pt x="281" y="15"/>
                  </a:cubicBezTo>
                  <a:cubicBezTo>
                    <a:pt x="288" y="18"/>
                    <a:pt x="295" y="13"/>
                    <a:pt x="297" y="24"/>
                  </a:cubicBezTo>
                  <a:cubicBezTo>
                    <a:pt x="302" y="19"/>
                    <a:pt x="308" y="17"/>
                    <a:pt x="313" y="21"/>
                  </a:cubicBezTo>
                  <a:cubicBezTo>
                    <a:pt x="318" y="14"/>
                    <a:pt x="332" y="7"/>
                    <a:pt x="340" y="7"/>
                  </a:cubicBezTo>
                  <a:cubicBezTo>
                    <a:pt x="354" y="8"/>
                    <a:pt x="354" y="20"/>
                    <a:pt x="363" y="28"/>
                  </a:cubicBezTo>
                  <a:cubicBezTo>
                    <a:pt x="371" y="35"/>
                    <a:pt x="371" y="32"/>
                    <a:pt x="384" y="29"/>
                  </a:cubicBezTo>
                  <a:cubicBezTo>
                    <a:pt x="392" y="28"/>
                    <a:pt x="404" y="24"/>
                    <a:pt x="407" y="34"/>
                  </a:cubicBezTo>
                  <a:cubicBezTo>
                    <a:pt x="410" y="42"/>
                    <a:pt x="401" y="49"/>
                    <a:pt x="401" y="5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6" name="Google Shape;1046;p32"/>
            <p:cNvSpPr/>
            <p:nvPr/>
          </p:nvSpPr>
          <p:spPr>
            <a:xfrm>
              <a:off x="5738500" y="2676176"/>
              <a:ext cx="1298575" cy="804863"/>
            </a:xfrm>
            <a:custGeom>
              <a:avLst/>
              <a:gdLst/>
              <a:ahLst/>
              <a:cxnLst/>
              <a:rect l="l" t="t" r="r" b="b"/>
              <a:pathLst>
                <a:path w="420" h="260" extrusionOk="0">
                  <a:moveTo>
                    <a:pt x="404" y="251"/>
                  </a:moveTo>
                  <a:cubicBezTo>
                    <a:pt x="397" y="253"/>
                    <a:pt x="390" y="248"/>
                    <a:pt x="383" y="248"/>
                  </a:cubicBezTo>
                  <a:cubicBezTo>
                    <a:pt x="368" y="247"/>
                    <a:pt x="352" y="252"/>
                    <a:pt x="337" y="255"/>
                  </a:cubicBezTo>
                  <a:cubicBezTo>
                    <a:pt x="315" y="260"/>
                    <a:pt x="295" y="260"/>
                    <a:pt x="273" y="255"/>
                  </a:cubicBezTo>
                  <a:cubicBezTo>
                    <a:pt x="271" y="254"/>
                    <a:pt x="269" y="254"/>
                    <a:pt x="267" y="253"/>
                  </a:cubicBezTo>
                  <a:cubicBezTo>
                    <a:pt x="251" y="251"/>
                    <a:pt x="237" y="253"/>
                    <a:pt x="221" y="255"/>
                  </a:cubicBezTo>
                  <a:cubicBezTo>
                    <a:pt x="217" y="256"/>
                    <a:pt x="213" y="256"/>
                    <a:pt x="208" y="257"/>
                  </a:cubicBezTo>
                  <a:cubicBezTo>
                    <a:pt x="189" y="258"/>
                    <a:pt x="172" y="248"/>
                    <a:pt x="154" y="247"/>
                  </a:cubicBezTo>
                  <a:cubicBezTo>
                    <a:pt x="143" y="246"/>
                    <a:pt x="132" y="249"/>
                    <a:pt x="121" y="252"/>
                  </a:cubicBezTo>
                  <a:cubicBezTo>
                    <a:pt x="109" y="254"/>
                    <a:pt x="98" y="257"/>
                    <a:pt x="87" y="256"/>
                  </a:cubicBezTo>
                  <a:cubicBezTo>
                    <a:pt x="71" y="255"/>
                    <a:pt x="57" y="248"/>
                    <a:pt x="41" y="250"/>
                  </a:cubicBezTo>
                  <a:cubicBezTo>
                    <a:pt x="30" y="251"/>
                    <a:pt x="16" y="257"/>
                    <a:pt x="9" y="242"/>
                  </a:cubicBezTo>
                  <a:cubicBezTo>
                    <a:pt x="0" y="222"/>
                    <a:pt x="38" y="180"/>
                    <a:pt x="50" y="169"/>
                  </a:cubicBezTo>
                  <a:cubicBezTo>
                    <a:pt x="60" y="160"/>
                    <a:pt x="70" y="153"/>
                    <a:pt x="79" y="143"/>
                  </a:cubicBezTo>
                  <a:cubicBezTo>
                    <a:pt x="91" y="129"/>
                    <a:pt x="100" y="112"/>
                    <a:pt x="111" y="96"/>
                  </a:cubicBezTo>
                  <a:cubicBezTo>
                    <a:pt x="113" y="93"/>
                    <a:pt x="115" y="90"/>
                    <a:pt x="117" y="88"/>
                  </a:cubicBezTo>
                  <a:cubicBezTo>
                    <a:pt x="120" y="83"/>
                    <a:pt x="124" y="79"/>
                    <a:pt x="128" y="76"/>
                  </a:cubicBezTo>
                  <a:cubicBezTo>
                    <a:pt x="129" y="74"/>
                    <a:pt x="130" y="73"/>
                    <a:pt x="132" y="72"/>
                  </a:cubicBezTo>
                  <a:cubicBezTo>
                    <a:pt x="136" y="67"/>
                    <a:pt x="141" y="62"/>
                    <a:pt x="146" y="57"/>
                  </a:cubicBezTo>
                  <a:cubicBezTo>
                    <a:pt x="157" y="43"/>
                    <a:pt x="167" y="16"/>
                    <a:pt x="182" y="9"/>
                  </a:cubicBezTo>
                  <a:cubicBezTo>
                    <a:pt x="201" y="0"/>
                    <a:pt x="216" y="28"/>
                    <a:pt x="230" y="38"/>
                  </a:cubicBezTo>
                  <a:cubicBezTo>
                    <a:pt x="237" y="43"/>
                    <a:pt x="247" y="48"/>
                    <a:pt x="255" y="53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6" y="54"/>
                    <a:pt x="257" y="55"/>
                    <a:pt x="258" y="56"/>
                  </a:cubicBezTo>
                  <a:cubicBezTo>
                    <a:pt x="260" y="56"/>
                    <a:pt x="261" y="57"/>
                    <a:pt x="262" y="58"/>
                  </a:cubicBezTo>
                  <a:cubicBezTo>
                    <a:pt x="262" y="59"/>
                    <a:pt x="263" y="60"/>
                    <a:pt x="263" y="60"/>
                  </a:cubicBezTo>
                  <a:cubicBezTo>
                    <a:pt x="268" y="66"/>
                    <a:pt x="271" y="73"/>
                    <a:pt x="277" y="78"/>
                  </a:cubicBezTo>
                  <a:cubicBezTo>
                    <a:pt x="288" y="90"/>
                    <a:pt x="302" y="98"/>
                    <a:pt x="313" y="110"/>
                  </a:cubicBezTo>
                  <a:cubicBezTo>
                    <a:pt x="325" y="122"/>
                    <a:pt x="335" y="136"/>
                    <a:pt x="348" y="145"/>
                  </a:cubicBezTo>
                  <a:cubicBezTo>
                    <a:pt x="369" y="159"/>
                    <a:pt x="393" y="179"/>
                    <a:pt x="408" y="200"/>
                  </a:cubicBezTo>
                  <a:cubicBezTo>
                    <a:pt x="409" y="202"/>
                    <a:pt x="411" y="205"/>
                    <a:pt x="412" y="207"/>
                  </a:cubicBezTo>
                  <a:cubicBezTo>
                    <a:pt x="418" y="220"/>
                    <a:pt x="420" y="246"/>
                    <a:pt x="404" y="25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7" name="Google Shape;1047;p32"/>
            <p:cNvSpPr/>
            <p:nvPr/>
          </p:nvSpPr>
          <p:spPr>
            <a:xfrm>
              <a:off x="5738500" y="2861913"/>
              <a:ext cx="1298575" cy="619125"/>
            </a:xfrm>
            <a:custGeom>
              <a:avLst/>
              <a:gdLst/>
              <a:ahLst/>
              <a:cxnLst/>
              <a:rect l="l" t="t" r="r" b="b"/>
              <a:pathLst>
                <a:path w="420" h="200" extrusionOk="0">
                  <a:moveTo>
                    <a:pt x="412" y="147"/>
                  </a:moveTo>
                  <a:cubicBezTo>
                    <a:pt x="411" y="145"/>
                    <a:pt x="409" y="142"/>
                    <a:pt x="408" y="140"/>
                  </a:cubicBezTo>
                  <a:cubicBezTo>
                    <a:pt x="393" y="119"/>
                    <a:pt x="369" y="99"/>
                    <a:pt x="348" y="85"/>
                  </a:cubicBezTo>
                  <a:cubicBezTo>
                    <a:pt x="335" y="76"/>
                    <a:pt x="325" y="62"/>
                    <a:pt x="313" y="50"/>
                  </a:cubicBezTo>
                  <a:cubicBezTo>
                    <a:pt x="302" y="38"/>
                    <a:pt x="288" y="30"/>
                    <a:pt x="277" y="18"/>
                  </a:cubicBezTo>
                  <a:cubicBezTo>
                    <a:pt x="271" y="13"/>
                    <a:pt x="268" y="6"/>
                    <a:pt x="263" y="0"/>
                  </a:cubicBezTo>
                  <a:cubicBezTo>
                    <a:pt x="265" y="12"/>
                    <a:pt x="269" y="19"/>
                    <a:pt x="274" y="31"/>
                  </a:cubicBezTo>
                  <a:cubicBezTo>
                    <a:pt x="278" y="40"/>
                    <a:pt x="279" y="50"/>
                    <a:pt x="285" y="58"/>
                  </a:cubicBezTo>
                  <a:cubicBezTo>
                    <a:pt x="290" y="66"/>
                    <a:pt x="299" y="70"/>
                    <a:pt x="306" y="76"/>
                  </a:cubicBezTo>
                  <a:cubicBezTo>
                    <a:pt x="316" y="85"/>
                    <a:pt x="347" y="110"/>
                    <a:pt x="346" y="127"/>
                  </a:cubicBezTo>
                  <a:cubicBezTo>
                    <a:pt x="335" y="124"/>
                    <a:pt x="322" y="107"/>
                    <a:pt x="313" y="100"/>
                  </a:cubicBezTo>
                  <a:cubicBezTo>
                    <a:pt x="313" y="108"/>
                    <a:pt x="351" y="154"/>
                    <a:pt x="334" y="157"/>
                  </a:cubicBezTo>
                  <a:cubicBezTo>
                    <a:pt x="324" y="159"/>
                    <a:pt x="313" y="142"/>
                    <a:pt x="308" y="135"/>
                  </a:cubicBezTo>
                  <a:cubicBezTo>
                    <a:pt x="302" y="126"/>
                    <a:pt x="292" y="121"/>
                    <a:pt x="286" y="111"/>
                  </a:cubicBezTo>
                  <a:cubicBezTo>
                    <a:pt x="286" y="122"/>
                    <a:pt x="287" y="131"/>
                    <a:pt x="293" y="139"/>
                  </a:cubicBezTo>
                  <a:cubicBezTo>
                    <a:pt x="298" y="145"/>
                    <a:pt x="312" y="153"/>
                    <a:pt x="306" y="163"/>
                  </a:cubicBezTo>
                  <a:cubicBezTo>
                    <a:pt x="300" y="177"/>
                    <a:pt x="285" y="150"/>
                    <a:pt x="280" y="146"/>
                  </a:cubicBezTo>
                  <a:cubicBezTo>
                    <a:pt x="274" y="141"/>
                    <a:pt x="268" y="141"/>
                    <a:pt x="263" y="135"/>
                  </a:cubicBezTo>
                  <a:cubicBezTo>
                    <a:pt x="258" y="128"/>
                    <a:pt x="258" y="118"/>
                    <a:pt x="253" y="111"/>
                  </a:cubicBezTo>
                  <a:cubicBezTo>
                    <a:pt x="248" y="103"/>
                    <a:pt x="245" y="103"/>
                    <a:pt x="243" y="94"/>
                  </a:cubicBezTo>
                  <a:cubicBezTo>
                    <a:pt x="241" y="85"/>
                    <a:pt x="241" y="76"/>
                    <a:pt x="232" y="72"/>
                  </a:cubicBezTo>
                  <a:cubicBezTo>
                    <a:pt x="238" y="86"/>
                    <a:pt x="232" y="108"/>
                    <a:pt x="234" y="123"/>
                  </a:cubicBezTo>
                  <a:cubicBezTo>
                    <a:pt x="236" y="133"/>
                    <a:pt x="239" y="142"/>
                    <a:pt x="244" y="150"/>
                  </a:cubicBezTo>
                  <a:cubicBezTo>
                    <a:pt x="245" y="151"/>
                    <a:pt x="245" y="151"/>
                    <a:pt x="246" y="152"/>
                  </a:cubicBezTo>
                  <a:cubicBezTo>
                    <a:pt x="245" y="152"/>
                    <a:pt x="245" y="152"/>
                    <a:pt x="244" y="152"/>
                  </a:cubicBezTo>
                  <a:cubicBezTo>
                    <a:pt x="239" y="150"/>
                    <a:pt x="235" y="149"/>
                    <a:pt x="231" y="147"/>
                  </a:cubicBezTo>
                  <a:cubicBezTo>
                    <a:pt x="227" y="145"/>
                    <a:pt x="225" y="143"/>
                    <a:pt x="221" y="146"/>
                  </a:cubicBezTo>
                  <a:cubicBezTo>
                    <a:pt x="218" y="139"/>
                    <a:pt x="219" y="127"/>
                    <a:pt x="214" y="122"/>
                  </a:cubicBezTo>
                  <a:cubicBezTo>
                    <a:pt x="211" y="129"/>
                    <a:pt x="214" y="135"/>
                    <a:pt x="214" y="143"/>
                  </a:cubicBezTo>
                  <a:cubicBezTo>
                    <a:pt x="214" y="153"/>
                    <a:pt x="214" y="158"/>
                    <a:pt x="208" y="153"/>
                  </a:cubicBezTo>
                  <a:cubicBezTo>
                    <a:pt x="206" y="151"/>
                    <a:pt x="205" y="146"/>
                    <a:pt x="202" y="144"/>
                  </a:cubicBezTo>
                  <a:cubicBezTo>
                    <a:pt x="201" y="143"/>
                    <a:pt x="198" y="144"/>
                    <a:pt x="196" y="142"/>
                  </a:cubicBezTo>
                  <a:cubicBezTo>
                    <a:pt x="191" y="136"/>
                    <a:pt x="194" y="122"/>
                    <a:pt x="194" y="115"/>
                  </a:cubicBezTo>
                  <a:cubicBezTo>
                    <a:pt x="195" y="107"/>
                    <a:pt x="200" y="74"/>
                    <a:pt x="194" y="69"/>
                  </a:cubicBezTo>
                  <a:cubicBezTo>
                    <a:pt x="189" y="64"/>
                    <a:pt x="184" y="76"/>
                    <a:pt x="183" y="81"/>
                  </a:cubicBezTo>
                  <a:cubicBezTo>
                    <a:pt x="175" y="102"/>
                    <a:pt x="188" y="135"/>
                    <a:pt x="176" y="154"/>
                  </a:cubicBezTo>
                  <a:cubicBezTo>
                    <a:pt x="173" y="151"/>
                    <a:pt x="173" y="143"/>
                    <a:pt x="168" y="145"/>
                  </a:cubicBezTo>
                  <a:cubicBezTo>
                    <a:pt x="166" y="146"/>
                    <a:pt x="165" y="155"/>
                    <a:pt x="160" y="157"/>
                  </a:cubicBezTo>
                  <a:cubicBezTo>
                    <a:pt x="148" y="160"/>
                    <a:pt x="156" y="133"/>
                    <a:pt x="152" y="125"/>
                  </a:cubicBezTo>
                  <a:cubicBezTo>
                    <a:pt x="146" y="125"/>
                    <a:pt x="141" y="135"/>
                    <a:pt x="136" y="145"/>
                  </a:cubicBezTo>
                  <a:cubicBezTo>
                    <a:pt x="129" y="157"/>
                    <a:pt x="121" y="170"/>
                    <a:pt x="110" y="162"/>
                  </a:cubicBezTo>
                  <a:cubicBezTo>
                    <a:pt x="99" y="155"/>
                    <a:pt x="110" y="142"/>
                    <a:pt x="112" y="133"/>
                  </a:cubicBezTo>
                  <a:cubicBezTo>
                    <a:pt x="117" y="117"/>
                    <a:pt x="115" y="100"/>
                    <a:pt x="126" y="87"/>
                  </a:cubicBezTo>
                  <a:cubicBezTo>
                    <a:pt x="116" y="92"/>
                    <a:pt x="111" y="98"/>
                    <a:pt x="104" y="108"/>
                  </a:cubicBezTo>
                  <a:cubicBezTo>
                    <a:pt x="97" y="118"/>
                    <a:pt x="86" y="147"/>
                    <a:pt x="74" y="150"/>
                  </a:cubicBezTo>
                  <a:cubicBezTo>
                    <a:pt x="49" y="156"/>
                    <a:pt x="81" y="111"/>
                    <a:pt x="85" y="105"/>
                  </a:cubicBezTo>
                  <a:cubicBezTo>
                    <a:pt x="94" y="90"/>
                    <a:pt x="97" y="75"/>
                    <a:pt x="108" y="61"/>
                  </a:cubicBezTo>
                  <a:cubicBezTo>
                    <a:pt x="115" y="51"/>
                    <a:pt x="116" y="40"/>
                    <a:pt x="117" y="28"/>
                  </a:cubicBezTo>
                  <a:cubicBezTo>
                    <a:pt x="115" y="30"/>
                    <a:pt x="113" y="33"/>
                    <a:pt x="111" y="36"/>
                  </a:cubicBezTo>
                  <a:cubicBezTo>
                    <a:pt x="100" y="52"/>
                    <a:pt x="91" y="69"/>
                    <a:pt x="79" y="83"/>
                  </a:cubicBezTo>
                  <a:cubicBezTo>
                    <a:pt x="70" y="93"/>
                    <a:pt x="60" y="100"/>
                    <a:pt x="50" y="109"/>
                  </a:cubicBezTo>
                  <a:cubicBezTo>
                    <a:pt x="38" y="120"/>
                    <a:pt x="0" y="162"/>
                    <a:pt x="9" y="182"/>
                  </a:cubicBezTo>
                  <a:cubicBezTo>
                    <a:pt x="16" y="197"/>
                    <a:pt x="30" y="191"/>
                    <a:pt x="41" y="190"/>
                  </a:cubicBezTo>
                  <a:cubicBezTo>
                    <a:pt x="57" y="188"/>
                    <a:pt x="71" y="195"/>
                    <a:pt x="87" y="196"/>
                  </a:cubicBezTo>
                  <a:cubicBezTo>
                    <a:pt x="98" y="197"/>
                    <a:pt x="109" y="194"/>
                    <a:pt x="121" y="192"/>
                  </a:cubicBezTo>
                  <a:cubicBezTo>
                    <a:pt x="132" y="189"/>
                    <a:pt x="143" y="186"/>
                    <a:pt x="154" y="187"/>
                  </a:cubicBezTo>
                  <a:cubicBezTo>
                    <a:pt x="172" y="188"/>
                    <a:pt x="189" y="198"/>
                    <a:pt x="208" y="197"/>
                  </a:cubicBezTo>
                  <a:cubicBezTo>
                    <a:pt x="220" y="196"/>
                    <a:pt x="231" y="199"/>
                    <a:pt x="243" y="200"/>
                  </a:cubicBezTo>
                  <a:cubicBezTo>
                    <a:pt x="249" y="200"/>
                    <a:pt x="255" y="199"/>
                    <a:pt x="261" y="198"/>
                  </a:cubicBezTo>
                  <a:cubicBezTo>
                    <a:pt x="269" y="197"/>
                    <a:pt x="277" y="196"/>
                    <a:pt x="286" y="197"/>
                  </a:cubicBezTo>
                  <a:cubicBezTo>
                    <a:pt x="303" y="200"/>
                    <a:pt x="320" y="199"/>
                    <a:pt x="337" y="195"/>
                  </a:cubicBezTo>
                  <a:cubicBezTo>
                    <a:pt x="352" y="192"/>
                    <a:pt x="368" y="187"/>
                    <a:pt x="383" y="188"/>
                  </a:cubicBezTo>
                  <a:cubicBezTo>
                    <a:pt x="390" y="188"/>
                    <a:pt x="397" y="193"/>
                    <a:pt x="404" y="191"/>
                  </a:cubicBezTo>
                  <a:cubicBezTo>
                    <a:pt x="420" y="186"/>
                    <a:pt x="418" y="160"/>
                    <a:pt x="412" y="147"/>
                  </a:cubicBezTo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8" name="Google Shape;1048;p32"/>
            <p:cNvSpPr/>
            <p:nvPr/>
          </p:nvSpPr>
          <p:spPr>
            <a:xfrm>
              <a:off x="6489387" y="2868263"/>
              <a:ext cx="201613" cy="430213"/>
            </a:xfrm>
            <a:custGeom>
              <a:avLst/>
              <a:gdLst/>
              <a:ahLst/>
              <a:cxnLst/>
              <a:rect l="l" t="t" r="r" b="b"/>
              <a:pathLst>
                <a:path w="65" h="139" extrusionOk="0">
                  <a:moveTo>
                    <a:pt x="3" y="0"/>
                  </a:moveTo>
                  <a:cubicBezTo>
                    <a:pt x="10" y="20"/>
                    <a:pt x="16" y="47"/>
                    <a:pt x="30" y="63"/>
                  </a:cubicBezTo>
                  <a:cubicBezTo>
                    <a:pt x="40" y="73"/>
                    <a:pt x="58" y="82"/>
                    <a:pt x="61" y="97"/>
                  </a:cubicBezTo>
                  <a:cubicBezTo>
                    <a:pt x="59" y="100"/>
                    <a:pt x="60" y="106"/>
                    <a:pt x="61" y="109"/>
                  </a:cubicBezTo>
                  <a:cubicBezTo>
                    <a:pt x="54" y="105"/>
                    <a:pt x="49" y="96"/>
                    <a:pt x="43" y="90"/>
                  </a:cubicBezTo>
                  <a:cubicBezTo>
                    <a:pt x="36" y="85"/>
                    <a:pt x="34" y="85"/>
                    <a:pt x="27" y="82"/>
                  </a:cubicBezTo>
                  <a:cubicBezTo>
                    <a:pt x="17" y="79"/>
                    <a:pt x="6" y="63"/>
                    <a:pt x="0" y="53"/>
                  </a:cubicBezTo>
                  <a:cubicBezTo>
                    <a:pt x="4" y="60"/>
                    <a:pt x="6" y="67"/>
                    <a:pt x="9" y="73"/>
                  </a:cubicBezTo>
                  <a:cubicBezTo>
                    <a:pt x="13" y="79"/>
                    <a:pt x="17" y="82"/>
                    <a:pt x="21" y="87"/>
                  </a:cubicBezTo>
                  <a:cubicBezTo>
                    <a:pt x="26" y="94"/>
                    <a:pt x="30" y="109"/>
                    <a:pt x="32" y="118"/>
                  </a:cubicBezTo>
                  <a:cubicBezTo>
                    <a:pt x="29" y="116"/>
                    <a:pt x="28" y="112"/>
                    <a:pt x="25" y="109"/>
                  </a:cubicBezTo>
                  <a:cubicBezTo>
                    <a:pt x="24" y="121"/>
                    <a:pt x="36" y="136"/>
                    <a:pt x="45" y="139"/>
                  </a:cubicBezTo>
                  <a:cubicBezTo>
                    <a:pt x="37" y="127"/>
                    <a:pt x="39" y="115"/>
                    <a:pt x="37" y="101"/>
                  </a:cubicBezTo>
                  <a:cubicBezTo>
                    <a:pt x="37" y="101"/>
                    <a:pt x="37" y="101"/>
                    <a:pt x="38" y="101"/>
                  </a:cubicBezTo>
                  <a:cubicBezTo>
                    <a:pt x="42" y="101"/>
                    <a:pt x="47" y="111"/>
                    <a:pt x="50" y="113"/>
                  </a:cubicBezTo>
                  <a:cubicBezTo>
                    <a:pt x="55" y="118"/>
                    <a:pt x="60" y="122"/>
                    <a:pt x="65" y="125"/>
                  </a:cubicBezTo>
                  <a:cubicBezTo>
                    <a:pt x="65" y="118"/>
                    <a:pt x="65" y="111"/>
                    <a:pt x="65" y="105"/>
                  </a:cubicBezTo>
                  <a:cubicBezTo>
                    <a:pt x="64" y="102"/>
                    <a:pt x="63" y="99"/>
                    <a:pt x="63" y="96"/>
                  </a:cubicBezTo>
                  <a:cubicBezTo>
                    <a:pt x="63" y="95"/>
                    <a:pt x="62" y="93"/>
                    <a:pt x="62" y="92"/>
                  </a:cubicBezTo>
                  <a:cubicBezTo>
                    <a:pt x="62" y="90"/>
                    <a:pt x="65" y="91"/>
                    <a:pt x="65" y="90"/>
                  </a:cubicBezTo>
                  <a:cubicBezTo>
                    <a:pt x="64" y="81"/>
                    <a:pt x="48" y="71"/>
                    <a:pt x="43" y="65"/>
                  </a:cubicBezTo>
                  <a:cubicBezTo>
                    <a:pt x="35" y="56"/>
                    <a:pt x="25" y="47"/>
                    <a:pt x="19" y="36"/>
                  </a:cubicBezTo>
                  <a:cubicBezTo>
                    <a:pt x="15" y="28"/>
                    <a:pt x="7" y="16"/>
                    <a:pt x="6" y="6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9" name="Google Shape;1049;p32"/>
            <p:cNvSpPr/>
            <p:nvPr/>
          </p:nvSpPr>
          <p:spPr>
            <a:xfrm>
              <a:off x="6332226" y="2965101"/>
              <a:ext cx="117475" cy="314325"/>
            </a:xfrm>
            <a:custGeom>
              <a:avLst/>
              <a:gdLst/>
              <a:ahLst/>
              <a:cxnLst/>
              <a:rect l="l" t="t" r="r" b="b"/>
              <a:pathLst>
                <a:path w="38" h="102" extrusionOk="0">
                  <a:moveTo>
                    <a:pt x="10" y="17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9"/>
                    <a:pt x="11" y="13"/>
                    <a:pt x="10" y="17"/>
                  </a:cubicBezTo>
                  <a:moveTo>
                    <a:pt x="11" y="0"/>
                  </a:moveTo>
                  <a:cubicBezTo>
                    <a:pt x="10" y="6"/>
                    <a:pt x="10" y="12"/>
                    <a:pt x="10" y="18"/>
                  </a:cubicBezTo>
                  <a:cubicBezTo>
                    <a:pt x="9" y="23"/>
                    <a:pt x="9" y="27"/>
                    <a:pt x="9" y="32"/>
                  </a:cubicBezTo>
                  <a:cubicBezTo>
                    <a:pt x="10" y="40"/>
                    <a:pt x="14" y="47"/>
                    <a:pt x="13" y="55"/>
                  </a:cubicBezTo>
                  <a:cubicBezTo>
                    <a:pt x="11" y="67"/>
                    <a:pt x="0" y="92"/>
                    <a:pt x="11" y="102"/>
                  </a:cubicBezTo>
                  <a:cubicBezTo>
                    <a:pt x="14" y="93"/>
                    <a:pt x="13" y="81"/>
                    <a:pt x="15" y="72"/>
                  </a:cubicBezTo>
                  <a:cubicBezTo>
                    <a:pt x="16" y="70"/>
                    <a:pt x="17" y="71"/>
                    <a:pt x="18" y="69"/>
                  </a:cubicBezTo>
                  <a:cubicBezTo>
                    <a:pt x="18" y="70"/>
                    <a:pt x="19" y="71"/>
                    <a:pt x="19" y="72"/>
                  </a:cubicBezTo>
                  <a:cubicBezTo>
                    <a:pt x="20" y="70"/>
                    <a:pt x="21" y="60"/>
                    <a:pt x="22" y="59"/>
                  </a:cubicBezTo>
                  <a:cubicBezTo>
                    <a:pt x="22" y="59"/>
                    <a:pt x="23" y="59"/>
                    <a:pt x="23" y="59"/>
                  </a:cubicBezTo>
                  <a:cubicBezTo>
                    <a:pt x="27" y="59"/>
                    <a:pt x="26" y="74"/>
                    <a:pt x="26" y="75"/>
                  </a:cubicBezTo>
                  <a:cubicBezTo>
                    <a:pt x="26" y="78"/>
                    <a:pt x="26" y="82"/>
                    <a:pt x="27" y="85"/>
                  </a:cubicBezTo>
                  <a:cubicBezTo>
                    <a:pt x="28" y="87"/>
                    <a:pt x="30" y="87"/>
                    <a:pt x="31" y="89"/>
                  </a:cubicBezTo>
                  <a:cubicBezTo>
                    <a:pt x="33" y="93"/>
                    <a:pt x="32" y="97"/>
                    <a:pt x="35" y="101"/>
                  </a:cubicBezTo>
                  <a:cubicBezTo>
                    <a:pt x="38" y="92"/>
                    <a:pt x="35" y="80"/>
                    <a:pt x="36" y="72"/>
                  </a:cubicBezTo>
                  <a:cubicBezTo>
                    <a:pt x="37" y="64"/>
                    <a:pt x="35" y="56"/>
                    <a:pt x="34" y="48"/>
                  </a:cubicBezTo>
                  <a:cubicBezTo>
                    <a:pt x="34" y="45"/>
                    <a:pt x="35" y="43"/>
                    <a:pt x="32" y="40"/>
                  </a:cubicBezTo>
                  <a:cubicBezTo>
                    <a:pt x="32" y="39"/>
                    <a:pt x="31" y="39"/>
                    <a:pt x="30" y="39"/>
                  </a:cubicBezTo>
                  <a:cubicBezTo>
                    <a:pt x="30" y="39"/>
                    <a:pt x="30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9"/>
                    <a:pt x="27" y="39"/>
                    <a:pt x="26" y="37"/>
                  </a:cubicBezTo>
                  <a:cubicBezTo>
                    <a:pt x="22" y="32"/>
                    <a:pt x="26" y="22"/>
                    <a:pt x="22" y="16"/>
                  </a:cubicBezTo>
                  <a:cubicBezTo>
                    <a:pt x="19" y="19"/>
                    <a:pt x="19" y="24"/>
                    <a:pt x="17" y="28"/>
                  </a:cubicBezTo>
                  <a:cubicBezTo>
                    <a:pt x="11" y="22"/>
                    <a:pt x="14" y="7"/>
                    <a:pt x="11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0" name="Google Shape;1050;p32"/>
            <p:cNvSpPr/>
            <p:nvPr/>
          </p:nvSpPr>
          <p:spPr>
            <a:xfrm>
              <a:off x="6008376" y="2884138"/>
              <a:ext cx="215900" cy="427038"/>
            </a:xfrm>
            <a:custGeom>
              <a:avLst/>
              <a:gdLst/>
              <a:ahLst/>
              <a:cxnLst/>
              <a:rect l="l" t="t" r="r" b="b"/>
              <a:pathLst>
                <a:path w="70" h="138" extrusionOk="0">
                  <a:moveTo>
                    <a:pt x="65" y="0"/>
                  </a:moveTo>
                  <a:cubicBezTo>
                    <a:pt x="63" y="3"/>
                    <a:pt x="61" y="6"/>
                    <a:pt x="58" y="8"/>
                  </a:cubicBezTo>
                  <a:cubicBezTo>
                    <a:pt x="54" y="11"/>
                    <a:pt x="51" y="12"/>
                    <a:pt x="48" y="16"/>
                  </a:cubicBezTo>
                  <a:cubicBezTo>
                    <a:pt x="42" y="24"/>
                    <a:pt x="40" y="36"/>
                    <a:pt x="36" y="45"/>
                  </a:cubicBezTo>
                  <a:cubicBezTo>
                    <a:pt x="31" y="57"/>
                    <a:pt x="24" y="67"/>
                    <a:pt x="17" y="78"/>
                  </a:cubicBezTo>
                  <a:cubicBezTo>
                    <a:pt x="11" y="88"/>
                    <a:pt x="1" y="100"/>
                    <a:pt x="0" y="113"/>
                  </a:cubicBezTo>
                  <a:cubicBezTo>
                    <a:pt x="5" y="106"/>
                    <a:pt x="9" y="96"/>
                    <a:pt x="14" y="89"/>
                  </a:cubicBezTo>
                  <a:cubicBezTo>
                    <a:pt x="20" y="82"/>
                    <a:pt x="27" y="77"/>
                    <a:pt x="32" y="71"/>
                  </a:cubicBezTo>
                  <a:cubicBezTo>
                    <a:pt x="43" y="60"/>
                    <a:pt x="45" y="43"/>
                    <a:pt x="55" y="31"/>
                  </a:cubicBezTo>
                  <a:cubicBezTo>
                    <a:pt x="54" y="39"/>
                    <a:pt x="47" y="46"/>
                    <a:pt x="46" y="54"/>
                  </a:cubicBezTo>
                  <a:cubicBezTo>
                    <a:pt x="46" y="59"/>
                    <a:pt x="48" y="63"/>
                    <a:pt x="46" y="69"/>
                  </a:cubicBezTo>
                  <a:cubicBezTo>
                    <a:pt x="43" y="85"/>
                    <a:pt x="32" y="102"/>
                    <a:pt x="34" y="119"/>
                  </a:cubicBezTo>
                  <a:cubicBezTo>
                    <a:pt x="39" y="116"/>
                    <a:pt x="39" y="102"/>
                    <a:pt x="44" y="99"/>
                  </a:cubicBezTo>
                  <a:cubicBezTo>
                    <a:pt x="45" y="113"/>
                    <a:pt x="35" y="125"/>
                    <a:pt x="34" y="138"/>
                  </a:cubicBezTo>
                  <a:cubicBezTo>
                    <a:pt x="46" y="129"/>
                    <a:pt x="51" y="106"/>
                    <a:pt x="53" y="92"/>
                  </a:cubicBezTo>
                  <a:cubicBezTo>
                    <a:pt x="55" y="82"/>
                    <a:pt x="64" y="74"/>
                    <a:pt x="64" y="64"/>
                  </a:cubicBezTo>
                  <a:cubicBezTo>
                    <a:pt x="62" y="66"/>
                    <a:pt x="61" y="66"/>
                    <a:pt x="60" y="66"/>
                  </a:cubicBezTo>
                  <a:cubicBezTo>
                    <a:pt x="55" y="66"/>
                    <a:pt x="62" y="51"/>
                    <a:pt x="64" y="46"/>
                  </a:cubicBezTo>
                  <a:cubicBezTo>
                    <a:pt x="65" y="44"/>
                    <a:pt x="70" y="35"/>
                    <a:pt x="68" y="33"/>
                  </a:cubicBezTo>
                  <a:cubicBezTo>
                    <a:pt x="68" y="33"/>
                    <a:pt x="67" y="32"/>
                    <a:pt x="67" y="32"/>
                  </a:cubicBezTo>
                  <a:cubicBezTo>
                    <a:pt x="64" y="32"/>
                    <a:pt x="61" y="36"/>
                    <a:pt x="59" y="37"/>
                  </a:cubicBezTo>
                  <a:cubicBezTo>
                    <a:pt x="57" y="31"/>
                    <a:pt x="63" y="27"/>
                    <a:pt x="62" y="20"/>
                  </a:cubicBezTo>
                  <a:cubicBezTo>
                    <a:pt x="61" y="20"/>
                    <a:pt x="60" y="20"/>
                    <a:pt x="58" y="20"/>
                  </a:cubicBezTo>
                  <a:cubicBezTo>
                    <a:pt x="54" y="20"/>
                    <a:pt x="50" y="22"/>
                    <a:pt x="48" y="26"/>
                  </a:cubicBezTo>
                  <a:cubicBezTo>
                    <a:pt x="50" y="18"/>
                    <a:pt x="55" y="12"/>
                    <a:pt x="61" y="8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1" name="Google Shape;1051;p32"/>
            <p:cNvSpPr/>
            <p:nvPr/>
          </p:nvSpPr>
          <p:spPr>
            <a:xfrm>
              <a:off x="6217926" y="2985738"/>
              <a:ext cx="68263" cy="303213"/>
            </a:xfrm>
            <a:custGeom>
              <a:avLst/>
              <a:gdLst/>
              <a:ahLst/>
              <a:cxnLst/>
              <a:rect l="l" t="t" r="r" b="b"/>
              <a:pathLst>
                <a:path w="22" h="98" extrusionOk="0">
                  <a:moveTo>
                    <a:pt x="16" y="0"/>
                  </a:moveTo>
                  <a:cubicBezTo>
                    <a:pt x="16" y="1"/>
                    <a:pt x="15" y="2"/>
                    <a:pt x="15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1" y="10"/>
                    <a:pt x="8" y="17"/>
                    <a:pt x="7" y="24"/>
                  </a:cubicBezTo>
                  <a:cubicBezTo>
                    <a:pt x="6" y="32"/>
                    <a:pt x="8" y="39"/>
                    <a:pt x="7" y="46"/>
                  </a:cubicBezTo>
                  <a:cubicBezTo>
                    <a:pt x="6" y="52"/>
                    <a:pt x="1" y="56"/>
                    <a:pt x="0" y="63"/>
                  </a:cubicBezTo>
                  <a:cubicBezTo>
                    <a:pt x="0" y="69"/>
                    <a:pt x="0" y="75"/>
                    <a:pt x="2" y="80"/>
                  </a:cubicBezTo>
                  <a:cubicBezTo>
                    <a:pt x="4" y="77"/>
                    <a:pt x="5" y="73"/>
                    <a:pt x="6" y="70"/>
                  </a:cubicBezTo>
                  <a:cubicBezTo>
                    <a:pt x="10" y="77"/>
                    <a:pt x="4" y="96"/>
                    <a:pt x="12" y="98"/>
                  </a:cubicBezTo>
                  <a:cubicBezTo>
                    <a:pt x="13" y="94"/>
                    <a:pt x="12" y="88"/>
                    <a:pt x="15" y="86"/>
                  </a:cubicBezTo>
                  <a:cubicBezTo>
                    <a:pt x="16" y="88"/>
                    <a:pt x="16" y="91"/>
                    <a:pt x="17" y="93"/>
                  </a:cubicBezTo>
                  <a:cubicBezTo>
                    <a:pt x="21" y="87"/>
                    <a:pt x="18" y="75"/>
                    <a:pt x="19" y="68"/>
                  </a:cubicBezTo>
                  <a:cubicBezTo>
                    <a:pt x="20" y="60"/>
                    <a:pt x="22" y="55"/>
                    <a:pt x="21" y="47"/>
                  </a:cubicBezTo>
                  <a:cubicBezTo>
                    <a:pt x="19" y="48"/>
                    <a:pt x="17" y="49"/>
                    <a:pt x="15" y="50"/>
                  </a:cubicBezTo>
                  <a:cubicBezTo>
                    <a:pt x="15" y="48"/>
                    <a:pt x="21" y="25"/>
                    <a:pt x="16" y="25"/>
                  </a:cubicBezTo>
                  <a:cubicBezTo>
                    <a:pt x="15" y="25"/>
                    <a:pt x="15" y="25"/>
                    <a:pt x="13" y="26"/>
                  </a:cubicBezTo>
                  <a:cubicBezTo>
                    <a:pt x="14" y="18"/>
                    <a:pt x="16" y="11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2" name="Google Shape;1052;p32"/>
            <p:cNvSpPr/>
            <p:nvPr/>
          </p:nvSpPr>
          <p:spPr>
            <a:xfrm>
              <a:off x="6133788" y="2676176"/>
              <a:ext cx="403225" cy="303213"/>
            </a:xfrm>
            <a:custGeom>
              <a:avLst/>
              <a:gdLst/>
              <a:ahLst/>
              <a:cxnLst/>
              <a:rect l="l" t="t" r="r" b="b"/>
              <a:pathLst>
                <a:path w="130" h="98" extrusionOk="0">
                  <a:moveTo>
                    <a:pt x="130" y="56"/>
                  </a:moveTo>
                  <a:cubicBezTo>
                    <a:pt x="127" y="56"/>
                    <a:pt x="124" y="55"/>
                    <a:pt x="120" y="57"/>
                  </a:cubicBezTo>
                  <a:cubicBezTo>
                    <a:pt x="118" y="58"/>
                    <a:pt x="118" y="62"/>
                    <a:pt x="115" y="63"/>
                  </a:cubicBezTo>
                  <a:cubicBezTo>
                    <a:pt x="113" y="65"/>
                    <a:pt x="111" y="64"/>
                    <a:pt x="109" y="66"/>
                  </a:cubicBezTo>
                  <a:cubicBezTo>
                    <a:pt x="104" y="73"/>
                    <a:pt x="119" y="98"/>
                    <a:pt x="99" y="92"/>
                  </a:cubicBezTo>
                  <a:cubicBezTo>
                    <a:pt x="86" y="87"/>
                    <a:pt x="85" y="71"/>
                    <a:pt x="74" y="64"/>
                  </a:cubicBezTo>
                  <a:cubicBezTo>
                    <a:pt x="70" y="72"/>
                    <a:pt x="67" y="64"/>
                    <a:pt x="63" y="63"/>
                  </a:cubicBezTo>
                  <a:cubicBezTo>
                    <a:pt x="57" y="61"/>
                    <a:pt x="57" y="66"/>
                    <a:pt x="55" y="73"/>
                  </a:cubicBezTo>
                  <a:cubicBezTo>
                    <a:pt x="54" y="78"/>
                    <a:pt x="54" y="88"/>
                    <a:pt x="46" y="84"/>
                  </a:cubicBezTo>
                  <a:cubicBezTo>
                    <a:pt x="41" y="82"/>
                    <a:pt x="43" y="73"/>
                    <a:pt x="42" y="67"/>
                  </a:cubicBezTo>
                  <a:cubicBezTo>
                    <a:pt x="35" y="67"/>
                    <a:pt x="35" y="81"/>
                    <a:pt x="30" y="83"/>
                  </a:cubicBezTo>
                  <a:cubicBezTo>
                    <a:pt x="21" y="87"/>
                    <a:pt x="24" y="69"/>
                    <a:pt x="24" y="64"/>
                  </a:cubicBezTo>
                  <a:cubicBezTo>
                    <a:pt x="17" y="70"/>
                    <a:pt x="8" y="73"/>
                    <a:pt x="0" y="76"/>
                  </a:cubicBezTo>
                  <a:cubicBezTo>
                    <a:pt x="1" y="74"/>
                    <a:pt x="2" y="73"/>
                    <a:pt x="4" y="72"/>
                  </a:cubicBezTo>
                  <a:cubicBezTo>
                    <a:pt x="8" y="67"/>
                    <a:pt x="13" y="62"/>
                    <a:pt x="18" y="57"/>
                  </a:cubicBezTo>
                  <a:cubicBezTo>
                    <a:pt x="29" y="43"/>
                    <a:pt x="39" y="16"/>
                    <a:pt x="54" y="9"/>
                  </a:cubicBezTo>
                  <a:cubicBezTo>
                    <a:pt x="73" y="0"/>
                    <a:pt x="88" y="28"/>
                    <a:pt x="102" y="38"/>
                  </a:cubicBezTo>
                  <a:cubicBezTo>
                    <a:pt x="109" y="43"/>
                    <a:pt x="119" y="48"/>
                    <a:pt x="127" y="53"/>
                  </a:cubicBezTo>
                  <a:cubicBezTo>
                    <a:pt x="127" y="53"/>
                    <a:pt x="127" y="53"/>
                    <a:pt x="127" y="53"/>
                  </a:cubicBezTo>
                  <a:cubicBezTo>
                    <a:pt x="128" y="54"/>
                    <a:pt x="129" y="55"/>
                    <a:pt x="130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3" name="Google Shape;1053;p32"/>
            <p:cNvSpPr/>
            <p:nvPr/>
          </p:nvSpPr>
          <p:spPr>
            <a:xfrm>
              <a:off x="6146488" y="2676176"/>
              <a:ext cx="381000" cy="260350"/>
            </a:xfrm>
            <a:custGeom>
              <a:avLst/>
              <a:gdLst/>
              <a:ahLst/>
              <a:cxnLst/>
              <a:rect l="l" t="t" r="r" b="b"/>
              <a:pathLst>
                <a:path w="123" h="84" extrusionOk="0">
                  <a:moveTo>
                    <a:pt x="123" y="53"/>
                  </a:moveTo>
                  <a:cubicBezTo>
                    <a:pt x="122" y="53"/>
                    <a:pt x="121" y="53"/>
                    <a:pt x="120" y="53"/>
                  </a:cubicBezTo>
                  <a:cubicBezTo>
                    <a:pt x="115" y="54"/>
                    <a:pt x="111" y="54"/>
                    <a:pt x="107" y="57"/>
                  </a:cubicBezTo>
                  <a:cubicBezTo>
                    <a:pt x="105" y="59"/>
                    <a:pt x="106" y="62"/>
                    <a:pt x="101" y="62"/>
                  </a:cubicBezTo>
                  <a:cubicBezTo>
                    <a:pt x="99" y="61"/>
                    <a:pt x="98" y="57"/>
                    <a:pt x="95" y="58"/>
                  </a:cubicBezTo>
                  <a:cubicBezTo>
                    <a:pt x="95" y="64"/>
                    <a:pt x="99" y="69"/>
                    <a:pt x="99" y="75"/>
                  </a:cubicBezTo>
                  <a:cubicBezTo>
                    <a:pt x="98" y="84"/>
                    <a:pt x="94" y="83"/>
                    <a:pt x="88" y="78"/>
                  </a:cubicBezTo>
                  <a:cubicBezTo>
                    <a:pt x="83" y="74"/>
                    <a:pt x="79" y="68"/>
                    <a:pt x="77" y="61"/>
                  </a:cubicBezTo>
                  <a:cubicBezTo>
                    <a:pt x="76" y="55"/>
                    <a:pt x="76" y="50"/>
                    <a:pt x="72" y="46"/>
                  </a:cubicBezTo>
                  <a:cubicBezTo>
                    <a:pt x="68" y="51"/>
                    <a:pt x="72" y="70"/>
                    <a:pt x="63" y="60"/>
                  </a:cubicBezTo>
                  <a:cubicBezTo>
                    <a:pt x="58" y="54"/>
                    <a:pt x="55" y="48"/>
                    <a:pt x="52" y="60"/>
                  </a:cubicBezTo>
                  <a:cubicBezTo>
                    <a:pt x="50" y="64"/>
                    <a:pt x="48" y="80"/>
                    <a:pt x="42" y="70"/>
                  </a:cubicBezTo>
                  <a:cubicBezTo>
                    <a:pt x="39" y="64"/>
                    <a:pt x="47" y="50"/>
                    <a:pt x="40" y="46"/>
                  </a:cubicBezTo>
                  <a:cubicBezTo>
                    <a:pt x="35" y="51"/>
                    <a:pt x="31" y="71"/>
                    <a:pt x="25" y="73"/>
                  </a:cubicBezTo>
                  <a:cubicBezTo>
                    <a:pt x="25" y="63"/>
                    <a:pt x="27" y="56"/>
                    <a:pt x="29" y="47"/>
                  </a:cubicBezTo>
                  <a:cubicBezTo>
                    <a:pt x="24" y="51"/>
                    <a:pt x="22" y="59"/>
                    <a:pt x="16" y="63"/>
                  </a:cubicBezTo>
                  <a:cubicBezTo>
                    <a:pt x="11" y="66"/>
                    <a:pt x="5" y="69"/>
                    <a:pt x="0" y="72"/>
                  </a:cubicBezTo>
                  <a:cubicBezTo>
                    <a:pt x="4" y="67"/>
                    <a:pt x="9" y="62"/>
                    <a:pt x="14" y="57"/>
                  </a:cubicBezTo>
                  <a:cubicBezTo>
                    <a:pt x="25" y="43"/>
                    <a:pt x="35" y="16"/>
                    <a:pt x="50" y="9"/>
                  </a:cubicBezTo>
                  <a:cubicBezTo>
                    <a:pt x="69" y="0"/>
                    <a:pt x="84" y="28"/>
                    <a:pt x="98" y="38"/>
                  </a:cubicBezTo>
                  <a:cubicBezTo>
                    <a:pt x="105" y="43"/>
                    <a:pt x="115" y="48"/>
                    <a:pt x="123" y="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4" name="Google Shape;1054;p32"/>
            <p:cNvSpPr/>
            <p:nvPr/>
          </p:nvSpPr>
          <p:spPr>
            <a:xfrm>
              <a:off x="6227451" y="2714276"/>
              <a:ext cx="234950" cy="127000"/>
            </a:xfrm>
            <a:custGeom>
              <a:avLst/>
              <a:gdLst/>
              <a:ahLst/>
              <a:cxnLst/>
              <a:rect l="l" t="t" r="r" b="b"/>
              <a:pathLst>
                <a:path w="76" h="41" extrusionOk="0">
                  <a:moveTo>
                    <a:pt x="0" y="32"/>
                  </a:moveTo>
                  <a:cubicBezTo>
                    <a:pt x="1" y="29"/>
                    <a:pt x="4" y="26"/>
                    <a:pt x="6" y="23"/>
                  </a:cubicBezTo>
                  <a:cubicBezTo>
                    <a:pt x="9" y="20"/>
                    <a:pt x="11" y="16"/>
                    <a:pt x="13" y="12"/>
                  </a:cubicBezTo>
                  <a:cubicBezTo>
                    <a:pt x="16" y="7"/>
                    <a:pt x="20" y="4"/>
                    <a:pt x="25" y="0"/>
                  </a:cubicBezTo>
                  <a:cubicBezTo>
                    <a:pt x="25" y="4"/>
                    <a:pt x="20" y="6"/>
                    <a:pt x="18" y="9"/>
                  </a:cubicBezTo>
                  <a:cubicBezTo>
                    <a:pt x="16" y="12"/>
                    <a:pt x="14" y="18"/>
                    <a:pt x="14" y="22"/>
                  </a:cubicBezTo>
                  <a:cubicBezTo>
                    <a:pt x="16" y="22"/>
                    <a:pt x="17" y="16"/>
                    <a:pt x="19" y="15"/>
                  </a:cubicBezTo>
                  <a:cubicBezTo>
                    <a:pt x="19" y="17"/>
                    <a:pt x="18" y="27"/>
                    <a:pt x="21" y="28"/>
                  </a:cubicBezTo>
                  <a:cubicBezTo>
                    <a:pt x="24" y="28"/>
                    <a:pt x="25" y="18"/>
                    <a:pt x="25" y="16"/>
                  </a:cubicBezTo>
                  <a:cubicBezTo>
                    <a:pt x="29" y="17"/>
                    <a:pt x="25" y="25"/>
                    <a:pt x="30" y="27"/>
                  </a:cubicBezTo>
                  <a:cubicBezTo>
                    <a:pt x="31" y="28"/>
                    <a:pt x="31" y="29"/>
                    <a:pt x="32" y="28"/>
                  </a:cubicBezTo>
                  <a:cubicBezTo>
                    <a:pt x="33" y="28"/>
                    <a:pt x="33" y="24"/>
                    <a:pt x="32" y="23"/>
                  </a:cubicBezTo>
                  <a:cubicBezTo>
                    <a:pt x="32" y="20"/>
                    <a:pt x="32" y="18"/>
                    <a:pt x="33" y="15"/>
                  </a:cubicBezTo>
                  <a:cubicBezTo>
                    <a:pt x="37" y="18"/>
                    <a:pt x="36" y="32"/>
                    <a:pt x="42" y="33"/>
                  </a:cubicBezTo>
                  <a:cubicBezTo>
                    <a:pt x="43" y="28"/>
                    <a:pt x="41" y="24"/>
                    <a:pt x="40" y="19"/>
                  </a:cubicBezTo>
                  <a:cubicBezTo>
                    <a:pt x="40" y="14"/>
                    <a:pt x="39" y="8"/>
                    <a:pt x="39" y="3"/>
                  </a:cubicBezTo>
                  <a:cubicBezTo>
                    <a:pt x="43" y="3"/>
                    <a:pt x="44" y="8"/>
                    <a:pt x="45" y="11"/>
                  </a:cubicBezTo>
                  <a:cubicBezTo>
                    <a:pt x="46" y="15"/>
                    <a:pt x="47" y="17"/>
                    <a:pt x="51" y="18"/>
                  </a:cubicBezTo>
                  <a:cubicBezTo>
                    <a:pt x="51" y="16"/>
                    <a:pt x="51" y="14"/>
                    <a:pt x="51" y="13"/>
                  </a:cubicBezTo>
                  <a:cubicBezTo>
                    <a:pt x="53" y="12"/>
                    <a:pt x="54" y="16"/>
                    <a:pt x="55" y="18"/>
                  </a:cubicBezTo>
                  <a:cubicBezTo>
                    <a:pt x="58" y="21"/>
                    <a:pt x="60" y="19"/>
                    <a:pt x="62" y="21"/>
                  </a:cubicBezTo>
                  <a:cubicBezTo>
                    <a:pt x="65" y="22"/>
                    <a:pt x="67" y="25"/>
                    <a:pt x="70" y="26"/>
                  </a:cubicBezTo>
                  <a:cubicBezTo>
                    <a:pt x="72" y="28"/>
                    <a:pt x="75" y="29"/>
                    <a:pt x="76" y="32"/>
                  </a:cubicBezTo>
                  <a:cubicBezTo>
                    <a:pt x="71" y="33"/>
                    <a:pt x="67" y="27"/>
                    <a:pt x="62" y="26"/>
                  </a:cubicBezTo>
                  <a:cubicBezTo>
                    <a:pt x="62" y="29"/>
                    <a:pt x="68" y="38"/>
                    <a:pt x="61" y="35"/>
                  </a:cubicBezTo>
                  <a:cubicBezTo>
                    <a:pt x="58" y="34"/>
                    <a:pt x="56" y="28"/>
                    <a:pt x="52" y="28"/>
                  </a:cubicBezTo>
                  <a:cubicBezTo>
                    <a:pt x="52" y="32"/>
                    <a:pt x="57" y="36"/>
                    <a:pt x="56" y="41"/>
                  </a:cubicBezTo>
                  <a:cubicBezTo>
                    <a:pt x="55" y="38"/>
                    <a:pt x="50" y="27"/>
                    <a:pt x="46" y="29"/>
                  </a:cubicBezTo>
                  <a:cubicBezTo>
                    <a:pt x="43" y="30"/>
                    <a:pt x="43" y="41"/>
                    <a:pt x="38" y="36"/>
                  </a:cubicBezTo>
                  <a:cubicBezTo>
                    <a:pt x="36" y="34"/>
                    <a:pt x="36" y="31"/>
                    <a:pt x="33" y="32"/>
                  </a:cubicBezTo>
                  <a:cubicBezTo>
                    <a:pt x="31" y="33"/>
                    <a:pt x="30" y="37"/>
                    <a:pt x="28" y="37"/>
                  </a:cubicBezTo>
                  <a:cubicBezTo>
                    <a:pt x="26" y="37"/>
                    <a:pt x="26" y="32"/>
                    <a:pt x="23" y="33"/>
                  </a:cubicBezTo>
                  <a:cubicBezTo>
                    <a:pt x="21" y="34"/>
                    <a:pt x="22" y="37"/>
                    <a:pt x="20" y="38"/>
                  </a:cubicBezTo>
                  <a:cubicBezTo>
                    <a:pt x="19" y="34"/>
                    <a:pt x="17" y="28"/>
                    <a:pt x="13" y="29"/>
                  </a:cubicBezTo>
                  <a:cubicBezTo>
                    <a:pt x="9" y="29"/>
                    <a:pt x="9" y="34"/>
                    <a:pt x="7" y="37"/>
                  </a:cubicBezTo>
                  <a:cubicBezTo>
                    <a:pt x="5" y="35"/>
                    <a:pt x="6" y="32"/>
                    <a:pt x="6" y="29"/>
                  </a:cubicBezTo>
                  <a:cubicBezTo>
                    <a:pt x="4" y="29"/>
                    <a:pt x="2" y="31"/>
                    <a:pt x="0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5" name="Google Shape;1055;p32"/>
            <p:cNvSpPr/>
            <p:nvPr/>
          </p:nvSpPr>
          <p:spPr>
            <a:xfrm>
              <a:off x="5902013" y="2447575"/>
              <a:ext cx="573088" cy="254000"/>
            </a:xfrm>
            <a:custGeom>
              <a:avLst/>
              <a:gdLst/>
              <a:ahLst/>
              <a:cxnLst/>
              <a:rect l="l" t="t" r="r" b="b"/>
              <a:pathLst>
                <a:path w="185" h="82" extrusionOk="0">
                  <a:moveTo>
                    <a:pt x="38" y="41"/>
                  </a:moveTo>
                  <a:cubicBezTo>
                    <a:pt x="19" y="22"/>
                    <a:pt x="52" y="3"/>
                    <a:pt x="66" y="1"/>
                  </a:cubicBezTo>
                  <a:cubicBezTo>
                    <a:pt x="72" y="0"/>
                    <a:pt x="72" y="4"/>
                    <a:pt x="76" y="6"/>
                  </a:cubicBezTo>
                  <a:cubicBezTo>
                    <a:pt x="79" y="7"/>
                    <a:pt x="83" y="6"/>
                    <a:pt x="85" y="8"/>
                  </a:cubicBezTo>
                  <a:cubicBezTo>
                    <a:pt x="91" y="12"/>
                    <a:pt x="92" y="23"/>
                    <a:pt x="88" y="29"/>
                  </a:cubicBezTo>
                  <a:cubicBezTo>
                    <a:pt x="102" y="24"/>
                    <a:pt x="113" y="32"/>
                    <a:pt x="113" y="49"/>
                  </a:cubicBezTo>
                  <a:cubicBezTo>
                    <a:pt x="115" y="44"/>
                    <a:pt x="121" y="42"/>
                    <a:pt x="126" y="42"/>
                  </a:cubicBezTo>
                  <a:cubicBezTo>
                    <a:pt x="137" y="42"/>
                    <a:pt x="132" y="49"/>
                    <a:pt x="138" y="53"/>
                  </a:cubicBezTo>
                  <a:cubicBezTo>
                    <a:pt x="141" y="55"/>
                    <a:pt x="146" y="51"/>
                    <a:pt x="150" y="55"/>
                  </a:cubicBezTo>
                  <a:cubicBezTo>
                    <a:pt x="154" y="58"/>
                    <a:pt x="155" y="64"/>
                    <a:pt x="154" y="68"/>
                  </a:cubicBezTo>
                  <a:cubicBezTo>
                    <a:pt x="159" y="65"/>
                    <a:pt x="172" y="63"/>
                    <a:pt x="173" y="71"/>
                  </a:cubicBezTo>
                  <a:cubicBezTo>
                    <a:pt x="176" y="71"/>
                    <a:pt x="185" y="72"/>
                    <a:pt x="184" y="77"/>
                  </a:cubicBezTo>
                  <a:cubicBezTo>
                    <a:pt x="184" y="82"/>
                    <a:pt x="174" y="81"/>
                    <a:pt x="170" y="81"/>
                  </a:cubicBezTo>
                  <a:cubicBezTo>
                    <a:pt x="158" y="80"/>
                    <a:pt x="144" y="80"/>
                    <a:pt x="136" y="68"/>
                  </a:cubicBezTo>
                  <a:cubicBezTo>
                    <a:pt x="130" y="82"/>
                    <a:pt x="103" y="75"/>
                    <a:pt x="102" y="59"/>
                  </a:cubicBezTo>
                  <a:cubicBezTo>
                    <a:pt x="92" y="59"/>
                    <a:pt x="76" y="58"/>
                    <a:pt x="72" y="45"/>
                  </a:cubicBezTo>
                  <a:cubicBezTo>
                    <a:pt x="66" y="45"/>
                    <a:pt x="54" y="49"/>
                    <a:pt x="51" y="40"/>
                  </a:cubicBezTo>
                  <a:cubicBezTo>
                    <a:pt x="52" y="49"/>
                    <a:pt x="42" y="57"/>
                    <a:pt x="36" y="54"/>
                  </a:cubicBezTo>
                  <a:cubicBezTo>
                    <a:pt x="42" y="65"/>
                    <a:pt x="2" y="70"/>
                    <a:pt x="1" y="58"/>
                  </a:cubicBezTo>
                  <a:cubicBezTo>
                    <a:pt x="1" y="58"/>
                    <a:pt x="2" y="58"/>
                    <a:pt x="3" y="58"/>
                  </a:cubicBezTo>
                  <a:cubicBezTo>
                    <a:pt x="4" y="58"/>
                    <a:pt x="1" y="57"/>
                    <a:pt x="0" y="57"/>
                  </a:cubicBezTo>
                  <a:cubicBezTo>
                    <a:pt x="0" y="49"/>
                    <a:pt x="10" y="52"/>
                    <a:pt x="15" y="50"/>
                  </a:cubicBezTo>
                  <a:cubicBezTo>
                    <a:pt x="19" y="49"/>
                    <a:pt x="26" y="40"/>
                    <a:pt x="30" y="47"/>
                  </a:cubicBezTo>
                  <a:cubicBezTo>
                    <a:pt x="21" y="41"/>
                    <a:pt x="36" y="31"/>
                    <a:pt x="39" y="37"/>
                  </a:cubicBezTo>
                  <a:lnTo>
                    <a:pt x="38" y="4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56" name="Google Shape;1056;p32"/>
          <p:cNvSpPr/>
          <p:nvPr/>
        </p:nvSpPr>
        <p:spPr>
          <a:xfrm>
            <a:off x="6007222" y="5957106"/>
            <a:ext cx="43663" cy="16374"/>
          </a:xfrm>
          <a:custGeom>
            <a:avLst/>
            <a:gdLst/>
            <a:ahLst/>
            <a:cxnLst/>
            <a:rect l="l" t="t" r="r" b="b"/>
            <a:pathLst>
              <a:path w="16" h="6" extrusionOk="0">
                <a:moveTo>
                  <a:pt x="16" y="3"/>
                </a:moveTo>
                <a:cubicBezTo>
                  <a:pt x="16" y="4"/>
                  <a:pt x="16" y="4"/>
                  <a:pt x="16" y="4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5" y="2"/>
                  <a:pt x="15" y="2"/>
                </a:cubicBezTo>
                <a:cubicBezTo>
                  <a:pt x="15" y="2"/>
                  <a:pt x="14" y="2"/>
                  <a:pt x="14" y="1"/>
                </a:cubicBezTo>
                <a:cubicBezTo>
                  <a:pt x="13" y="1"/>
                  <a:pt x="13" y="1"/>
                  <a:pt x="12" y="0"/>
                </a:cubicBezTo>
                <a:cubicBezTo>
                  <a:pt x="11" y="0"/>
                  <a:pt x="10" y="0"/>
                  <a:pt x="9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3"/>
                  <a:pt x="0" y="4"/>
                  <a:pt x="0" y="5"/>
                </a:cubicBezTo>
                <a:cubicBezTo>
                  <a:pt x="1" y="5"/>
                  <a:pt x="2" y="6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9" y="4"/>
                  <a:pt x="9" y="4"/>
                  <a:pt x="9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1" y="5"/>
                  <a:pt x="11" y="5"/>
                </a:cubicBezTo>
                <a:cubicBezTo>
                  <a:pt x="12" y="5"/>
                  <a:pt x="13" y="6"/>
                  <a:pt x="14" y="6"/>
                </a:cubicBezTo>
                <a:cubicBezTo>
                  <a:pt x="16" y="6"/>
                  <a:pt x="16" y="5"/>
                  <a:pt x="16" y="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7" name="Google Shape;1057;p32"/>
          <p:cNvSpPr/>
          <p:nvPr/>
        </p:nvSpPr>
        <p:spPr>
          <a:xfrm>
            <a:off x="6716739" y="5957106"/>
            <a:ext cx="322011" cy="85506"/>
          </a:xfrm>
          <a:custGeom>
            <a:avLst/>
            <a:gdLst/>
            <a:ahLst/>
            <a:cxnLst/>
            <a:rect l="l" t="t" r="r" b="b"/>
            <a:pathLst>
              <a:path w="118" h="31" extrusionOk="0">
                <a:moveTo>
                  <a:pt x="115" y="2"/>
                </a:moveTo>
                <a:cubicBezTo>
                  <a:pt x="112" y="0"/>
                  <a:pt x="108" y="0"/>
                  <a:pt x="105" y="2"/>
                </a:cubicBezTo>
                <a:cubicBezTo>
                  <a:pt x="101" y="3"/>
                  <a:pt x="98" y="6"/>
                  <a:pt x="96" y="9"/>
                </a:cubicBezTo>
                <a:cubicBezTo>
                  <a:pt x="93" y="13"/>
                  <a:pt x="91" y="18"/>
                  <a:pt x="90" y="22"/>
                </a:cubicBezTo>
                <a:cubicBezTo>
                  <a:pt x="90" y="23"/>
                  <a:pt x="90" y="23"/>
                  <a:pt x="90" y="23"/>
                </a:cubicBezTo>
                <a:cubicBezTo>
                  <a:pt x="78" y="24"/>
                  <a:pt x="67" y="24"/>
                  <a:pt x="56" y="25"/>
                </a:cubicBezTo>
                <a:cubicBezTo>
                  <a:pt x="47" y="25"/>
                  <a:pt x="38" y="25"/>
                  <a:pt x="30" y="26"/>
                </a:cubicBezTo>
                <a:cubicBezTo>
                  <a:pt x="25" y="26"/>
                  <a:pt x="21" y="26"/>
                  <a:pt x="17" y="26"/>
                </a:cubicBezTo>
                <a:cubicBezTo>
                  <a:pt x="14" y="26"/>
                  <a:pt x="12" y="27"/>
                  <a:pt x="10" y="27"/>
                </a:cubicBezTo>
                <a:cubicBezTo>
                  <a:pt x="9" y="27"/>
                  <a:pt x="8" y="27"/>
                  <a:pt x="7" y="27"/>
                </a:cubicBezTo>
                <a:cubicBezTo>
                  <a:pt x="5" y="27"/>
                  <a:pt x="3" y="27"/>
                  <a:pt x="1" y="28"/>
                </a:cubicBezTo>
                <a:cubicBezTo>
                  <a:pt x="0" y="28"/>
                  <a:pt x="1" y="30"/>
                  <a:pt x="2" y="30"/>
                </a:cubicBezTo>
                <a:cubicBezTo>
                  <a:pt x="3" y="30"/>
                  <a:pt x="4" y="31"/>
                  <a:pt x="5" y="31"/>
                </a:cubicBezTo>
                <a:cubicBezTo>
                  <a:pt x="6" y="31"/>
                  <a:pt x="7" y="31"/>
                  <a:pt x="9" y="31"/>
                </a:cubicBezTo>
                <a:cubicBezTo>
                  <a:pt x="11" y="31"/>
                  <a:pt x="13" y="31"/>
                  <a:pt x="15" y="31"/>
                </a:cubicBezTo>
                <a:cubicBezTo>
                  <a:pt x="20" y="30"/>
                  <a:pt x="24" y="30"/>
                  <a:pt x="29" y="30"/>
                </a:cubicBezTo>
                <a:cubicBezTo>
                  <a:pt x="38" y="30"/>
                  <a:pt x="47" y="30"/>
                  <a:pt x="56" y="29"/>
                </a:cubicBezTo>
                <a:cubicBezTo>
                  <a:pt x="74" y="29"/>
                  <a:pt x="92" y="28"/>
                  <a:pt x="110" y="27"/>
                </a:cubicBezTo>
                <a:cubicBezTo>
                  <a:pt x="113" y="26"/>
                  <a:pt x="113" y="21"/>
                  <a:pt x="110" y="21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1"/>
                  <a:pt x="110" y="19"/>
                  <a:pt x="111" y="18"/>
                </a:cubicBezTo>
                <a:cubicBezTo>
                  <a:pt x="112" y="16"/>
                  <a:pt x="114" y="14"/>
                  <a:pt x="115" y="12"/>
                </a:cubicBezTo>
                <a:cubicBezTo>
                  <a:pt x="117" y="10"/>
                  <a:pt x="118" y="9"/>
                  <a:pt x="118" y="7"/>
                </a:cubicBezTo>
                <a:cubicBezTo>
                  <a:pt x="118" y="4"/>
                  <a:pt x="117" y="3"/>
                  <a:pt x="115" y="2"/>
                </a:cubicBezTo>
                <a:close/>
                <a:moveTo>
                  <a:pt x="113" y="8"/>
                </a:moveTo>
                <a:cubicBezTo>
                  <a:pt x="110" y="13"/>
                  <a:pt x="106" y="17"/>
                  <a:pt x="104" y="22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0" y="22"/>
                  <a:pt x="97" y="22"/>
                  <a:pt x="93" y="23"/>
                </a:cubicBezTo>
                <a:cubicBezTo>
                  <a:pt x="96" y="15"/>
                  <a:pt x="100" y="7"/>
                  <a:pt x="108" y="5"/>
                </a:cubicBezTo>
                <a:cubicBezTo>
                  <a:pt x="109" y="5"/>
                  <a:pt x="111" y="5"/>
                  <a:pt x="112" y="6"/>
                </a:cubicBezTo>
                <a:cubicBezTo>
                  <a:pt x="113" y="6"/>
                  <a:pt x="114" y="6"/>
                  <a:pt x="114" y="6"/>
                </a:cubicBezTo>
                <a:cubicBezTo>
                  <a:pt x="114" y="7"/>
                  <a:pt x="113" y="8"/>
                  <a:pt x="113" y="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8" name="Google Shape;1058;p32"/>
          <p:cNvSpPr/>
          <p:nvPr/>
        </p:nvSpPr>
        <p:spPr>
          <a:xfrm>
            <a:off x="6902305" y="5962563"/>
            <a:ext cx="1819" cy="0"/>
          </a:xfrm>
          <a:custGeom>
            <a:avLst/>
            <a:gdLst/>
            <a:ahLst/>
            <a:cxnLst/>
            <a:rect l="l" t="t" r="r" b="b"/>
            <a:pathLst>
              <a:path w="1" h="120000" extrusionOk="0">
                <a:moveTo>
                  <a:pt x="1" y="0"/>
                </a:moveTo>
                <a:lnTo>
                  <a:pt x="1" y="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9" name="Google Shape;1059;p32"/>
          <p:cNvSpPr/>
          <p:nvPr/>
        </p:nvSpPr>
        <p:spPr>
          <a:xfrm>
            <a:off x="6896848" y="5949829"/>
            <a:ext cx="18193" cy="16374"/>
          </a:xfrm>
          <a:custGeom>
            <a:avLst/>
            <a:gdLst/>
            <a:ahLst/>
            <a:cxnLst/>
            <a:rect l="l" t="t" r="r" b="b"/>
            <a:pathLst>
              <a:path w="7" h="6" extrusionOk="0">
                <a:moveTo>
                  <a:pt x="7" y="1"/>
                </a:move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0" y="4"/>
                  <a:pt x="0" y="4"/>
                  <a:pt x="1" y="4"/>
                </a:cubicBezTo>
                <a:cubicBezTo>
                  <a:pt x="1" y="5"/>
                  <a:pt x="2" y="6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6" y="4"/>
                  <a:pt x="6" y="3"/>
                </a:cubicBezTo>
                <a:cubicBezTo>
                  <a:pt x="7" y="3"/>
                  <a:pt x="7" y="3"/>
                  <a:pt x="7" y="2"/>
                </a:cubicBezTo>
                <a:cubicBezTo>
                  <a:pt x="7" y="2"/>
                  <a:pt x="7" y="1"/>
                  <a:pt x="7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0" name="Google Shape;1060;p32"/>
          <p:cNvSpPr/>
          <p:nvPr/>
        </p:nvSpPr>
        <p:spPr>
          <a:xfrm>
            <a:off x="6902305" y="5962563"/>
            <a:ext cx="1719" cy="1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61" name="Google Shape;1061;p32"/>
          <p:cNvGrpSpPr/>
          <p:nvPr/>
        </p:nvGrpSpPr>
        <p:grpSpPr>
          <a:xfrm>
            <a:off x="5417435" y="3239109"/>
            <a:ext cx="1903174" cy="2865359"/>
            <a:chOff x="5417435" y="3239109"/>
            <a:chExt cx="1903174" cy="2865359"/>
          </a:xfrm>
        </p:grpSpPr>
        <p:sp>
          <p:nvSpPr>
            <p:cNvPr id="1062" name="Google Shape;1062;p32"/>
            <p:cNvSpPr/>
            <p:nvPr/>
          </p:nvSpPr>
          <p:spPr>
            <a:xfrm>
              <a:off x="5841669" y="5753347"/>
              <a:ext cx="241963" cy="220133"/>
            </a:xfrm>
            <a:custGeom>
              <a:avLst/>
              <a:gdLst/>
              <a:ahLst/>
              <a:cxnLst/>
              <a:rect l="l" t="t" r="r" b="b"/>
              <a:pathLst>
                <a:path w="89" h="81" extrusionOk="0">
                  <a:moveTo>
                    <a:pt x="34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51" y="80"/>
                    <a:pt x="52" y="80"/>
                  </a:cubicBezTo>
                  <a:cubicBezTo>
                    <a:pt x="52" y="81"/>
                    <a:pt x="89" y="14"/>
                    <a:pt x="89" y="14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3D3B4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3" name="Google Shape;1063;p32"/>
            <p:cNvSpPr/>
            <p:nvPr/>
          </p:nvSpPr>
          <p:spPr>
            <a:xfrm>
              <a:off x="5792548" y="5807925"/>
              <a:ext cx="343842" cy="296542"/>
            </a:xfrm>
            <a:custGeom>
              <a:avLst/>
              <a:gdLst/>
              <a:ahLst/>
              <a:cxnLst/>
              <a:rect l="l" t="t" r="r" b="b"/>
              <a:pathLst>
                <a:path w="126" h="109" extrusionOk="0">
                  <a:moveTo>
                    <a:pt x="101" y="106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6" y="17"/>
                    <a:pt x="47" y="24"/>
                  </a:cubicBezTo>
                  <a:cubicBezTo>
                    <a:pt x="59" y="18"/>
                    <a:pt x="81" y="13"/>
                    <a:pt x="83" y="28"/>
                  </a:cubicBezTo>
                  <a:cubicBezTo>
                    <a:pt x="88" y="70"/>
                    <a:pt x="126" y="80"/>
                    <a:pt x="124" y="97"/>
                  </a:cubicBezTo>
                  <a:cubicBezTo>
                    <a:pt x="123" y="101"/>
                    <a:pt x="105" y="109"/>
                    <a:pt x="101" y="10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4" name="Google Shape;1064;p32"/>
            <p:cNvSpPr/>
            <p:nvPr/>
          </p:nvSpPr>
          <p:spPr>
            <a:xfrm>
              <a:off x="5807102" y="5926178"/>
              <a:ext cx="323831" cy="165555"/>
            </a:xfrm>
            <a:custGeom>
              <a:avLst/>
              <a:gdLst/>
              <a:ahLst/>
              <a:cxnLst/>
              <a:rect l="l" t="t" r="r" b="b"/>
              <a:pathLst>
                <a:path w="119" h="61" extrusionOk="0">
                  <a:moveTo>
                    <a:pt x="115" y="49"/>
                  </a:moveTo>
                  <a:cubicBezTo>
                    <a:pt x="111" y="51"/>
                    <a:pt x="107" y="53"/>
                    <a:pt x="103" y="54"/>
                  </a:cubicBezTo>
                  <a:cubicBezTo>
                    <a:pt x="99" y="54"/>
                    <a:pt x="95" y="52"/>
                    <a:pt x="92" y="49"/>
                  </a:cubicBezTo>
                  <a:cubicBezTo>
                    <a:pt x="91" y="49"/>
                    <a:pt x="91" y="48"/>
                    <a:pt x="90" y="48"/>
                  </a:cubicBezTo>
                  <a:cubicBezTo>
                    <a:pt x="90" y="48"/>
                    <a:pt x="90" y="47"/>
                    <a:pt x="90" y="47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5"/>
                    <a:pt x="92" y="44"/>
                    <a:pt x="93" y="43"/>
                  </a:cubicBezTo>
                  <a:cubicBezTo>
                    <a:pt x="93" y="42"/>
                    <a:pt x="94" y="42"/>
                    <a:pt x="95" y="41"/>
                  </a:cubicBezTo>
                  <a:cubicBezTo>
                    <a:pt x="98" y="41"/>
                    <a:pt x="101" y="41"/>
                    <a:pt x="103" y="42"/>
                  </a:cubicBezTo>
                  <a:cubicBezTo>
                    <a:pt x="105" y="42"/>
                    <a:pt x="106" y="42"/>
                    <a:pt x="107" y="42"/>
                  </a:cubicBezTo>
                  <a:cubicBezTo>
                    <a:pt x="109" y="42"/>
                    <a:pt x="110" y="42"/>
                    <a:pt x="111" y="42"/>
                  </a:cubicBezTo>
                  <a:cubicBezTo>
                    <a:pt x="113" y="42"/>
                    <a:pt x="115" y="43"/>
                    <a:pt x="114" y="46"/>
                  </a:cubicBezTo>
                  <a:cubicBezTo>
                    <a:pt x="114" y="47"/>
                    <a:pt x="115" y="49"/>
                    <a:pt x="116" y="49"/>
                  </a:cubicBezTo>
                  <a:cubicBezTo>
                    <a:pt x="117" y="49"/>
                    <a:pt x="118" y="48"/>
                    <a:pt x="118" y="47"/>
                  </a:cubicBezTo>
                  <a:cubicBezTo>
                    <a:pt x="118" y="47"/>
                    <a:pt x="118" y="47"/>
                    <a:pt x="118" y="46"/>
                  </a:cubicBezTo>
                  <a:cubicBezTo>
                    <a:pt x="118" y="46"/>
                    <a:pt x="118" y="46"/>
                    <a:pt x="118" y="45"/>
                  </a:cubicBezTo>
                  <a:cubicBezTo>
                    <a:pt x="118" y="47"/>
                    <a:pt x="118" y="47"/>
                    <a:pt x="119" y="46"/>
                  </a:cubicBezTo>
                  <a:cubicBezTo>
                    <a:pt x="119" y="45"/>
                    <a:pt x="119" y="45"/>
                    <a:pt x="119" y="45"/>
                  </a:cubicBezTo>
                  <a:cubicBezTo>
                    <a:pt x="119" y="45"/>
                    <a:pt x="119" y="45"/>
                    <a:pt x="119" y="44"/>
                  </a:cubicBezTo>
                  <a:cubicBezTo>
                    <a:pt x="119" y="43"/>
                    <a:pt x="119" y="43"/>
                    <a:pt x="118" y="42"/>
                  </a:cubicBezTo>
                  <a:cubicBezTo>
                    <a:pt x="118" y="40"/>
                    <a:pt x="117" y="39"/>
                    <a:pt x="116" y="38"/>
                  </a:cubicBezTo>
                  <a:cubicBezTo>
                    <a:pt x="112" y="36"/>
                    <a:pt x="109" y="37"/>
                    <a:pt x="105" y="37"/>
                  </a:cubicBezTo>
                  <a:cubicBezTo>
                    <a:pt x="102" y="37"/>
                    <a:pt x="98" y="36"/>
                    <a:pt x="95" y="37"/>
                  </a:cubicBezTo>
                  <a:cubicBezTo>
                    <a:pt x="92" y="38"/>
                    <a:pt x="89" y="40"/>
                    <a:pt x="88" y="44"/>
                  </a:cubicBezTo>
                  <a:cubicBezTo>
                    <a:pt x="87" y="44"/>
                    <a:pt x="88" y="45"/>
                    <a:pt x="88" y="45"/>
                  </a:cubicBezTo>
                  <a:cubicBezTo>
                    <a:pt x="88" y="45"/>
                    <a:pt x="87" y="46"/>
                    <a:pt x="87" y="46"/>
                  </a:cubicBezTo>
                  <a:cubicBezTo>
                    <a:pt x="80" y="41"/>
                    <a:pt x="73" y="37"/>
                    <a:pt x="66" y="32"/>
                  </a:cubicBezTo>
                  <a:cubicBezTo>
                    <a:pt x="49" y="22"/>
                    <a:pt x="31" y="12"/>
                    <a:pt x="13" y="4"/>
                  </a:cubicBezTo>
                  <a:cubicBezTo>
                    <a:pt x="10" y="3"/>
                    <a:pt x="8" y="1"/>
                    <a:pt x="5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0" y="4"/>
                    <a:pt x="3" y="6"/>
                    <a:pt x="4" y="5"/>
                  </a:cubicBezTo>
                  <a:cubicBezTo>
                    <a:pt x="5" y="5"/>
                    <a:pt x="6" y="6"/>
                    <a:pt x="7" y="6"/>
                  </a:cubicBezTo>
                  <a:cubicBezTo>
                    <a:pt x="9" y="7"/>
                    <a:pt x="11" y="8"/>
                    <a:pt x="13" y="9"/>
                  </a:cubicBezTo>
                  <a:cubicBezTo>
                    <a:pt x="17" y="11"/>
                    <a:pt x="21" y="13"/>
                    <a:pt x="25" y="15"/>
                  </a:cubicBezTo>
                  <a:cubicBezTo>
                    <a:pt x="33" y="19"/>
                    <a:pt x="41" y="23"/>
                    <a:pt x="48" y="28"/>
                  </a:cubicBezTo>
                  <a:cubicBezTo>
                    <a:pt x="56" y="32"/>
                    <a:pt x="64" y="37"/>
                    <a:pt x="72" y="42"/>
                  </a:cubicBezTo>
                  <a:cubicBezTo>
                    <a:pt x="76" y="44"/>
                    <a:pt x="79" y="47"/>
                    <a:pt x="83" y="49"/>
                  </a:cubicBezTo>
                  <a:cubicBezTo>
                    <a:pt x="87" y="52"/>
                    <a:pt x="90" y="55"/>
                    <a:pt x="94" y="57"/>
                  </a:cubicBezTo>
                  <a:cubicBezTo>
                    <a:pt x="102" y="61"/>
                    <a:pt x="109" y="57"/>
                    <a:pt x="117" y="53"/>
                  </a:cubicBezTo>
                  <a:cubicBezTo>
                    <a:pt x="119" y="52"/>
                    <a:pt x="117" y="48"/>
                    <a:pt x="115" y="4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5" name="Google Shape;1065;p32"/>
            <p:cNvSpPr/>
            <p:nvPr/>
          </p:nvSpPr>
          <p:spPr>
            <a:xfrm>
              <a:off x="5981752" y="5931636"/>
              <a:ext cx="41843" cy="12736"/>
            </a:xfrm>
            <a:custGeom>
              <a:avLst/>
              <a:gdLst/>
              <a:ahLst/>
              <a:cxnLst/>
              <a:rect l="l" t="t" r="r" b="b"/>
              <a:pathLst>
                <a:path w="16" h="5" extrusionOk="0">
                  <a:moveTo>
                    <a:pt x="15" y="2"/>
                  </a:moveTo>
                  <a:cubicBezTo>
                    <a:pt x="14" y="1"/>
                    <a:pt x="12" y="1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4" y="4"/>
                    <a:pt x="6" y="4"/>
                    <a:pt x="8" y="4"/>
                  </a:cubicBezTo>
                  <a:cubicBezTo>
                    <a:pt x="9" y="4"/>
                    <a:pt x="10" y="5"/>
                    <a:pt x="10" y="5"/>
                  </a:cubicBezTo>
                  <a:cubicBezTo>
                    <a:pt x="12" y="5"/>
                    <a:pt x="13" y="5"/>
                    <a:pt x="14" y="5"/>
                  </a:cubicBezTo>
                  <a:cubicBezTo>
                    <a:pt x="15" y="4"/>
                    <a:pt x="16" y="3"/>
                    <a:pt x="15" y="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6" name="Google Shape;1066;p32"/>
            <p:cNvSpPr/>
            <p:nvPr/>
          </p:nvSpPr>
          <p:spPr>
            <a:xfrm>
              <a:off x="6687631" y="5795190"/>
              <a:ext cx="189205" cy="198301"/>
            </a:xfrm>
            <a:custGeom>
              <a:avLst/>
              <a:gdLst/>
              <a:ahLst/>
              <a:cxnLst/>
              <a:rect l="l" t="t" r="r" b="b"/>
              <a:pathLst>
                <a:path w="70" h="73" extrusionOk="0">
                  <a:moveTo>
                    <a:pt x="0" y="13"/>
                  </a:moveTo>
                  <a:cubicBezTo>
                    <a:pt x="13" y="73"/>
                    <a:pt x="13" y="73"/>
                    <a:pt x="13" y="73"/>
                  </a:cubicBezTo>
                  <a:cubicBezTo>
                    <a:pt x="13" y="73"/>
                    <a:pt x="69" y="68"/>
                    <a:pt x="70" y="68"/>
                  </a:cubicBezTo>
                  <a:cubicBezTo>
                    <a:pt x="70" y="68"/>
                    <a:pt x="53" y="0"/>
                    <a:pt x="53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3D3B46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7" name="Google Shape;1067;p32"/>
            <p:cNvSpPr/>
            <p:nvPr/>
          </p:nvSpPr>
          <p:spPr>
            <a:xfrm>
              <a:off x="6700367" y="5851588"/>
              <a:ext cx="349301" cy="214674"/>
            </a:xfrm>
            <a:custGeom>
              <a:avLst/>
              <a:gdLst/>
              <a:ahLst/>
              <a:cxnLst/>
              <a:rect l="l" t="t" r="r" b="b"/>
              <a:pathLst>
                <a:path w="128" h="79" extrusionOk="0">
                  <a:moveTo>
                    <a:pt x="112" y="68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6" y="23"/>
                    <a:pt x="30" y="29"/>
                  </a:cubicBezTo>
                  <a:cubicBezTo>
                    <a:pt x="37" y="16"/>
                    <a:pt x="54" y="0"/>
                    <a:pt x="62" y="11"/>
                  </a:cubicBezTo>
                  <a:cubicBezTo>
                    <a:pt x="85" y="42"/>
                    <a:pt x="121" y="32"/>
                    <a:pt x="126" y="48"/>
                  </a:cubicBezTo>
                  <a:cubicBezTo>
                    <a:pt x="128" y="52"/>
                    <a:pt x="116" y="67"/>
                    <a:pt x="112" y="6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8" name="Google Shape;1068;p32"/>
            <p:cNvSpPr/>
            <p:nvPr/>
          </p:nvSpPr>
          <p:spPr>
            <a:xfrm>
              <a:off x="6858643" y="5906166"/>
              <a:ext cx="34566" cy="27290"/>
            </a:xfrm>
            <a:custGeom>
              <a:avLst/>
              <a:gdLst/>
              <a:ahLst/>
              <a:cxnLst/>
              <a:rect l="l" t="t" r="r" b="b"/>
              <a:pathLst>
                <a:path w="13" h="10" extrusionOk="0">
                  <a:moveTo>
                    <a:pt x="12" y="0"/>
                  </a:moveTo>
                  <a:cubicBezTo>
                    <a:pt x="11" y="0"/>
                    <a:pt x="10" y="0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2"/>
                    <a:pt x="7" y="2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1" y="10"/>
                    <a:pt x="2" y="10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9" y="6"/>
                    <a:pt x="9" y="6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3"/>
                    <a:pt x="13" y="3"/>
                  </a:cubicBezTo>
                  <a:cubicBezTo>
                    <a:pt x="13" y="2"/>
                    <a:pt x="13" y="1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9" name="Google Shape;1069;p32"/>
            <p:cNvSpPr/>
            <p:nvPr/>
          </p:nvSpPr>
          <p:spPr>
            <a:xfrm>
              <a:off x="6662161" y="5811564"/>
              <a:ext cx="261976" cy="183747"/>
            </a:xfrm>
            <a:custGeom>
              <a:avLst/>
              <a:gdLst/>
              <a:ahLst/>
              <a:cxnLst/>
              <a:rect l="l" t="t" r="r" b="b"/>
              <a:pathLst>
                <a:path w="144" h="101" extrusionOk="0">
                  <a:moveTo>
                    <a:pt x="144" y="55"/>
                  </a:moveTo>
                  <a:lnTo>
                    <a:pt x="80" y="80"/>
                  </a:lnTo>
                  <a:lnTo>
                    <a:pt x="14" y="101"/>
                  </a:lnTo>
                  <a:lnTo>
                    <a:pt x="0" y="45"/>
                  </a:lnTo>
                  <a:lnTo>
                    <a:pt x="78" y="34"/>
                  </a:lnTo>
                  <a:lnTo>
                    <a:pt x="115" y="0"/>
                  </a:lnTo>
                  <a:lnTo>
                    <a:pt x="144" y="55"/>
                  </a:lnTo>
                  <a:close/>
                </a:path>
              </a:pathLst>
            </a:custGeom>
            <a:solidFill>
              <a:srgbClr val="A6CAD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0" name="Google Shape;1070;p32"/>
            <p:cNvSpPr/>
            <p:nvPr/>
          </p:nvSpPr>
          <p:spPr>
            <a:xfrm>
              <a:off x="6249186" y="4483493"/>
              <a:ext cx="620372" cy="1473613"/>
            </a:xfrm>
            <a:custGeom>
              <a:avLst/>
              <a:gdLst/>
              <a:ahLst/>
              <a:cxnLst/>
              <a:rect l="l" t="t" r="r" b="b"/>
              <a:pathLst>
                <a:path w="341" h="810" extrusionOk="0">
                  <a:moveTo>
                    <a:pt x="311" y="365"/>
                  </a:moveTo>
                  <a:lnTo>
                    <a:pt x="341" y="769"/>
                  </a:lnTo>
                  <a:lnTo>
                    <a:pt x="280" y="810"/>
                  </a:lnTo>
                  <a:lnTo>
                    <a:pt x="239" y="800"/>
                  </a:lnTo>
                  <a:lnTo>
                    <a:pt x="147" y="491"/>
                  </a:lnTo>
                  <a:lnTo>
                    <a:pt x="11" y="189"/>
                  </a:lnTo>
                  <a:lnTo>
                    <a:pt x="0" y="76"/>
                  </a:lnTo>
                  <a:lnTo>
                    <a:pt x="192" y="0"/>
                  </a:lnTo>
                  <a:lnTo>
                    <a:pt x="311" y="3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1" name="Google Shape;1071;p32"/>
            <p:cNvSpPr/>
            <p:nvPr/>
          </p:nvSpPr>
          <p:spPr>
            <a:xfrm>
              <a:off x="5879873" y="4381614"/>
              <a:ext cx="631287" cy="1453601"/>
            </a:xfrm>
            <a:custGeom>
              <a:avLst/>
              <a:gdLst/>
              <a:ahLst/>
              <a:cxnLst/>
              <a:rect l="l" t="t" r="r" b="b"/>
              <a:pathLst>
                <a:path w="347" h="799" extrusionOk="0">
                  <a:moveTo>
                    <a:pt x="289" y="444"/>
                  </a:moveTo>
                  <a:lnTo>
                    <a:pt x="123" y="799"/>
                  </a:lnTo>
                  <a:lnTo>
                    <a:pt x="51" y="793"/>
                  </a:lnTo>
                  <a:lnTo>
                    <a:pt x="0" y="759"/>
                  </a:lnTo>
                  <a:lnTo>
                    <a:pt x="91" y="441"/>
                  </a:lnTo>
                  <a:lnTo>
                    <a:pt x="120" y="102"/>
                  </a:lnTo>
                  <a:lnTo>
                    <a:pt x="166" y="0"/>
                  </a:lnTo>
                  <a:lnTo>
                    <a:pt x="347" y="120"/>
                  </a:lnTo>
                  <a:lnTo>
                    <a:pt x="289" y="4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2" name="Google Shape;1072;p32"/>
            <p:cNvSpPr/>
            <p:nvPr/>
          </p:nvSpPr>
          <p:spPr>
            <a:xfrm>
              <a:off x="5847126" y="5718780"/>
              <a:ext cx="267433" cy="198301"/>
            </a:xfrm>
            <a:custGeom>
              <a:avLst/>
              <a:gdLst/>
              <a:ahLst/>
              <a:cxnLst/>
              <a:rect l="l" t="t" r="r" b="b"/>
              <a:pathLst>
                <a:path w="98" h="73" extrusionOk="0">
                  <a:moveTo>
                    <a:pt x="32" y="13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98" y="44"/>
                    <a:pt x="98" y="44"/>
                    <a:pt x="98" y="44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4" y="32"/>
                    <a:pt x="59" y="28"/>
                    <a:pt x="55" y="29"/>
                  </a:cubicBezTo>
                  <a:cubicBezTo>
                    <a:pt x="50" y="29"/>
                    <a:pt x="32" y="13"/>
                    <a:pt x="32" y="13"/>
                  </a:cubicBezTo>
                  <a:close/>
                </a:path>
              </a:pathLst>
            </a:custGeom>
            <a:solidFill>
              <a:srgbClr val="A6CAD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3" name="Google Shape;1073;p32"/>
            <p:cNvSpPr/>
            <p:nvPr/>
          </p:nvSpPr>
          <p:spPr>
            <a:xfrm>
              <a:off x="6190970" y="4689071"/>
              <a:ext cx="256517" cy="907819"/>
            </a:xfrm>
            <a:custGeom>
              <a:avLst/>
              <a:gdLst/>
              <a:ahLst/>
              <a:cxnLst/>
              <a:rect l="l" t="t" r="r" b="b"/>
              <a:pathLst>
                <a:path w="95" h="334" extrusionOk="0">
                  <a:moveTo>
                    <a:pt x="91" y="3"/>
                  </a:moveTo>
                  <a:cubicBezTo>
                    <a:pt x="85" y="53"/>
                    <a:pt x="80" y="103"/>
                    <a:pt x="74" y="153"/>
                  </a:cubicBezTo>
                  <a:cubicBezTo>
                    <a:pt x="73" y="165"/>
                    <a:pt x="72" y="177"/>
                    <a:pt x="70" y="189"/>
                  </a:cubicBezTo>
                  <a:cubicBezTo>
                    <a:pt x="69" y="195"/>
                    <a:pt x="67" y="200"/>
                    <a:pt x="65" y="205"/>
                  </a:cubicBezTo>
                  <a:cubicBezTo>
                    <a:pt x="62" y="210"/>
                    <a:pt x="60" y="215"/>
                    <a:pt x="57" y="219"/>
                  </a:cubicBezTo>
                  <a:cubicBezTo>
                    <a:pt x="46" y="236"/>
                    <a:pt x="39" y="254"/>
                    <a:pt x="31" y="272"/>
                  </a:cubicBezTo>
                  <a:cubicBezTo>
                    <a:pt x="27" y="282"/>
                    <a:pt x="23" y="292"/>
                    <a:pt x="18" y="302"/>
                  </a:cubicBezTo>
                  <a:cubicBezTo>
                    <a:pt x="14" y="312"/>
                    <a:pt x="8" y="321"/>
                    <a:pt x="1" y="329"/>
                  </a:cubicBezTo>
                  <a:cubicBezTo>
                    <a:pt x="0" y="331"/>
                    <a:pt x="2" y="334"/>
                    <a:pt x="4" y="332"/>
                  </a:cubicBezTo>
                  <a:cubicBezTo>
                    <a:pt x="16" y="318"/>
                    <a:pt x="24" y="299"/>
                    <a:pt x="32" y="281"/>
                  </a:cubicBezTo>
                  <a:cubicBezTo>
                    <a:pt x="39" y="262"/>
                    <a:pt x="46" y="243"/>
                    <a:pt x="57" y="226"/>
                  </a:cubicBezTo>
                  <a:cubicBezTo>
                    <a:pt x="62" y="217"/>
                    <a:pt x="68" y="209"/>
                    <a:pt x="71" y="198"/>
                  </a:cubicBezTo>
                  <a:cubicBezTo>
                    <a:pt x="74" y="187"/>
                    <a:pt x="75" y="175"/>
                    <a:pt x="76" y="163"/>
                  </a:cubicBezTo>
                  <a:cubicBezTo>
                    <a:pt x="79" y="138"/>
                    <a:pt x="82" y="113"/>
                    <a:pt x="85" y="88"/>
                  </a:cubicBezTo>
                  <a:cubicBezTo>
                    <a:pt x="88" y="59"/>
                    <a:pt x="92" y="31"/>
                    <a:pt x="95" y="3"/>
                  </a:cubicBezTo>
                  <a:cubicBezTo>
                    <a:pt x="95" y="1"/>
                    <a:pt x="92" y="0"/>
                    <a:pt x="91" y="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4" name="Google Shape;1074;p32"/>
            <p:cNvSpPr/>
            <p:nvPr/>
          </p:nvSpPr>
          <p:spPr>
            <a:xfrm>
              <a:off x="5972657" y="3575674"/>
              <a:ext cx="620372" cy="831409"/>
            </a:xfrm>
            <a:custGeom>
              <a:avLst/>
              <a:gdLst/>
              <a:ahLst/>
              <a:cxnLst/>
              <a:rect l="l" t="t" r="r" b="b"/>
              <a:pathLst>
                <a:path w="228" h="306" extrusionOk="0">
                  <a:moveTo>
                    <a:pt x="202" y="47"/>
                  </a:moveTo>
                  <a:cubicBezTo>
                    <a:pt x="201" y="41"/>
                    <a:pt x="201" y="36"/>
                    <a:pt x="198" y="30"/>
                  </a:cubicBezTo>
                  <a:cubicBezTo>
                    <a:pt x="197" y="26"/>
                    <a:pt x="193" y="22"/>
                    <a:pt x="190" y="19"/>
                  </a:cubicBezTo>
                  <a:cubicBezTo>
                    <a:pt x="186" y="15"/>
                    <a:pt x="183" y="12"/>
                    <a:pt x="179" y="9"/>
                  </a:cubicBezTo>
                  <a:cubicBezTo>
                    <a:pt x="175" y="6"/>
                    <a:pt x="171" y="4"/>
                    <a:pt x="167" y="2"/>
                  </a:cubicBezTo>
                  <a:cubicBezTo>
                    <a:pt x="162" y="0"/>
                    <a:pt x="157" y="0"/>
                    <a:pt x="152" y="0"/>
                  </a:cubicBezTo>
                  <a:cubicBezTo>
                    <a:pt x="146" y="0"/>
                    <a:pt x="141" y="1"/>
                    <a:pt x="135" y="1"/>
                  </a:cubicBezTo>
                  <a:cubicBezTo>
                    <a:pt x="123" y="2"/>
                    <a:pt x="111" y="3"/>
                    <a:pt x="100" y="4"/>
                  </a:cubicBezTo>
                  <a:cubicBezTo>
                    <a:pt x="89" y="6"/>
                    <a:pt x="78" y="6"/>
                    <a:pt x="67" y="8"/>
                  </a:cubicBezTo>
                  <a:cubicBezTo>
                    <a:pt x="59" y="9"/>
                    <a:pt x="51" y="11"/>
                    <a:pt x="45" y="16"/>
                  </a:cubicBezTo>
                  <a:cubicBezTo>
                    <a:pt x="43" y="18"/>
                    <a:pt x="41" y="20"/>
                    <a:pt x="40" y="22"/>
                  </a:cubicBezTo>
                  <a:cubicBezTo>
                    <a:pt x="35" y="25"/>
                    <a:pt x="32" y="31"/>
                    <a:pt x="31" y="36"/>
                  </a:cubicBezTo>
                  <a:cubicBezTo>
                    <a:pt x="29" y="45"/>
                    <a:pt x="31" y="54"/>
                    <a:pt x="32" y="63"/>
                  </a:cubicBezTo>
                  <a:cubicBezTo>
                    <a:pt x="33" y="82"/>
                    <a:pt x="29" y="100"/>
                    <a:pt x="26" y="119"/>
                  </a:cubicBezTo>
                  <a:cubicBezTo>
                    <a:pt x="23" y="138"/>
                    <a:pt x="20" y="157"/>
                    <a:pt x="17" y="177"/>
                  </a:cubicBezTo>
                  <a:cubicBezTo>
                    <a:pt x="15" y="196"/>
                    <a:pt x="12" y="215"/>
                    <a:pt x="10" y="234"/>
                  </a:cubicBezTo>
                  <a:cubicBezTo>
                    <a:pt x="8" y="253"/>
                    <a:pt x="6" y="273"/>
                    <a:pt x="4" y="292"/>
                  </a:cubicBezTo>
                  <a:cubicBezTo>
                    <a:pt x="4" y="293"/>
                    <a:pt x="4" y="293"/>
                    <a:pt x="4" y="294"/>
                  </a:cubicBezTo>
                  <a:cubicBezTo>
                    <a:pt x="3" y="296"/>
                    <a:pt x="1" y="298"/>
                    <a:pt x="0" y="300"/>
                  </a:cubicBezTo>
                  <a:cubicBezTo>
                    <a:pt x="0" y="301"/>
                    <a:pt x="0" y="302"/>
                    <a:pt x="1" y="302"/>
                  </a:cubicBezTo>
                  <a:cubicBezTo>
                    <a:pt x="10" y="306"/>
                    <a:pt x="20" y="304"/>
                    <a:pt x="29" y="302"/>
                  </a:cubicBezTo>
                  <a:cubicBezTo>
                    <a:pt x="40" y="301"/>
                    <a:pt x="51" y="299"/>
                    <a:pt x="62" y="299"/>
                  </a:cubicBezTo>
                  <a:cubicBezTo>
                    <a:pt x="85" y="298"/>
                    <a:pt x="108" y="301"/>
                    <a:pt x="131" y="300"/>
                  </a:cubicBezTo>
                  <a:cubicBezTo>
                    <a:pt x="150" y="300"/>
                    <a:pt x="171" y="298"/>
                    <a:pt x="189" y="291"/>
                  </a:cubicBezTo>
                  <a:cubicBezTo>
                    <a:pt x="198" y="287"/>
                    <a:pt x="207" y="283"/>
                    <a:pt x="215" y="276"/>
                  </a:cubicBezTo>
                  <a:cubicBezTo>
                    <a:pt x="218" y="273"/>
                    <a:pt x="222" y="270"/>
                    <a:pt x="224" y="266"/>
                  </a:cubicBezTo>
                  <a:cubicBezTo>
                    <a:pt x="227" y="262"/>
                    <a:pt x="228" y="258"/>
                    <a:pt x="228" y="253"/>
                  </a:cubicBezTo>
                  <a:cubicBezTo>
                    <a:pt x="228" y="247"/>
                    <a:pt x="228" y="242"/>
                    <a:pt x="227" y="236"/>
                  </a:cubicBezTo>
                  <a:cubicBezTo>
                    <a:pt x="227" y="230"/>
                    <a:pt x="227" y="224"/>
                    <a:pt x="226" y="219"/>
                  </a:cubicBezTo>
                  <a:cubicBezTo>
                    <a:pt x="225" y="207"/>
                    <a:pt x="224" y="196"/>
                    <a:pt x="223" y="184"/>
                  </a:cubicBezTo>
                  <a:cubicBezTo>
                    <a:pt x="220" y="161"/>
                    <a:pt x="217" y="138"/>
                    <a:pt x="213" y="115"/>
                  </a:cubicBezTo>
                  <a:cubicBezTo>
                    <a:pt x="210" y="92"/>
                    <a:pt x="206" y="69"/>
                    <a:pt x="202" y="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5" name="Google Shape;1075;p32"/>
            <p:cNvSpPr/>
            <p:nvPr/>
          </p:nvSpPr>
          <p:spPr>
            <a:xfrm>
              <a:off x="6363800" y="3493807"/>
              <a:ext cx="251060" cy="320193"/>
            </a:xfrm>
            <a:custGeom>
              <a:avLst/>
              <a:gdLst/>
              <a:ahLst/>
              <a:cxnLst/>
              <a:rect l="l" t="t" r="r" b="b"/>
              <a:pathLst>
                <a:path w="92" h="118" extrusionOk="0">
                  <a:moveTo>
                    <a:pt x="28" y="0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5" y="36"/>
                    <a:pt x="18" y="55"/>
                    <a:pt x="5" y="72"/>
                  </a:cubicBezTo>
                  <a:cubicBezTo>
                    <a:pt x="0" y="89"/>
                    <a:pt x="10" y="107"/>
                    <a:pt x="28" y="113"/>
                  </a:cubicBezTo>
                  <a:cubicBezTo>
                    <a:pt x="46" y="118"/>
                    <a:pt x="65" y="109"/>
                    <a:pt x="70" y="92"/>
                  </a:cubicBezTo>
                  <a:cubicBezTo>
                    <a:pt x="92" y="20"/>
                    <a:pt x="92" y="20"/>
                    <a:pt x="92" y="2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B47C6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6" name="Google Shape;1076;p32"/>
            <p:cNvSpPr/>
            <p:nvPr/>
          </p:nvSpPr>
          <p:spPr>
            <a:xfrm>
              <a:off x="6412921" y="3239109"/>
              <a:ext cx="312915" cy="460277"/>
            </a:xfrm>
            <a:custGeom>
              <a:avLst/>
              <a:gdLst/>
              <a:ahLst/>
              <a:cxnLst/>
              <a:rect l="l" t="t" r="r" b="b"/>
              <a:pathLst>
                <a:path w="115" h="170" extrusionOk="0">
                  <a:moveTo>
                    <a:pt x="108" y="106"/>
                  </a:moveTo>
                  <a:cubicBezTo>
                    <a:pt x="104" y="123"/>
                    <a:pt x="104" y="123"/>
                    <a:pt x="104" y="123"/>
                  </a:cubicBezTo>
                  <a:cubicBezTo>
                    <a:pt x="101" y="138"/>
                    <a:pt x="95" y="149"/>
                    <a:pt x="90" y="153"/>
                  </a:cubicBezTo>
                  <a:cubicBezTo>
                    <a:pt x="87" y="155"/>
                    <a:pt x="81" y="159"/>
                    <a:pt x="79" y="162"/>
                  </a:cubicBezTo>
                  <a:cubicBezTo>
                    <a:pt x="70" y="170"/>
                    <a:pt x="62" y="168"/>
                    <a:pt x="58" y="166"/>
                  </a:cubicBezTo>
                  <a:cubicBezTo>
                    <a:pt x="44" y="161"/>
                    <a:pt x="28" y="150"/>
                    <a:pt x="27" y="128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0" y="106"/>
                    <a:pt x="4" y="47"/>
                    <a:pt x="10" y="38"/>
                  </a:cubicBezTo>
                  <a:cubicBezTo>
                    <a:pt x="33" y="0"/>
                    <a:pt x="63" y="11"/>
                    <a:pt x="76" y="18"/>
                  </a:cubicBezTo>
                  <a:cubicBezTo>
                    <a:pt x="76" y="18"/>
                    <a:pt x="87" y="26"/>
                    <a:pt x="98" y="40"/>
                  </a:cubicBezTo>
                  <a:cubicBezTo>
                    <a:pt x="111" y="57"/>
                    <a:pt x="115" y="78"/>
                    <a:pt x="110" y="99"/>
                  </a:cubicBezTo>
                  <a:cubicBezTo>
                    <a:pt x="109" y="101"/>
                    <a:pt x="109" y="102"/>
                    <a:pt x="108" y="104"/>
                  </a:cubicBezTo>
                  <a:cubicBezTo>
                    <a:pt x="108" y="105"/>
                    <a:pt x="108" y="105"/>
                    <a:pt x="108" y="106"/>
                  </a:cubicBezTo>
                  <a:close/>
                </a:path>
              </a:pathLst>
            </a:custGeom>
            <a:solidFill>
              <a:srgbClr val="B47C6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7" name="Google Shape;1077;p32"/>
            <p:cNvSpPr/>
            <p:nvPr/>
          </p:nvSpPr>
          <p:spPr>
            <a:xfrm>
              <a:off x="6594849" y="3501085"/>
              <a:ext cx="21831" cy="25470"/>
            </a:xfrm>
            <a:custGeom>
              <a:avLst/>
              <a:gdLst/>
              <a:ahLst/>
              <a:cxnLst/>
              <a:rect l="l" t="t" r="r" b="b"/>
              <a:pathLst>
                <a:path w="8" h="9" extrusionOk="0">
                  <a:moveTo>
                    <a:pt x="8" y="5"/>
                  </a:moveTo>
                  <a:cubicBezTo>
                    <a:pt x="8" y="9"/>
                    <a:pt x="1" y="9"/>
                    <a:pt x="1" y="5"/>
                  </a:cubicBezTo>
                  <a:cubicBezTo>
                    <a:pt x="0" y="1"/>
                    <a:pt x="7" y="0"/>
                    <a:pt x="8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8" name="Google Shape;1078;p32"/>
            <p:cNvSpPr/>
            <p:nvPr/>
          </p:nvSpPr>
          <p:spPr>
            <a:xfrm>
              <a:off x="6593029" y="3466518"/>
              <a:ext cx="47301" cy="23651"/>
            </a:xfrm>
            <a:custGeom>
              <a:avLst/>
              <a:gdLst/>
              <a:ahLst/>
              <a:cxnLst/>
              <a:rect l="l" t="t" r="r" b="b"/>
              <a:pathLst>
                <a:path w="18" h="9" extrusionOk="0">
                  <a:moveTo>
                    <a:pt x="18" y="4"/>
                  </a:moveTo>
                  <a:cubicBezTo>
                    <a:pt x="18" y="6"/>
                    <a:pt x="17" y="7"/>
                    <a:pt x="8" y="6"/>
                  </a:cubicBezTo>
                  <a:cubicBezTo>
                    <a:pt x="3" y="5"/>
                    <a:pt x="0" y="9"/>
                    <a:pt x="0" y="6"/>
                  </a:cubicBezTo>
                  <a:cubicBezTo>
                    <a:pt x="0" y="4"/>
                    <a:pt x="4" y="2"/>
                    <a:pt x="8" y="1"/>
                  </a:cubicBezTo>
                  <a:cubicBezTo>
                    <a:pt x="13" y="0"/>
                    <a:pt x="18" y="1"/>
                    <a:pt x="18" y="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9" name="Google Shape;1079;p32"/>
            <p:cNvSpPr/>
            <p:nvPr/>
          </p:nvSpPr>
          <p:spPr>
            <a:xfrm>
              <a:off x="6676715" y="3522916"/>
              <a:ext cx="18193" cy="27290"/>
            </a:xfrm>
            <a:custGeom>
              <a:avLst/>
              <a:gdLst/>
              <a:ahLst/>
              <a:cxnLst/>
              <a:rect l="l" t="t" r="r" b="b"/>
              <a:pathLst>
                <a:path w="7" h="10" extrusionOk="0">
                  <a:moveTo>
                    <a:pt x="7" y="5"/>
                  </a:moveTo>
                  <a:cubicBezTo>
                    <a:pt x="7" y="9"/>
                    <a:pt x="1" y="10"/>
                    <a:pt x="0" y="5"/>
                  </a:cubicBezTo>
                  <a:cubicBezTo>
                    <a:pt x="0" y="1"/>
                    <a:pt x="7" y="0"/>
                    <a:pt x="7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0" name="Google Shape;1080;p32"/>
            <p:cNvSpPr/>
            <p:nvPr/>
          </p:nvSpPr>
          <p:spPr>
            <a:xfrm>
              <a:off x="6682174" y="3482892"/>
              <a:ext cx="32747" cy="27290"/>
            </a:xfrm>
            <a:custGeom>
              <a:avLst/>
              <a:gdLst/>
              <a:ahLst/>
              <a:cxnLst/>
              <a:rect l="l" t="t" r="r" b="b"/>
              <a:pathLst>
                <a:path w="12" h="10" extrusionOk="0">
                  <a:moveTo>
                    <a:pt x="11" y="10"/>
                  </a:moveTo>
                  <a:cubicBezTo>
                    <a:pt x="10" y="10"/>
                    <a:pt x="10" y="9"/>
                    <a:pt x="9" y="9"/>
                  </a:cubicBezTo>
                  <a:cubicBezTo>
                    <a:pt x="1" y="5"/>
                    <a:pt x="0" y="3"/>
                    <a:pt x="2" y="1"/>
                  </a:cubicBezTo>
                  <a:cubicBezTo>
                    <a:pt x="3" y="0"/>
                    <a:pt x="8" y="1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7"/>
                    <a:pt x="11" y="8"/>
                    <a:pt x="11" y="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1" name="Google Shape;1081;p32"/>
            <p:cNvSpPr/>
            <p:nvPr/>
          </p:nvSpPr>
          <p:spPr>
            <a:xfrm>
              <a:off x="6651246" y="3528373"/>
              <a:ext cx="21831" cy="54578"/>
            </a:xfrm>
            <a:custGeom>
              <a:avLst/>
              <a:gdLst/>
              <a:ahLst/>
              <a:cxnLst/>
              <a:rect l="l" t="t" r="r" b="b"/>
              <a:pathLst>
                <a:path w="8" h="20" extrusionOk="0">
                  <a:moveTo>
                    <a:pt x="3" y="20"/>
                  </a:moveTo>
                  <a:cubicBezTo>
                    <a:pt x="4" y="20"/>
                    <a:pt x="4" y="20"/>
                    <a:pt x="4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7"/>
                    <a:pt x="8" y="13"/>
                    <a:pt x="6" y="1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3"/>
                    <a:pt x="5" y="16"/>
                    <a:pt x="4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2" y="19"/>
                    <a:pt x="2" y="20"/>
                  </a:cubicBezTo>
                  <a:lnTo>
                    <a:pt x="3" y="2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2" name="Google Shape;1082;p32"/>
            <p:cNvSpPr/>
            <p:nvPr/>
          </p:nvSpPr>
          <p:spPr>
            <a:xfrm>
              <a:off x="6636691" y="3566578"/>
              <a:ext cx="12734" cy="14554"/>
            </a:xfrm>
            <a:custGeom>
              <a:avLst/>
              <a:gdLst/>
              <a:ahLst/>
              <a:cxnLst/>
              <a:rect l="l" t="t" r="r" b="b"/>
              <a:pathLst>
                <a:path w="5" h="5" extrusionOk="0">
                  <a:moveTo>
                    <a:pt x="2" y="5"/>
                  </a:moveTo>
                  <a:cubicBezTo>
                    <a:pt x="2" y="5"/>
                    <a:pt x="2" y="4"/>
                    <a:pt x="2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" y="5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3" name="Google Shape;1083;p32"/>
            <p:cNvSpPr/>
            <p:nvPr/>
          </p:nvSpPr>
          <p:spPr>
            <a:xfrm>
              <a:off x="6598487" y="3597506"/>
              <a:ext cx="52758" cy="27290"/>
            </a:xfrm>
            <a:custGeom>
              <a:avLst/>
              <a:gdLst/>
              <a:ahLst/>
              <a:cxnLst/>
              <a:rect l="l" t="t" r="r" b="b"/>
              <a:pathLst>
                <a:path w="20" h="10" extrusionOk="0">
                  <a:moveTo>
                    <a:pt x="15" y="10"/>
                  </a:moveTo>
                  <a:cubicBezTo>
                    <a:pt x="12" y="9"/>
                    <a:pt x="8" y="8"/>
                    <a:pt x="3" y="6"/>
                  </a:cubicBezTo>
                  <a:cubicBezTo>
                    <a:pt x="0" y="5"/>
                    <a:pt x="0" y="1"/>
                    <a:pt x="3" y="1"/>
                  </a:cubicBezTo>
                  <a:cubicBezTo>
                    <a:pt x="10" y="0"/>
                    <a:pt x="20" y="4"/>
                    <a:pt x="18" y="9"/>
                  </a:cubicBezTo>
                  <a:cubicBezTo>
                    <a:pt x="17" y="10"/>
                    <a:pt x="16" y="10"/>
                    <a:pt x="15" y="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4" name="Google Shape;1084;p32"/>
            <p:cNvSpPr/>
            <p:nvPr/>
          </p:nvSpPr>
          <p:spPr>
            <a:xfrm>
              <a:off x="6483872" y="3597506"/>
              <a:ext cx="110975" cy="96422"/>
            </a:xfrm>
            <a:custGeom>
              <a:avLst/>
              <a:gdLst/>
              <a:ahLst/>
              <a:cxnLst/>
              <a:rect l="l" t="t" r="r" b="b"/>
              <a:pathLst>
                <a:path w="41" h="36" extrusionOk="0">
                  <a:moveTo>
                    <a:pt x="32" y="35"/>
                  </a:moveTo>
                  <a:cubicBezTo>
                    <a:pt x="8" y="27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2"/>
                    <a:pt x="11" y="31"/>
                    <a:pt x="40" y="34"/>
                  </a:cubicBezTo>
                  <a:cubicBezTo>
                    <a:pt x="41" y="34"/>
                    <a:pt x="41" y="35"/>
                    <a:pt x="41" y="35"/>
                  </a:cubicBezTo>
                  <a:cubicBezTo>
                    <a:pt x="41" y="36"/>
                    <a:pt x="40" y="36"/>
                    <a:pt x="40" y="36"/>
                  </a:cubicBezTo>
                  <a:cubicBezTo>
                    <a:pt x="37" y="36"/>
                    <a:pt x="34" y="35"/>
                    <a:pt x="32" y="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5" name="Google Shape;1085;p32"/>
            <p:cNvSpPr/>
            <p:nvPr/>
          </p:nvSpPr>
          <p:spPr>
            <a:xfrm>
              <a:off x="6402005" y="3259120"/>
              <a:ext cx="356578" cy="318374"/>
            </a:xfrm>
            <a:custGeom>
              <a:avLst/>
              <a:gdLst/>
              <a:ahLst/>
              <a:cxnLst/>
              <a:rect l="l" t="t" r="r" b="b"/>
              <a:pathLst>
                <a:path w="131" h="117" extrusionOk="0">
                  <a:moveTo>
                    <a:pt x="131" y="51"/>
                  </a:moveTo>
                  <a:cubicBezTo>
                    <a:pt x="131" y="47"/>
                    <a:pt x="129" y="44"/>
                    <a:pt x="128" y="41"/>
                  </a:cubicBezTo>
                  <a:cubicBezTo>
                    <a:pt x="119" y="26"/>
                    <a:pt x="107" y="12"/>
                    <a:pt x="90" y="10"/>
                  </a:cubicBezTo>
                  <a:cubicBezTo>
                    <a:pt x="85" y="9"/>
                    <a:pt x="81" y="9"/>
                    <a:pt x="78" y="6"/>
                  </a:cubicBezTo>
                  <a:cubicBezTo>
                    <a:pt x="76" y="5"/>
                    <a:pt x="75" y="4"/>
                    <a:pt x="73" y="3"/>
                  </a:cubicBezTo>
                  <a:cubicBezTo>
                    <a:pt x="71" y="2"/>
                    <a:pt x="69" y="2"/>
                    <a:pt x="67" y="2"/>
                  </a:cubicBezTo>
                  <a:cubicBezTo>
                    <a:pt x="60" y="0"/>
                    <a:pt x="53" y="0"/>
                    <a:pt x="46" y="2"/>
                  </a:cubicBezTo>
                  <a:cubicBezTo>
                    <a:pt x="43" y="3"/>
                    <a:pt x="40" y="6"/>
                    <a:pt x="37" y="6"/>
                  </a:cubicBezTo>
                  <a:cubicBezTo>
                    <a:pt x="33" y="6"/>
                    <a:pt x="30" y="6"/>
                    <a:pt x="27" y="7"/>
                  </a:cubicBezTo>
                  <a:cubicBezTo>
                    <a:pt x="19" y="10"/>
                    <a:pt x="13" y="16"/>
                    <a:pt x="8" y="22"/>
                  </a:cubicBezTo>
                  <a:cubicBezTo>
                    <a:pt x="3" y="29"/>
                    <a:pt x="1" y="37"/>
                    <a:pt x="3" y="44"/>
                  </a:cubicBezTo>
                  <a:cubicBezTo>
                    <a:pt x="4" y="47"/>
                    <a:pt x="6" y="49"/>
                    <a:pt x="4" y="51"/>
                  </a:cubicBezTo>
                  <a:cubicBezTo>
                    <a:pt x="3" y="53"/>
                    <a:pt x="2" y="55"/>
                    <a:pt x="2" y="57"/>
                  </a:cubicBezTo>
                  <a:cubicBezTo>
                    <a:pt x="1" y="60"/>
                    <a:pt x="1" y="63"/>
                    <a:pt x="2" y="65"/>
                  </a:cubicBezTo>
                  <a:cubicBezTo>
                    <a:pt x="1" y="66"/>
                    <a:pt x="1" y="66"/>
                    <a:pt x="1" y="67"/>
                  </a:cubicBezTo>
                  <a:cubicBezTo>
                    <a:pt x="1" y="69"/>
                    <a:pt x="2" y="71"/>
                    <a:pt x="2" y="72"/>
                  </a:cubicBezTo>
                  <a:cubicBezTo>
                    <a:pt x="3" y="74"/>
                    <a:pt x="3" y="75"/>
                    <a:pt x="2" y="77"/>
                  </a:cubicBezTo>
                  <a:cubicBezTo>
                    <a:pt x="1" y="79"/>
                    <a:pt x="0" y="80"/>
                    <a:pt x="0" y="82"/>
                  </a:cubicBezTo>
                  <a:cubicBezTo>
                    <a:pt x="1" y="84"/>
                    <a:pt x="2" y="85"/>
                    <a:pt x="3" y="86"/>
                  </a:cubicBezTo>
                  <a:cubicBezTo>
                    <a:pt x="5" y="89"/>
                    <a:pt x="4" y="93"/>
                    <a:pt x="5" y="96"/>
                  </a:cubicBezTo>
                  <a:cubicBezTo>
                    <a:pt x="6" y="97"/>
                    <a:pt x="7" y="99"/>
                    <a:pt x="7" y="100"/>
                  </a:cubicBezTo>
                  <a:cubicBezTo>
                    <a:pt x="8" y="102"/>
                    <a:pt x="9" y="114"/>
                    <a:pt x="9" y="114"/>
                  </a:cubicBezTo>
                  <a:cubicBezTo>
                    <a:pt x="10" y="115"/>
                    <a:pt x="10" y="116"/>
                    <a:pt x="11" y="117"/>
                  </a:cubicBezTo>
                  <a:cubicBezTo>
                    <a:pt x="12" y="117"/>
                    <a:pt x="13" y="116"/>
                    <a:pt x="14" y="115"/>
                  </a:cubicBezTo>
                  <a:cubicBezTo>
                    <a:pt x="14" y="115"/>
                    <a:pt x="15" y="115"/>
                    <a:pt x="15" y="114"/>
                  </a:cubicBezTo>
                  <a:cubicBezTo>
                    <a:pt x="16" y="114"/>
                    <a:pt x="16" y="113"/>
                    <a:pt x="16" y="112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17" y="109"/>
                    <a:pt x="17" y="108"/>
                    <a:pt x="18" y="107"/>
                  </a:cubicBezTo>
                  <a:cubicBezTo>
                    <a:pt x="19" y="106"/>
                    <a:pt x="20" y="105"/>
                    <a:pt x="20" y="104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3" y="101"/>
                    <a:pt x="23" y="97"/>
                    <a:pt x="22" y="94"/>
                  </a:cubicBezTo>
                  <a:cubicBezTo>
                    <a:pt x="22" y="91"/>
                    <a:pt x="24" y="88"/>
                    <a:pt x="25" y="86"/>
                  </a:cubicBezTo>
                  <a:cubicBezTo>
                    <a:pt x="27" y="84"/>
                    <a:pt x="29" y="82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3" y="83"/>
                    <a:pt x="33" y="82"/>
                    <a:pt x="34" y="82"/>
                  </a:cubicBezTo>
                  <a:cubicBezTo>
                    <a:pt x="35" y="82"/>
                    <a:pt x="36" y="82"/>
                    <a:pt x="37" y="83"/>
                  </a:cubicBezTo>
                  <a:cubicBezTo>
                    <a:pt x="38" y="83"/>
                    <a:pt x="39" y="83"/>
                    <a:pt x="39" y="83"/>
                  </a:cubicBezTo>
                  <a:cubicBezTo>
                    <a:pt x="40" y="84"/>
                    <a:pt x="41" y="84"/>
                    <a:pt x="42" y="84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4" y="81"/>
                    <a:pt x="46" y="79"/>
                    <a:pt x="48" y="77"/>
                  </a:cubicBezTo>
                  <a:cubicBezTo>
                    <a:pt x="49" y="77"/>
                    <a:pt x="49" y="76"/>
                    <a:pt x="50" y="76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1" y="75"/>
                    <a:pt x="51" y="74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2"/>
                    <a:pt x="52" y="72"/>
                    <a:pt x="52" y="73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3" y="70"/>
                    <a:pt x="54" y="69"/>
                    <a:pt x="55" y="68"/>
                  </a:cubicBezTo>
                  <a:cubicBezTo>
                    <a:pt x="55" y="67"/>
                    <a:pt x="56" y="66"/>
                    <a:pt x="57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8" y="64"/>
                    <a:pt x="58" y="63"/>
                    <a:pt x="59" y="63"/>
                  </a:cubicBezTo>
                  <a:cubicBezTo>
                    <a:pt x="63" y="59"/>
                    <a:pt x="66" y="55"/>
                    <a:pt x="72" y="54"/>
                  </a:cubicBezTo>
                  <a:cubicBezTo>
                    <a:pt x="75" y="53"/>
                    <a:pt x="79" y="53"/>
                    <a:pt x="82" y="54"/>
                  </a:cubicBezTo>
                  <a:cubicBezTo>
                    <a:pt x="90" y="55"/>
                    <a:pt x="98" y="57"/>
                    <a:pt x="106" y="59"/>
                  </a:cubicBezTo>
                  <a:cubicBezTo>
                    <a:pt x="107" y="59"/>
                    <a:pt x="108" y="59"/>
                    <a:pt x="109" y="60"/>
                  </a:cubicBezTo>
                  <a:cubicBezTo>
                    <a:pt x="114" y="60"/>
                    <a:pt x="115" y="65"/>
                    <a:pt x="115" y="69"/>
                  </a:cubicBezTo>
                  <a:cubicBezTo>
                    <a:pt x="116" y="72"/>
                    <a:pt x="114" y="73"/>
                    <a:pt x="116" y="75"/>
                  </a:cubicBezTo>
                  <a:cubicBezTo>
                    <a:pt x="120" y="73"/>
                    <a:pt x="124" y="74"/>
                    <a:pt x="125" y="63"/>
                  </a:cubicBezTo>
                  <a:cubicBezTo>
                    <a:pt x="125" y="60"/>
                    <a:pt x="131" y="54"/>
                    <a:pt x="131" y="5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6" name="Google Shape;1086;p32"/>
            <p:cNvSpPr/>
            <p:nvPr/>
          </p:nvSpPr>
          <p:spPr>
            <a:xfrm>
              <a:off x="6518439" y="3357361"/>
              <a:ext cx="112795" cy="27290"/>
            </a:xfrm>
            <a:custGeom>
              <a:avLst/>
              <a:gdLst/>
              <a:ahLst/>
              <a:cxnLst/>
              <a:rect l="l" t="t" r="r" b="b"/>
              <a:pathLst>
                <a:path w="41" h="10" extrusionOk="0">
                  <a:moveTo>
                    <a:pt x="40" y="7"/>
                  </a:moveTo>
                  <a:cubicBezTo>
                    <a:pt x="38" y="6"/>
                    <a:pt x="36" y="6"/>
                    <a:pt x="34" y="5"/>
                  </a:cubicBezTo>
                  <a:cubicBezTo>
                    <a:pt x="32" y="4"/>
                    <a:pt x="30" y="3"/>
                    <a:pt x="28" y="2"/>
                  </a:cubicBezTo>
                  <a:cubicBezTo>
                    <a:pt x="25" y="1"/>
                    <a:pt x="22" y="0"/>
                    <a:pt x="18" y="0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12" y="3"/>
                    <a:pt x="11" y="4"/>
                    <a:pt x="9" y="4"/>
                  </a:cubicBezTo>
                  <a:cubicBezTo>
                    <a:pt x="7" y="5"/>
                    <a:pt x="2" y="4"/>
                    <a:pt x="0" y="7"/>
                  </a:cubicBezTo>
                  <a:cubicBezTo>
                    <a:pt x="0" y="7"/>
                    <a:pt x="0" y="9"/>
                    <a:pt x="1" y="9"/>
                  </a:cubicBezTo>
                  <a:cubicBezTo>
                    <a:pt x="3" y="9"/>
                    <a:pt x="4" y="8"/>
                    <a:pt x="5" y="8"/>
                  </a:cubicBezTo>
                  <a:cubicBezTo>
                    <a:pt x="7" y="8"/>
                    <a:pt x="8" y="8"/>
                    <a:pt x="10" y="8"/>
                  </a:cubicBezTo>
                  <a:cubicBezTo>
                    <a:pt x="13" y="7"/>
                    <a:pt x="15" y="4"/>
                    <a:pt x="18" y="4"/>
                  </a:cubicBezTo>
                  <a:cubicBezTo>
                    <a:pt x="22" y="3"/>
                    <a:pt x="25" y="5"/>
                    <a:pt x="28" y="6"/>
                  </a:cubicBezTo>
                  <a:cubicBezTo>
                    <a:pt x="32" y="7"/>
                    <a:pt x="35" y="10"/>
                    <a:pt x="39" y="10"/>
                  </a:cubicBezTo>
                  <a:cubicBezTo>
                    <a:pt x="41" y="10"/>
                    <a:pt x="41" y="8"/>
                    <a:pt x="40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7" name="Google Shape;1087;p32"/>
            <p:cNvSpPr/>
            <p:nvPr/>
          </p:nvSpPr>
          <p:spPr>
            <a:xfrm>
              <a:off x="6502065" y="3415578"/>
              <a:ext cx="74590" cy="83687"/>
            </a:xfrm>
            <a:custGeom>
              <a:avLst/>
              <a:gdLst/>
              <a:ahLst/>
              <a:cxnLst/>
              <a:rect l="l" t="t" r="r" b="b"/>
              <a:pathLst>
                <a:path w="27" h="31" extrusionOk="0">
                  <a:moveTo>
                    <a:pt x="25" y="4"/>
                  </a:moveTo>
                  <a:cubicBezTo>
                    <a:pt x="25" y="3"/>
                    <a:pt x="26" y="3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6" y="0"/>
                    <a:pt x="25" y="0"/>
                    <a:pt x="24" y="1"/>
                  </a:cubicBezTo>
                  <a:cubicBezTo>
                    <a:pt x="22" y="3"/>
                    <a:pt x="19" y="6"/>
                    <a:pt x="17" y="8"/>
                  </a:cubicBezTo>
                  <a:cubicBezTo>
                    <a:pt x="17" y="10"/>
                    <a:pt x="16" y="11"/>
                    <a:pt x="15" y="13"/>
                  </a:cubicBezTo>
                  <a:cubicBezTo>
                    <a:pt x="14" y="14"/>
                    <a:pt x="14" y="16"/>
                    <a:pt x="12" y="18"/>
                  </a:cubicBezTo>
                  <a:cubicBezTo>
                    <a:pt x="10" y="20"/>
                    <a:pt x="7" y="20"/>
                    <a:pt x="5" y="22"/>
                  </a:cubicBezTo>
                  <a:cubicBezTo>
                    <a:pt x="3" y="24"/>
                    <a:pt x="0" y="28"/>
                    <a:pt x="1" y="30"/>
                  </a:cubicBezTo>
                  <a:cubicBezTo>
                    <a:pt x="1" y="31"/>
                    <a:pt x="2" y="31"/>
                    <a:pt x="3" y="31"/>
                  </a:cubicBezTo>
                  <a:cubicBezTo>
                    <a:pt x="4" y="30"/>
                    <a:pt x="4" y="29"/>
                    <a:pt x="5" y="27"/>
                  </a:cubicBezTo>
                  <a:cubicBezTo>
                    <a:pt x="6" y="26"/>
                    <a:pt x="7" y="25"/>
                    <a:pt x="8" y="24"/>
                  </a:cubicBezTo>
                  <a:cubicBezTo>
                    <a:pt x="10" y="22"/>
                    <a:pt x="13" y="22"/>
                    <a:pt x="15" y="19"/>
                  </a:cubicBezTo>
                  <a:cubicBezTo>
                    <a:pt x="17" y="17"/>
                    <a:pt x="18" y="13"/>
                    <a:pt x="20" y="10"/>
                  </a:cubicBezTo>
                  <a:cubicBezTo>
                    <a:pt x="21" y="8"/>
                    <a:pt x="23" y="6"/>
                    <a:pt x="25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8" name="Google Shape;1088;p32"/>
            <p:cNvSpPr/>
            <p:nvPr/>
          </p:nvSpPr>
          <p:spPr>
            <a:xfrm>
              <a:off x="6556643" y="3382831"/>
              <a:ext cx="76410" cy="21831"/>
            </a:xfrm>
            <a:custGeom>
              <a:avLst/>
              <a:gdLst/>
              <a:ahLst/>
              <a:cxnLst/>
              <a:rect l="l" t="t" r="r" b="b"/>
              <a:pathLst>
                <a:path w="28" h="8" extrusionOk="0">
                  <a:moveTo>
                    <a:pt x="27" y="6"/>
                  </a:moveTo>
                  <a:cubicBezTo>
                    <a:pt x="26" y="5"/>
                    <a:pt x="25" y="5"/>
                    <a:pt x="24" y="4"/>
                  </a:cubicBezTo>
                  <a:cubicBezTo>
                    <a:pt x="22" y="4"/>
                    <a:pt x="21" y="3"/>
                    <a:pt x="20" y="2"/>
                  </a:cubicBezTo>
                  <a:cubicBezTo>
                    <a:pt x="18" y="2"/>
                    <a:pt x="17" y="1"/>
                    <a:pt x="16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4" y="2"/>
                    <a:pt x="1" y="3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4" y="6"/>
                    <a:pt x="5" y="5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1" y="4"/>
                    <a:pt x="12" y="4"/>
                    <a:pt x="12" y="3"/>
                  </a:cubicBezTo>
                  <a:cubicBezTo>
                    <a:pt x="13" y="3"/>
                    <a:pt x="15" y="4"/>
                    <a:pt x="16" y="4"/>
                  </a:cubicBezTo>
                  <a:cubicBezTo>
                    <a:pt x="17" y="5"/>
                    <a:pt x="18" y="5"/>
                    <a:pt x="19" y="6"/>
                  </a:cubicBezTo>
                  <a:cubicBezTo>
                    <a:pt x="20" y="6"/>
                    <a:pt x="21" y="7"/>
                    <a:pt x="23" y="7"/>
                  </a:cubicBezTo>
                  <a:cubicBezTo>
                    <a:pt x="24" y="8"/>
                    <a:pt x="25" y="8"/>
                    <a:pt x="26" y="8"/>
                  </a:cubicBezTo>
                  <a:cubicBezTo>
                    <a:pt x="27" y="8"/>
                    <a:pt x="28" y="7"/>
                    <a:pt x="27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9" name="Google Shape;1089;p32"/>
            <p:cNvSpPr/>
            <p:nvPr/>
          </p:nvSpPr>
          <p:spPr>
            <a:xfrm>
              <a:off x="6622137" y="3324614"/>
              <a:ext cx="49120" cy="32747"/>
            </a:xfrm>
            <a:custGeom>
              <a:avLst/>
              <a:gdLst/>
              <a:ahLst/>
              <a:cxnLst/>
              <a:rect l="l" t="t" r="r" b="b"/>
              <a:pathLst>
                <a:path w="18" h="12" extrusionOk="0">
                  <a:moveTo>
                    <a:pt x="17" y="1"/>
                  </a:moveTo>
                  <a:cubicBezTo>
                    <a:pt x="17" y="0"/>
                    <a:pt x="15" y="0"/>
                    <a:pt x="15" y="0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10" y="0"/>
                    <a:pt x="8" y="1"/>
                    <a:pt x="7" y="2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0" y="10"/>
                    <a:pt x="1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6" y="7"/>
                    <a:pt x="7" y="5"/>
                    <a:pt x="8" y="5"/>
                  </a:cubicBezTo>
                  <a:cubicBezTo>
                    <a:pt x="9" y="4"/>
                    <a:pt x="11" y="3"/>
                    <a:pt x="12" y="3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5" y="3"/>
                    <a:pt x="16" y="4"/>
                    <a:pt x="17" y="4"/>
                  </a:cubicBezTo>
                  <a:cubicBezTo>
                    <a:pt x="18" y="4"/>
                    <a:pt x="18" y="2"/>
                    <a:pt x="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0" name="Google Shape;1090;p32"/>
            <p:cNvSpPr/>
            <p:nvPr/>
          </p:nvSpPr>
          <p:spPr>
            <a:xfrm>
              <a:off x="6636691" y="3371915"/>
              <a:ext cx="72771" cy="21831"/>
            </a:xfrm>
            <a:custGeom>
              <a:avLst/>
              <a:gdLst/>
              <a:ahLst/>
              <a:cxnLst/>
              <a:rect l="l" t="t" r="r" b="b"/>
              <a:pathLst>
                <a:path w="27" h="8" extrusionOk="0">
                  <a:moveTo>
                    <a:pt x="22" y="2"/>
                  </a:moveTo>
                  <a:cubicBezTo>
                    <a:pt x="20" y="2"/>
                    <a:pt x="19" y="2"/>
                    <a:pt x="18" y="2"/>
                  </a:cubicBezTo>
                  <a:cubicBezTo>
                    <a:pt x="16" y="2"/>
                    <a:pt x="15" y="3"/>
                    <a:pt x="13" y="3"/>
                  </a:cubicBezTo>
                  <a:cubicBezTo>
                    <a:pt x="12" y="3"/>
                    <a:pt x="11" y="2"/>
                    <a:pt x="10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1" y="5"/>
                    <a:pt x="11" y="5"/>
                    <a:pt x="13" y="5"/>
                  </a:cubicBezTo>
                  <a:cubicBezTo>
                    <a:pt x="15" y="6"/>
                    <a:pt x="17" y="5"/>
                    <a:pt x="19" y="5"/>
                  </a:cubicBezTo>
                  <a:cubicBezTo>
                    <a:pt x="20" y="5"/>
                    <a:pt x="21" y="5"/>
                    <a:pt x="23" y="5"/>
                  </a:cubicBezTo>
                  <a:cubicBezTo>
                    <a:pt x="24" y="6"/>
                    <a:pt x="24" y="7"/>
                    <a:pt x="25" y="7"/>
                  </a:cubicBezTo>
                  <a:cubicBezTo>
                    <a:pt x="26" y="8"/>
                    <a:pt x="27" y="7"/>
                    <a:pt x="27" y="6"/>
                  </a:cubicBezTo>
                  <a:cubicBezTo>
                    <a:pt x="27" y="4"/>
                    <a:pt x="23" y="3"/>
                    <a:pt x="2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1" name="Google Shape;1091;p32"/>
            <p:cNvSpPr/>
            <p:nvPr/>
          </p:nvSpPr>
          <p:spPr>
            <a:xfrm>
              <a:off x="6633053" y="3390108"/>
              <a:ext cx="105518" cy="58217"/>
            </a:xfrm>
            <a:custGeom>
              <a:avLst/>
              <a:gdLst/>
              <a:ahLst/>
              <a:cxnLst/>
              <a:rect l="l" t="t" r="r" b="b"/>
              <a:pathLst>
                <a:path w="39" h="21" extrusionOk="0">
                  <a:moveTo>
                    <a:pt x="38" y="16"/>
                  </a:moveTo>
                  <a:cubicBezTo>
                    <a:pt x="38" y="14"/>
                    <a:pt x="37" y="13"/>
                    <a:pt x="36" y="11"/>
                  </a:cubicBezTo>
                  <a:cubicBezTo>
                    <a:pt x="35" y="10"/>
                    <a:pt x="33" y="8"/>
                    <a:pt x="32" y="8"/>
                  </a:cubicBezTo>
                  <a:cubicBezTo>
                    <a:pt x="29" y="7"/>
                    <a:pt x="27" y="7"/>
                    <a:pt x="25" y="7"/>
                  </a:cubicBezTo>
                  <a:cubicBezTo>
                    <a:pt x="24" y="6"/>
                    <a:pt x="23" y="6"/>
                    <a:pt x="22" y="6"/>
                  </a:cubicBezTo>
                  <a:cubicBezTo>
                    <a:pt x="20" y="5"/>
                    <a:pt x="19" y="4"/>
                    <a:pt x="18" y="4"/>
                  </a:cubicBezTo>
                  <a:cubicBezTo>
                    <a:pt x="16" y="2"/>
                    <a:pt x="14" y="1"/>
                    <a:pt x="12" y="1"/>
                  </a:cubicBezTo>
                  <a:cubicBezTo>
                    <a:pt x="8" y="0"/>
                    <a:pt x="4" y="0"/>
                    <a:pt x="1" y="3"/>
                  </a:cubicBezTo>
                  <a:cubicBezTo>
                    <a:pt x="0" y="4"/>
                    <a:pt x="1" y="6"/>
                    <a:pt x="2" y="5"/>
                  </a:cubicBezTo>
                  <a:cubicBezTo>
                    <a:pt x="5" y="3"/>
                    <a:pt x="10" y="3"/>
                    <a:pt x="13" y="4"/>
                  </a:cubicBezTo>
                  <a:cubicBezTo>
                    <a:pt x="17" y="6"/>
                    <a:pt x="19" y="9"/>
                    <a:pt x="23" y="9"/>
                  </a:cubicBezTo>
                  <a:cubicBezTo>
                    <a:pt x="27" y="10"/>
                    <a:pt x="30" y="10"/>
                    <a:pt x="33" y="12"/>
                  </a:cubicBezTo>
                  <a:cubicBezTo>
                    <a:pt x="34" y="13"/>
                    <a:pt x="35" y="15"/>
                    <a:pt x="35" y="17"/>
                  </a:cubicBezTo>
                  <a:cubicBezTo>
                    <a:pt x="36" y="18"/>
                    <a:pt x="35" y="20"/>
                    <a:pt x="36" y="21"/>
                  </a:cubicBezTo>
                  <a:cubicBezTo>
                    <a:pt x="36" y="21"/>
                    <a:pt x="37" y="21"/>
                    <a:pt x="37" y="21"/>
                  </a:cubicBezTo>
                  <a:cubicBezTo>
                    <a:pt x="39" y="20"/>
                    <a:pt x="39" y="18"/>
                    <a:pt x="38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2" name="Google Shape;1092;p32"/>
            <p:cNvSpPr/>
            <p:nvPr/>
          </p:nvSpPr>
          <p:spPr>
            <a:xfrm>
              <a:off x="6543909" y="3313699"/>
              <a:ext cx="50940" cy="21831"/>
            </a:xfrm>
            <a:custGeom>
              <a:avLst/>
              <a:gdLst/>
              <a:ahLst/>
              <a:cxnLst/>
              <a:rect l="l" t="t" r="r" b="b"/>
              <a:pathLst>
                <a:path w="19" h="8" extrusionOk="0">
                  <a:moveTo>
                    <a:pt x="18" y="5"/>
                  </a:moveTo>
                  <a:cubicBezTo>
                    <a:pt x="17" y="5"/>
                    <a:pt x="15" y="4"/>
                    <a:pt x="14" y="3"/>
                  </a:cubicBezTo>
                  <a:cubicBezTo>
                    <a:pt x="13" y="2"/>
                    <a:pt x="12" y="1"/>
                    <a:pt x="10" y="0"/>
                  </a:cubicBezTo>
                  <a:cubicBezTo>
                    <a:pt x="8" y="0"/>
                    <a:pt x="7" y="0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2"/>
                    <a:pt x="1" y="2"/>
                    <a:pt x="0" y="3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3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0" y="3"/>
                    <a:pt x="11" y="4"/>
                    <a:pt x="11" y="4"/>
                  </a:cubicBezTo>
                  <a:cubicBezTo>
                    <a:pt x="12" y="5"/>
                    <a:pt x="12" y="5"/>
                    <a:pt x="13" y="6"/>
                  </a:cubicBezTo>
                  <a:cubicBezTo>
                    <a:pt x="14" y="7"/>
                    <a:pt x="16" y="8"/>
                    <a:pt x="17" y="8"/>
                  </a:cubicBezTo>
                  <a:cubicBezTo>
                    <a:pt x="18" y="8"/>
                    <a:pt x="19" y="8"/>
                    <a:pt x="19" y="7"/>
                  </a:cubicBezTo>
                  <a:cubicBezTo>
                    <a:pt x="19" y="7"/>
                    <a:pt x="19" y="6"/>
                    <a:pt x="18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3" name="Google Shape;1093;p32"/>
            <p:cNvSpPr/>
            <p:nvPr/>
          </p:nvSpPr>
          <p:spPr>
            <a:xfrm>
              <a:off x="6512981" y="3291867"/>
              <a:ext cx="47301" cy="14554"/>
            </a:xfrm>
            <a:custGeom>
              <a:avLst/>
              <a:gdLst/>
              <a:ahLst/>
              <a:cxnLst/>
              <a:rect l="l" t="t" r="r" b="b"/>
              <a:pathLst>
                <a:path w="17" h="5" extrusionOk="0">
                  <a:moveTo>
                    <a:pt x="16" y="4"/>
                  </a:moveTo>
                  <a:cubicBezTo>
                    <a:pt x="15" y="3"/>
                    <a:pt x="13" y="3"/>
                    <a:pt x="12" y="2"/>
                  </a:cubicBezTo>
                  <a:cubicBezTo>
                    <a:pt x="10" y="2"/>
                    <a:pt x="8" y="1"/>
                    <a:pt x="7" y="1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5" y="2"/>
                    <a:pt x="6" y="3"/>
                    <a:pt x="7" y="3"/>
                  </a:cubicBezTo>
                  <a:cubicBezTo>
                    <a:pt x="8" y="3"/>
                    <a:pt x="10" y="4"/>
                    <a:pt x="11" y="4"/>
                  </a:cubicBezTo>
                  <a:cubicBezTo>
                    <a:pt x="13" y="5"/>
                    <a:pt x="14" y="5"/>
                    <a:pt x="16" y="5"/>
                  </a:cubicBezTo>
                  <a:cubicBezTo>
                    <a:pt x="17" y="5"/>
                    <a:pt x="17" y="4"/>
                    <a:pt x="16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4" name="Google Shape;1094;p32"/>
            <p:cNvSpPr/>
            <p:nvPr/>
          </p:nvSpPr>
          <p:spPr>
            <a:xfrm>
              <a:off x="6442029" y="3448325"/>
              <a:ext cx="65494" cy="105518"/>
            </a:xfrm>
            <a:custGeom>
              <a:avLst/>
              <a:gdLst/>
              <a:ahLst/>
              <a:cxnLst/>
              <a:rect l="l" t="t" r="r" b="b"/>
              <a:pathLst>
                <a:path w="24" h="39" extrusionOk="0">
                  <a:moveTo>
                    <a:pt x="24" y="12"/>
                  </a:moveTo>
                  <a:cubicBezTo>
                    <a:pt x="20" y="6"/>
                    <a:pt x="10" y="0"/>
                    <a:pt x="5" y="11"/>
                  </a:cubicBezTo>
                  <a:cubicBezTo>
                    <a:pt x="0" y="22"/>
                    <a:pt x="15" y="36"/>
                    <a:pt x="20" y="39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rgbClr val="B47C6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5" name="Google Shape;1095;p32"/>
            <p:cNvSpPr/>
            <p:nvPr/>
          </p:nvSpPr>
          <p:spPr>
            <a:xfrm>
              <a:off x="6463861" y="3468338"/>
              <a:ext cx="32747" cy="27290"/>
            </a:xfrm>
            <a:custGeom>
              <a:avLst/>
              <a:gdLst/>
              <a:ahLst/>
              <a:cxnLst/>
              <a:rect l="l" t="t" r="r" b="b"/>
              <a:pathLst>
                <a:path w="12" h="10" extrusionOk="0">
                  <a:moveTo>
                    <a:pt x="11" y="10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8" y="2"/>
                    <a:pt x="1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10" y="0"/>
                    <a:pt x="12" y="9"/>
                  </a:cubicBezTo>
                  <a:cubicBezTo>
                    <a:pt x="12" y="10"/>
                    <a:pt x="12" y="10"/>
                    <a:pt x="12" y="10"/>
                  </a:cubicBezTo>
                  <a:lnTo>
                    <a:pt x="11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6" name="Google Shape;1096;p32"/>
            <p:cNvSpPr/>
            <p:nvPr/>
          </p:nvSpPr>
          <p:spPr>
            <a:xfrm>
              <a:off x="6502065" y="3768517"/>
              <a:ext cx="362035" cy="665854"/>
            </a:xfrm>
            <a:custGeom>
              <a:avLst/>
              <a:gdLst/>
              <a:ahLst/>
              <a:cxnLst/>
              <a:rect l="l" t="t" r="r" b="b"/>
              <a:pathLst>
                <a:path w="133" h="245" extrusionOk="0">
                  <a:moveTo>
                    <a:pt x="76" y="223"/>
                  </a:moveTo>
                  <a:cubicBezTo>
                    <a:pt x="101" y="245"/>
                    <a:pt x="133" y="212"/>
                    <a:pt x="126" y="180"/>
                  </a:cubicBezTo>
                  <a:cubicBezTo>
                    <a:pt x="111" y="120"/>
                    <a:pt x="97" y="0"/>
                    <a:pt x="51" y="3"/>
                  </a:cubicBezTo>
                  <a:cubicBezTo>
                    <a:pt x="14" y="6"/>
                    <a:pt x="0" y="51"/>
                    <a:pt x="7" y="83"/>
                  </a:cubicBezTo>
                  <a:cubicBezTo>
                    <a:pt x="12" y="100"/>
                    <a:pt x="18" y="117"/>
                    <a:pt x="26" y="133"/>
                  </a:cubicBezTo>
                  <a:cubicBezTo>
                    <a:pt x="69" y="220"/>
                    <a:pt x="69" y="220"/>
                    <a:pt x="69" y="220"/>
                  </a:cubicBezTo>
                  <a:cubicBezTo>
                    <a:pt x="71" y="223"/>
                    <a:pt x="74" y="221"/>
                    <a:pt x="76" y="22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7" name="Google Shape;1097;p32"/>
            <p:cNvSpPr/>
            <p:nvPr/>
          </p:nvSpPr>
          <p:spPr>
            <a:xfrm>
              <a:off x="6407463" y="3657542"/>
              <a:ext cx="407518" cy="596722"/>
            </a:xfrm>
            <a:custGeom>
              <a:avLst/>
              <a:gdLst/>
              <a:ahLst/>
              <a:cxnLst/>
              <a:rect l="l" t="t" r="r" b="b"/>
              <a:pathLst>
                <a:path w="150" h="220" extrusionOk="0">
                  <a:moveTo>
                    <a:pt x="150" y="176"/>
                  </a:moveTo>
                  <a:cubicBezTo>
                    <a:pt x="76" y="220"/>
                    <a:pt x="76" y="220"/>
                    <a:pt x="76" y="220"/>
                  </a:cubicBezTo>
                  <a:cubicBezTo>
                    <a:pt x="76" y="220"/>
                    <a:pt x="0" y="76"/>
                    <a:pt x="59" y="40"/>
                  </a:cubicBezTo>
                  <a:cubicBezTo>
                    <a:pt x="125" y="0"/>
                    <a:pt x="150" y="176"/>
                    <a:pt x="150" y="17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8" name="Google Shape;1098;p32"/>
            <p:cNvSpPr/>
            <p:nvPr/>
          </p:nvSpPr>
          <p:spPr>
            <a:xfrm>
              <a:off x="6318319" y="3699385"/>
              <a:ext cx="274710" cy="465734"/>
            </a:xfrm>
            <a:custGeom>
              <a:avLst/>
              <a:gdLst/>
              <a:ahLst/>
              <a:cxnLst/>
              <a:rect l="l" t="t" r="r" b="b"/>
              <a:pathLst>
                <a:path w="101" h="171" extrusionOk="0">
                  <a:moveTo>
                    <a:pt x="0" y="1"/>
                  </a:moveTo>
                  <a:cubicBezTo>
                    <a:pt x="11" y="26"/>
                    <a:pt x="3" y="171"/>
                    <a:pt x="32" y="171"/>
                  </a:cubicBezTo>
                  <a:cubicBezTo>
                    <a:pt x="60" y="171"/>
                    <a:pt x="80" y="31"/>
                    <a:pt x="92" y="7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2"/>
                    <a:pt x="71" y="45"/>
                    <a:pt x="61" y="45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6" y="1"/>
                    <a:pt x="24" y="1"/>
                    <a:pt x="21" y="1"/>
                  </a:cubicBezTo>
                  <a:cubicBezTo>
                    <a:pt x="9" y="0"/>
                    <a:pt x="12" y="0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9" name="Google Shape;1099;p32"/>
            <p:cNvSpPr/>
            <p:nvPr/>
          </p:nvSpPr>
          <p:spPr>
            <a:xfrm>
              <a:off x="6056343" y="3681192"/>
              <a:ext cx="658578" cy="956939"/>
            </a:xfrm>
            <a:custGeom>
              <a:avLst/>
              <a:gdLst/>
              <a:ahLst/>
              <a:cxnLst/>
              <a:rect l="l" t="t" r="r" b="b"/>
              <a:pathLst>
                <a:path w="242" h="352" extrusionOk="0">
                  <a:moveTo>
                    <a:pt x="24" y="59"/>
                  </a:moveTo>
                  <a:cubicBezTo>
                    <a:pt x="1" y="272"/>
                    <a:pt x="1" y="272"/>
                    <a:pt x="1" y="272"/>
                  </a:cubicBezTo>
                  <a:cubicBezTo>
                    <a:pt x="0" y="282"/>
                    <a:pt x="6" y="326"/>
                    <a:pt x="6" y="326"/>
                  </a:cubicBezTo>
                  <a:cubicBezTo>
                    <a:pt x="86" y="352"/>
                    <a:pt x="147" y="334"/>
                    <a:pt x="224" y="300"/>
                  </a:cubicBezTo>
                  <a:cubicBezTo>
                    <a:pt x="227" y="299"/>
                    <a:pt x="229" y="296"/>
                    <a:pt x="229" y="293"/>
                  </a:cubicBezTo>
                  <a:cubicBezTo>
                    <a:pt x="222" y="163"/>
                    <a:pt x="222" y="163"/>
                    <a:pt x="222" y="163"/>
                  </a:cubicBezTo>
                  <a:cubicBezTo>
                    <a:pt x="222" y="140"/>
                    <a:pt x="214" y="128"/>
                    <a:pt x="219" y="106"/>
                  </a:cubicBezTo>
                  <a:cubicBezTo>
                    <a:pt x="218" y="82"/>
                    <a:pt x="218" y="82"/>
                    <a:pt x="218" y="82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42" y="52"/>
                    <a:pt x="242" y="50"/>
                    <a:pt x="241" y="48"/>
                  </a:cubicBezTo>
                  <a:cubicBezTo>
                    <a:pt x="227" y="23"/>
                    <a:pt x="204" y="5"/>
                    <a:pt x="193" y="3"/>
                  </a:cubicBezTo>
                  <a:cubicBezTo>
                    <a:pt x="193" y="3"/>
                    <a:pt x="175" y="28"/>
                    <a:pt x="173" y="32"/>
                  </a:cubicBezTo>
                  <a:cubicBezTo>
                    <a:pt x="161" y="67"/>
                    <a:pt x="126" y="75"/>
                    <a:pt x="117" y="39"/>
                  </a:cubicBezTo>
                  <a:cubicBezTo>
                    <a:pt x="117" y="38"/>
                    <a:pt x="118" y="8"/>
                    <a:pt x="117" y="8"/>
                  </a:cubicBezTo>
                  <a:cubicBezTo>
                    <a:pt x="114" y="2"/>
                    <a:pt x="81" y="0"/>
                    <a:pt x="70" y="2"/>
                  </a:cubicBezTo>
                  <a:cubicBezTo>
                    <a:pt x="25" y="6"/>
                    <a:pt x="23" y="34"/>
                    <a:pt x="24" y="57"/>
                  </a:cubicBezTo>
                  <a:cubicBezTo>
                    <a:pt x="25" y="58"/>
                    <a:pt x="25" y="58"/>
                    <a:pt x="24" y="59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0" name="Google Shape;1100;p32"/>
            <p:cNvSpPr/>
            <p:nvPr/>
          </p:nvSpPr>
          <p:spPr>
            <a:xfrm>
              <a:off x="6265559" y="4083253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B0C9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1" name="Google Shape;1101;p32"/>
            <p:cNvSpPr/>
            <p:nvPr/>
          </p:nvSpPr>
          <p:spPr>
            <a:xfrm>
              <a:off x="6152764" y="3613880"/>
              <a:ext cx="456637" cy="267434"/>
            </a:xfrm>
            <a:custGeom>
              <a:avLst/>
              <a:gdLst/>
              <a:ahLst/>
              <a:cxnLst/>
              <a:rect l="l" t="t" r="r" b="b"/>
              <a:pathLst>
                <a:path w="168" h="99" extrusionOk="0">
                  <a:moveTo>
                    <a:pt x="90" y="13"/>
                  </a:moveTo>
                  <a:cubicBezTo>
                    <a:pt x="90" y="13"/>
                    <a:pt x="44" y="0"/>
                    <a:pt x="0" y="41"/>
                  </a:cubicBezTo>
                  <a:cubicBezTo>
                    <a:pt x="35" y="62"/>
                    <a:pt x="52" y="99"/>
                    <a:pt x="52" y="99"/>
                  </a:cubicBezTo>
                  <a:cubicBezTo>
                    <a:pt x="168" y="93"/>
                    <a:pt x="168" y="93"/>
                    <a:pt x="168" y="93"/>
                  </a:cubicBezTo>
                  <a:cubicBezTo>
                    <a:pt x="154" y="54"/>
                    <a:pt x="154" y="54"/>
                    <a:pt x="154" y="54"/>
                  </a:cubicBezTo>
                  <a:cubicBezTo>
                    <a:pt x="143" y="50"/>
                    <a:pt x="143" y="50"/>
                    <a:pt x="143" y="50"/>
                  </a:cubicBezTo>
                  <a:cubicBezTo>
                    <a:pt x="143" y="50"/>
                    <a:pt x="121" y="72"/>
                    <a:pt x="92" y="40"/>
                  </a:cubicBezTo>
                  <a:cubicBezTo>
                    <a:pt x="82" y="25"/>
                    <a:pt x="90" y="13"/>
                    <a:pt x="90" y="13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2" name="Google Shape;1102;p32"/>
            <p:cNvSpPr/>
            <p:nvPr/>
          </p:nvSpPr>
          <p:spPr>
            <a:xfrm>
              <a:off x="6496608" y="3677554"/>
              <a:ext cx="240144" cy="1100662"/>
            </a:xfrm>
            <a:custGeom>
              <a:avLst/>
              <a:gdLst/>
              <a:ahLst/>
              <a:cxnLst/>
              <a:rect l="l" t="t" r="r" b="b"/>
              <a:pathLst>
                <a:path w="88" h="405" extrusionOk="0">
                  <a:moveTo>
                    <a:pt x="72" y="71"/>
                  </a:moveTo>
                  <a:cubicBezTo>
                    <a:pt x="74" y="63"/>
                    <a:pt x="88" y="57"/>
                    <a:pt x="85" y="50"/>
                  </a:cubicBezTo>
                  <a:cubicBezTo>
                    <a:pt x="81" y="43"/>
                    <a:pt x="76" y="38"/>
                    <a:pt x="72" y="31"/>
                  </a:cubicBezTo>
                  <a:cubicBezTo>
                    <a:pt x="62" y="15"/>
                    <a:pt x="41" y="0"/>
                    <a:pt x="27" y="22"/>
                  </a:cubicBezTo>
                  <a:cubicBezTo>
                    <a:pt x="21" y="30"/>
                    <a:pt x="12" y="35"/>
                    <a:pt x="2" y="38"/>
                  </a:cubicBezTo>
                  <a:cubicBezTo>
                    <a:pt x="0" y="38"/>
                    <a:pt x="1" y="41"/>
                    <a:pt x="2" y="40"/>
                  </a:cubicBezTo>
                  <a:cubicBezTo>
                    <a:pt x="3" y="40"/>
                    <a:pt x="4" y="40"/>
                    <a:pt x="4" y="40"/>
                  </a:cubicBezTo>
                  <a:cubicBezTo>
                    <a:pt x="8" y="75"/>
                    <a:pt x="14" y="111"/>
                    <a:pt x="16" y="147"/>
                  </a:cubicBezTo>
                  <a:cubicBezTo>
                    <a:pt x="18" y="181"/>
                    <a:pt x="17" y="215"/>
                    <a:pt x="24" y="249"/>
                  </a:cubicBezTo>
                  <a:cubicBezTo>
                    <a:pt x="32" y="295"/>
                    <a:pt x="45" y="340"/>
                    <a:pt x="46" y="388"/>
                  </a:cubicBezTo>
                  <a:cubicBezTo>
                    <a:pt x="46" y="388"/>
                    <a:pt x="46" y="400"/>
                    <a:pt x="46" y="400"/>
                  </a:cubicBezTo>
                  <a:cubicBezTo>
                    <a:pt x="58" y="403"/>
                    <a:pt x="60" y="403"/>
                    <a:pt x="77" y="404"/>
                  </a:cubicBezTo>
                  <a:cubicBezTo>
                    <a:pt x="77" y="405"/>
                    <a:pt x="78" y="405"/>
                    <a:pt x="78" y="404"/>
                  </a:cubicBezTo>
                  <a:cubicBezTo>
                    <a:pt x="79" y="387"/>
                    <a:pt x="80" y="371"/>
                    <a:pt x="80" y="354"/>
                  </a:cubicBezTo>
                  <a:cubicBezTo>
                    <a:pt x="83" y="316"/>
                    <a:pt x="86" y="313"/>
                    <a:pt x="77" y="280"/>
                  </a:cubicBezTo>
                  <a:cubicBezTo>
                    <a:pt x="74" y="257"/>
                    <a:pt x="70" y="239"/>
                    <a:pt x="68" y="216"/>
                  </a:cubicBezTo>
                  <a:cubicBezTo>
                    <a:pt x="65" y="184"/>
                    <a:pt x="68" y="154"/>
                    <a:pt x="66" y="121"/>
                  </a:cubicBezTo>
                  <a:cubicBezTo>
                    <a:pt x="65" y="99"/>
                    <a:pt x="67" y="86"/>
                    <a:pt x="72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3" name="Google Shape;1103;p32"/>
            <p:cNvSpPr/>
            <p:nvPr/>
          </p:nvSpPr>
          <p:spPr>
            <a:xfrm>
              <a:off x="6549366" y="3675735"/>
              <a:ext cx="100060" cy="483927"/>
            </a:xfrm>
            <a:custGeom>
              <a:avLst/>
              <a:gdLst/>
              <a:ahLst/>
              <a:cxnLst/>
              <a:rect l="l" t="t" r="r" b="b"/>
              <a:pathLst>
                <a:path w="37" h="178" extrusionOk="0">
                  <a:moveTo>
                    <a:pt x="11" y="6"/>
                  </a:moveTo>
                  <a:cubicBezTo>
                    <a:pt x="10" y="51"/>
                    <a:pt x="0" y="128"/>
                    <a:pt x="9" y="172"/>
                  </a:cubicBezTo>
                  <a:cubicBezTo>
                    <a:pt x="10" y="174"/>
                    <a:pt x="9" y="178"/>
                    <a:pt x="12" y="178"/>
                  </a:cubicBezTo>
                  <a:cubicBezTo>
                    <a:pt x="19" y="177"/>
                    <a:pt x="26" y="176"/>
                    <a:pt x="33" y="175"/>
                  </a:cubicBezTo>
                  <a:cubicBezTo>
                    <a:pt x="33" y="175"/>
                    <a:pt x="34" y="174"/>
                    <a:pt x="33" y="174"/>
                  </a:cubicBezTo>
                  <a:cubicBezTo>
                    <a:pt x="25" y="133"/>
                    <a:pt x="18" y="53"/>
                    <a:pt x="37" y="15"/>
                  </a:cubicBezTo>
                  <a:cubicBezTo>
                    <a:pt x="32" y="9"/>
                    <a:pt x="20" y="0"/>
                    <a:pt x="11" y="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4" name="Google Shape;1104;p32"/>
            <p:cNvSpPr/>
            <p:nvPr/>
          </p:nvSpPr>
          <p:spPr>
            <a:xfrm>
              <a:off x="6496608" y="3672096"/>
              <a:ext cx="107337" cy="174650"/>
            </a:xfrm>
            <a:custGeom>
              <a:avLst/>
              <a:gdLst/>
              <a:ahLst/>
              <a:cxnLst/>
              <a:rect l="l" t="t" r="r" b="b"/>
              <a:pathLst>
                <a:path w="39" h="64" extrusionOk="0">
                  <a:moveTo>
                    <a:pt x="37" y="15"/>
                  </a:moveTo>
                  <a:cubicBezTo>
                    <a:pt x="37" y="15"/>
                    <a:pt x="36" y="14"/>
                    <a:pt x="36" y="14"/>
                  </a:cubicBezTo>
                  <a:cubicBezTo>
                    <a:pt x="34" y="15"/>
                    <a:pt x="34" y="12"/>
                    <a:pt x="32" y="11"/>
                  </a:cubicBezTo>
                  <a:cubicBezTo>
                    <a:pt x="32" y="0"/>
                    <a:pt x="23" y="16"/>
                    <a:pt x="21" y="20"/>
                  </a:cubicBezTo>
                  <a:cubicBezTo>
                    <a:pt x="17" y="27"/>
                    <a:pt x="13" y="33"/>
                    <a:pt x="6" y="38"/>
                  </a:cubicBezTo>
                  <a:cubicBezTo>
                    <a:pt x="6" y="38"/>
                    <a:pt x="2" y="40"/>
                    <a:pt x="0" y="42"/>
                  </a:cubicBezTo>
                  <a:cubicBezTo>
                    <a:pt x="1" y="45"/>
                    <a:pt x="1" y="48"/>
                    <a:pt x="1" y="52"/>
                  </a:cubicBezTo>
                  <a:cubicBezTo>
                    <a:pt x="4" y="57"/>
                    <a:pt x="7" y="64"/>
                    <a:pt x="11" y="64"/>
                  </a:cubicBezTo>
                  <a:cubicBezTo>
                    <a:pt x="14" y="63"/>
                    <a:pt x="15" y="60"/>
                    <a:pt x="17" y="59"/>
                  </a:cubicBezTo>
                  <a:cubicBezTo>
                    <a:pt x="25" y="51"/>
                    <a:pt x="39" y="21"/>
                    <a:pt x="37" y="1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5" name="Google Shape;1105;p32"/>
            <p:cNvSpPr/>
            <p:nvPr/>
          </p:nvSpPr>
          <p:spPr>
            <a:xfrm>
              <a:off x="5992668" y="3641168"/>
              <a:ext cx="420252" cy="1158879"/>
            </a:xfrm>
            <a:custGeom>
              <a:avLst/>
              <a:gdLst/>
              <a:ahLst/>
              <a:cxnLst/>
              <a:rect l="l" t="t" r="r" b="b"/>
              <a:pathLst>
                <a:path w="155" h="427" extrusionOk="0">
                  <a:moveTo>
                    <a:pt x="153" y="40"/>
                  </a:moveTo>
                  <a:cubicBezTo>
                    <a:pt x="152" y="42"/>
                    <a:pt x="151" y="44"/>
                    <a:pt x="150" y="45"/>
                  </a:cubicBezTo>
                  <a:cubicBezTo>
                    <a:pt x="150" y="44"/>
                    <a:pt x="151" y="43"/>
                    <a:pt x="150" y="41"/>
                  </a:cubicBezTo>
                  <a:cubicBezTo>
                    <a:pt x="151" y="41"/>
                    <a:pt x="151" y="41"/>
                    <a:pt x="151" y="41"/>
                  </a:cubicBezTo>
                  <a:cubicBezTo>
                    <a:pt x="152" y="42"/>
                    <a:pt x="153" y="40"/>
                    <a:pt x="152" y="40"/>
                  </a:cubicBezTo>
                  <a:cubicBezTo>
                    <a:pt x="151" y="39"/>
                    <a:pt x="151" y="39"/>
                    <a:pt x="150" y="39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7"/>
                    <a:pt x="150" y="37"/>
                    <a:pt x="149" y="37"/>
                  </a:cubicBezTo>
                  <a:cubicBezTo>
                    <a:pt x="148" y="37"/>
                    <a:pt x="147" y="37"/>
                    <a:pt x="146" y="37"/>
                  </a:cubicBezTo>
                  <a:cubicBezTo>
                    <a:pt x="123" y="24"/>
                    <a:pt x="141" y="1"/>
                    <a:pt x="125" y="0"/>
                  </a:cubicBezTo>
                  <a:cubicBezTo>
                    <a:pt x="41" y="7"/>
                    <a:pt x="45" y="70"/>
                    <a:pt x="40" y="131"/>
                  </a:cubicBezTo>
                  <a:cubicBezTo>
                    <a:pt x="38" y="159"/>
                    <a:pt x="21" y="182"/>
                    <a:pt x="14" y="209"/>
                  </a:cubicBezTo>
                  <a:cubicBezTo>
                    <a:pt x="4" y="277"/>
                    <a:pt x="0" y="354"/>
                    <a:pt x="1" y="422"/>
                  </a:cubicBezTo>
                  <a:cubicBezTo>
                    <a:pt x="2" y="427"/>
                    <a:pt x="56" y="426"/>
                    <a:pt x="63" y="426"/>
                  </a:cubicBezTo>
                  <a:cubicBezTo>
                    <a:pt x="66" y="384"/>
                    <a:pt x="71" y="314"/>
                    <a:pt x="82" y="251"/>
                  </a:cubicBezTo>
                  <a:cubicBezTo>
                    <a:pt x="87" y="219"/>
                    <a:pt x="119" y="168"/>
                    <a:pt x="123" y="136"/>
                  </a:cubicBezTo>
                  <a:cubicBezTo>
                    <a:pt x="128" y="103"/>
                    <a:pt x="139" y="70"/>
                    <a:pt x="155" y="41"/>
                  </a:cubicBezTo>
                  <a:cubicBezTo>
                    <a:pt x="155" y="40"/>
                    <a:pt x="154" y="39"/>
                    <a:pt x="153" y="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6" name="Google Shape;1106;p32"/>
            <p:cNvSpPr/>
            <p:nvPr/>
          </p:nvSpPr>
          <p:spPr>
            <a:xfrm>
              <a:off x="6083632" y="3814000"/>
              <a:ext cx="385686" cy="394783"/>
            </a:xfrm>
            <a:custGeom>
              <a:avLst/>
              <a:gdLst/>
              <a:ahLst/>
              <a:cxnLst/>
              <a:rect l="l" t="t" r="r" b="b"/>
              <a:pathLst>
                <a:path w="142" h="145" extrusionOk="0">
                  <a:moveTo>
                    <a:pt x="133" y="32"/>
                  </a:moveTo>
                  <a:cubicBezTo>
                    <a:pt x="133" y="32"/>
                    <a:pt x="133" y="31"/>
                    <a:pt x="132" y="31"/>
                  </a:cubicBezTo>
                  <a:cubicBezTo>
                    <a:pt x="122" y="29"/>
                    <a:pt x="118" y="19"/>
                    <a:pt x="118" y="8"/>
                  </a:cubicBezTo>
                  <a:cubicBezTo>
                    <a:pt x="118" y="7"/>
                    <a:pt x="117" y="0"/>
                    <a:pt x="117" y="1"/>
                  </a:cubicBezTo>
                  <a:cubicBezTo>
                    <a:pt x="105" y="13"/>
                    <a:pt x="87" y="31"/>
                    <a:pt x="74" y="42"/>
                  </a:cubicBezTo>
                  <a:cubicBezTo>
                    <a:pt x="60" y="53"/>
                    <a:pt x="46" y="63"/>
                    <a:pt x="32" y="73"/>
                  </a:cubicBezTo>
                  <a:cubicBezTo>
                    <a:pt x="24" y="78"/>
                    <a:pt x="17" y="83"/>
                    <a:pt x="9" y="89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0" y="98"/>
                    <a:pt x="1" y="112"/>
                    <a:pt x="2" y="124"/>
                  </a:cubicBezTo>
                  <a:cubicBezTo>
                    <a:pt x="2" y="129"/>
                    <a:pt x="3" y="135"/>
                    <a:pt x="7" y="140"/>
                  </a:cubicBezTo>
                  <a:cubicBezTo>
                    <a:pt x="11" y="144"/>
                    <a:pt x="18" y="145"/>
                    <a:pt x="24" y="145"/>
                  </a:cubicBezTo>
                  <a:cubicBezTo>
                    <a:pt x="29" y="145"/>
                    <a:pt x="36" y="145"/>
                    <a:pt x="38" y="139"/>
                  </a:cubicBezTo>
                  <a:cubicBezTo>
                    <a:pt x="39" y="138"/>
                    <a:pt x="37" y="138"/>
                    <a:pt x="37" y="138"/>
                  </a:cubicBezTo>
                  <a:cubicBezTo>
                    <a:pt x="39" y="131"/>
                    <a:pt x="45" y="126"/>
                    <a:pt x="50" y="121"/>
                  </a:cubicBezTo>
                  <a:cubicBezTo>
                    <a:pt x="57" y="114"/>
                    <a:pt x="64" y="108"/>
                    <a:pt x="71" y="101"/>
                  </a:cubicBezTo>
                  <a:cubicBezTo>
                    <a:pt x="85" y="87"/>
                    <a:pt x="99" y="73"/>
                    <a:pt x="112" y="59"/>
                  </a:cubicBezTo>
                  <a:cubicBezTo>
                    <a:pt x="120" y="51"/>
                    <a:pt x="130" y="41"/>
                    <a:pt x="140" y="35"/>
                  </a:cubicBezTo>
                  <a:cubicBezTo>
                    <a:pt x="142" y="34"/>
                    <a:pt x="134" y="31"/>
                    <a:pt x="133" y="32"/>
                  </a:cubicBezTo>
                  <a:close/>
                </a:path>
              </a:pathLst>
            </a:custGeom>
            <a:solidFill>
              <a:srgbClr val="C1877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7" name="Google Shape;1107;p32"/>
            <p:cNvSpPr/>
            <p:nvPr/>
          </p:nvSpPr>
          <p:spPr>
            <a:xfrm>
              <a:off x="6496608" y="3732132"/>
              <a:ext cx="70951" cy="69132"/>
            </a:xfrm>
            <a:custGeom>
              <a:avLst/>
              <a:gdLst/>
              <a:ahLst/>
              <a:cxnLst/>
              <a:rect l="l" t="t" r="r" b="b"/>
              <a:pathLst>
                <a:path w="26" h="25" extrusionOk="0">
                  <a:moveTo>
                    <a:pt x="10" y="22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6" y="9"/>
                    <a:pt x="26" y="6"/>
                    <a:pt x="24" y="3"/>
                  </a:cubicBezTo>
                  <a:cubicBezTo>
                    <a:pt x="22" y="0"/>
                    <a:pt x="18" y="0"/>
                    <a:pt x="15" y="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5"/>
                    <a:pt x="0" y="19"/>
                    <a:pt x="2" y="22"/>
                  </a:cubicBezTo>
                  <a:cubicBezTo>
                    <a:pt x="4" y="24"/>
                    <a:pt x="8" y="25"/>
                    <a:pt x="10" y="22"/>
                  </a:cubicBezTo>
                  <a:close/>
                </a:path>
              </a:pathLst>
            </a:custGeom>
            <a:solidFill>
              <a:srgbClr val="C1877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8" name="Google Shape;1108;p32"/>
            <p:cNvSpPr/>
            <p:nvPr/>
          </p:nvSpPr>
          <p:spPr>
            <a:xfrm>
              <a:off x="6505704" y="3748506"/>
              <a:ext cx="72771" cy="65494"/>
            </a:xfrm>
            <a:custGeom>
              <a:avLst/>
              <a:gdLst/>
              <a:ahLst/>
              <a:cxnLst/>
              <a:rect l="l" t="t" r="r" b="b"/>
              <a:pathLst>
                <a:path w="27" h="24" extrusionOk="0">
                  <a:moveTo>
                    <a:pt x="11" y="2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7" y="10"/>
                    <a:pt x="27" y="6"/>
                    <a:pt x="25" y="3"/>
                  </a:cubicBezTo>
                  <a:cubicBezTo>
                    <a:pt x="23" y="1"/>
                    <a:pt x="20" y="0"/>
                    <a:pt x="17" y="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4"/>
                    <a:pt x="0" y="18"/>
                    <a:pt x="2" y="21"/>
                  </a:cubicBezTo>
                  <a:cubicBezTo>
                    <a:pt x="4" y="24"/>
                    <a:pt x="8" y="24"/>
                    <a:pt x="11" y="22"/>
                  </a:cubicBezTo>
                  <a:close/>
                </a:path>
              </a:pathLst>
            </a:custGeom>
            <a:solidFill>
              <a:srgbClr val="C1877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9" name="Google Shape;1109;p32"/>
            <p:cNvSpPr/>
            <p:nvPr/>
          </p:nvSpPr>
          <p:spPr>
            <a:xfrm>
              <a:off x="6511162" y="3775794"/>
              <a:ext cx="76410" cy="60037"/>
            </a:xfrm>
            <a:custGeom>
              <a:avLst/>
              <a:gdLst/>
              <a:ahLst/>
              <a:cxnLst/>
              <a:rect l="l" t="t" r="r" b="b"/>
              <a:pathLst>
                <a:path w="28" h="22" extrusionOk="0">
                  <a:moveTo>
                    <a:pt x="10" y="21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7" y="10"/>
                    <a:pt x="28" y="6"/>
                    <a:pt x="26" y="3"/>
                  </a:cubicBezTo>
                  <a:cubicBezTo>
                    <a:pt x="24" y="0"/>
                    <a:pt x="21" y="0"/>
                    <a:pt x="18" y="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12"/>
                    <a:pt x="0" y="16"/>
                    <a:pt x="2" y="19"/>
                  </a:cubicBezTo>
                  <a:cubicBezTo>
                    <a:pt x="4" y="22"/>
                    <a:pt x="8" y="22"/>
                    <a:pt x="10" y="21"/>
                  </a:cubicBezTo>
                  <a:close/>
                </a:path>
              </a:pathLst>
            </a:custGeom>
            <a:solidFill>
              <a:srgbClr val="C1877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0" name="Google Shape;1110;p32"/>
            <p:cNvSpPr/>
            <p:nvPr/>
          </p:nvSpPr>
          <p:spPr>
            <a:xfrm>
              <a:off x="6500246" y="3801264"/>
              <a:ext cx="70951" cy="67314"/>
            </a:xfrm>
            <a:custGeom>
              <a:avLst/>
              <a:gdLst/>
              <a:ahLst/>
              <a:cxnLst/>
              <a:rect l="l" t="t" r="r" b="b"/>
              <a:pathLst>
                <a:path w="26" h="25" extrusionOk="0">
                  <a:moveTo>
                    <a:pt x="11" y="23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6" y="9"/>
                    <a:pt x="26" y="5"/>
                    <a:pt x="24" y="3"/>
                  </a:cubicBezTo>
                  <a:cubicBezTo>
                    <a:pt x="21" y="0"/>
                    <a:pt x="17" y="0"/>
                    <a:pt x="15" y="2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6"/>
                    <a:pt x="0" y="20"/>
                    <a:pt x="2" y="22"/>
                  </a:cubicBezTo>
                  <a:cubicBezTo>
                    <a:pt x="5" y="25"/>
                    <a:pt x="8" y="25"/>
                    <a:pt x="11" y="23"/>
                  </a:cubicBezTo>
                  <a:close/>
                </a:path>
              </a:pathLst>
            </a:custGeom>
            <a:solidFill>
              <a:srgbClr val="C1877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32"/>
            <p:cNvSpPr/>
            <p:nvPr/>
          </p:nvSpPr>
          <p:spPr>
            <a:xfrm>
              <a:off x="6391090" y="3752144"/>
              <a:ext cx="60036" cy="100061"/>
            </a:xfrm>
            <a:custGeom>
              <a:avLst/>
              <a:gdLst/>
              <a:ahLst/>
              <a:cxnLst/>
              <a:rect l="l" t="t" r="r" b="b"/>
              <a:pathLst>
                <a:path w="22" h="37" extrusionOk="0">
                  <a:moveTo>
                    <a:pt x="4" y="36"/>
                  </a:moveTo>
                  <a:cubicBezTo>
                    <a:pt x="4" y="36"/>
                    <a:pt x="4" y="36"/>
                    <a:pt x="4" y="36"/>
                  </a:cubicBezTo>
                  <a:cubicBezTo>
                    <a:pt x="7" y="37"/>
                    <a:pt x="11" y="35"/>
                    <a:pt x="13" y="3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8"/>
                    <a:pt x="22" y="3"/>
                    <a:pt x="19" y="1"/>
                  </a:cubicBezTo>
                  <a:cubicBezTo>
                    <a:pt x="15" y="0"/>
                    <a:pt x="12" y="2"/>
                    <a:pt x="10" y="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0"/>
                    <a:pt x="1" y="34"/>
                    <a:pt x="4" y="36"/>
                  </a:cubicBezTo>
                  <a:close/>
                </a:path>
              </a:pathLst>
            </a:custGeom>
            <a:solidFill>
              <a:srgbClr val="C1877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32"/>
            <p:cNvSpPr/>
            <p:nvPr/>
          </p:nvSpPr>
          <p:spPr>
            <a:xfrm>
              <a:off x="6389270" y="3757602"/>
              <a:ext cx="161915" cy="167373"/>
            </a:xfrm>
            <a:custGeom>
              <a:avLst/>
              <a:gdLst/>
              <a:ahLst/>
              <a:cxnLst/>
              <a:rect l="l" t="t" r="r" b="b"/>
              <a:pathLst>
                <a:path w="60" h="62" extrusionOk="0">
                  <a:moveTo>
                    <a:pt x="3" y="41"/>
                  </a:moveTo>
                  <a:cubicBezTo>
                    <a:pt x="0" y="32"/>
                    <a:pt x="3" y="22"/>
                    <a:pt x="10" y="17"/>
                  </a:cubicBezTo>
                  <a:cubicBezTo>
                    <a:pt x="15" y="14"/>
                    <a:pt x="18" y="11"/>
                    <a:pt x="18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53" y="0"/>
                    <a:pt x="58" y="9"/>
                    <a:pt x="52" y="12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2" y="13"/>
                    <a:pt x="54" y="14"/>
                    <a:pt x="55" y="16"/>
                  </a:cubicBezTo>
                  <a:cubicBezTo>
                    <a:pt x="57" y="22"/>
                    <a:pt x="51" y="23"/>
                    <a:pt x="51" y="23"/>
                  </a:cubicBezTo>
                  <a:cubicBezTo>
                    <a:pt x="51" y="23"/>
                    <a:pt x="60" y="26"/>
                    <a:pt x="55" y="33"/>
                  </a:cubicBezTo>
                  <a:cubicBezTo>
                    <a:pt x="55" y="33"/>
                    <a:pt x="59" y="36"/>
                    <a:pt x="42" y="47"/>
                  </a:cubicBezTo>
                  <a:cubicBezTo>
                    <a:pt x="40" y="49"/>
                    <a:pt x="36" y="52"/>
                    <a:pt x="31" y="55"/>
                  </a:cubicBezTo>
                  <a:cubicBezTo>
                    <a:pt x="21" y="62"/>
                    <a:pt x="8" y="57"/>
                    <a:pt x="4" y="46"/>
                  </a:cubicBezTo>
                  <a:lnTo>
                    <a:pt x="3" y="41"/>
                  </a:lnTo>
                  <a:close/>
                </a:path>
              </a:pathLst>
            </a:custGeom>
            <a:solidFill>
              <a:srgbClr val="C1877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3" name="Google Shape;1113;p32"/>
            <p:cNvSpPr/>
            <p:nvPr/>
          </p:nvSpPr>
          <p:spPr>
            <a:xfrm>
              <a:off x="6534812" y="3803084"/>
              <a:ext cx="43663" cy="30928"/>
            </a:xfrm>
            <a:custGeom>
              <a:avLst/>
              <a:gdLst/>
              <a:ahLst/>
              <a:cxnLst/>
              <a:rect l="l" t="t" r="r" b="b"/>
              <a:pathLst>
                <a:path w="16" h="11" extrusionOk="0">
                  <a:moveTo>
                    <a:pt x="15" y="0"/>
                  </a:moveTo>
                  <a:cubicBezTo>
                    <a:pt x="14" y="0"/>
                    <a:pt x="14" y="1"/>
                    <a:pt x="13" y="1"/>
                  </a:cubicBezTo>
                  <a:cubicBezTo>
                    <a:pt x="13" y="1"/>
                    <a:pt x="12" y="2"/>
                    <a:pt x="11" y="2"/>
                  </a:cubicBezTo>
                  <a:cubicBezTo>
                    <a:pt x="10" y="3"/>
                    <a:pt x="9" y="4"/>
                    <a:pt x="8" y="5"/>
                  </a:cubicBezTo>
                  <a:cubicBezTo>
                    <a:pt x="5" y="6"/>
                    <a:pt x="3" y="8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4" y="9"/>
                    <a:pt x="6" y="7"/>
                    <a:pt x="9" y="6"/>
                  </a:cubicBezTo>
                  <a:cubicBezTo>
                    <a:pt x="10" y="5"/>
                    <a:pt x="11" y="4"/>
                    <a:pt x="12" y="3"/>
                  </a:cubicBezTo>
                  <a:cubicBezTo>
                    <a:pt x="14" y="2"/>
                    <a:pt x="15" y="2"/>
                    <a:pt x="16" y="1"/>
                  </a:cubicBezTo>
                  <a:cubicBezTo>
                    <a:pt x="16" y="0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4" name="Google Shape;1114;p32"/>
            <p:cNvSpPr/>
            <p:nvPr/>
          </p:nvSpPr>
          <p:spPr>
            <a:xfrm>
              <a:off x="6529355" y="3770337"/>
              <a:ext cx="49120" cy="36385"/>
            </a:xfrm>
            <a:custGeom>
              <a:avLst/>
              <a:gdLst/>
              <a:ahLst/>
              <a:cxnLst/>
              <a:rect l="l" t="t" r="r" b="b"/>
              <a:pathLst>
                <a:path w="18" h="13" extrusionOk="0">
                  <a:moveTo>
                    <a:pt x="16" y="1"/>
                  </a:moveTo>
                  <a:cubicBezTo>
                    <a:pt x="15" y="1"/>
                    <a:pt x="14" y="3"/>
                    <a:pt x="12" y="3"/>
                  </a:cubicBezTo>
                  <a:cubicBezTo>
                    <a:pt x="11" y="4"/>
                    <a:pt x="10" y="5"/>
                    <a:pt x="9" y="6"/>
                  </a:cubicBezTo>
                  <a:cubicBezTo>
                    <a:pt x="6" y="8"/>
                    <a:pt x="3" y="10"/>
                    <a:pt x="1" y="12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1"/>
                    <a:pt x="7" y="10"/>
                    <a:pt x="10" y="8"/>
                  </a:cubicBezTo>
                  <a:cubicBezTo>
                    <a:pt x="11" y="7"/>
                    <a:pt x="12" y="6"/>
                    <a:pt x="13" y="5"/>
                  </a:cubicBezTo>
                  <a:cubicBezTo>
                    <a:pt x="15" y="4"/>
                    <a:pt x="16" y="3"/>
                    <a:pt x="17" y="2"/>
                  </a:cubicBezTo>
                  <a:cubicBezTo>
                    <a:pt x="18" y="1"/>
                    <a:pt x="17" y="0"/>
                    <a:pt x="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5" name="Google Shape;1115;p32"/>
            <p:cNvSpPr/>
            <p:nvPr/>
          </p:nvSpPr>
          <p:spPr>
            <a:xfrm>
              <a:off x="6518439" y="3748506"/>
              <a:ext cx="49120" cy="32747"/>
            </a:xfrm>
            <a:custGeom>
              <a:avLst/>
              <a:gdLst/>
              <a:ahLst/>
              <a:cxnLst/>
              <a:rect l="l" t="t" r="r" b="b"/>
              <a:pathLst>
                <a:path w="18" h="12" extrusionOk="0">
                  <a:moveTo>
                    <a:pt x="16" y="1"/>
                  </a:moveTo>
                  <a:cubicBezTo>
                    <a:pt x="14" y="3"/>
                    <a:pt x="11" y="5"/>
                    <a:pt x="8" y="6"/>
                  </a:cubicBezTo>
                  <a:cubicBezTo>
                    <a:pt x="7" y="7"/>
                    <a:pt x="6" y="8"/>
                    <a:pt x="4" y="8"/>
                  </a:cubicBezTo>
                  <a:cubicBezTo>
                    <a:pt x="4" y="9"/>
                    <a:pt x="3" y="9"/>
                    <a:pt x="2" y="10"/>
                  </a:cubicBezTo>
                  <a:cubicBezTo>
                    <a:pt x="2" y="10"/>
                    <a:pt x="1" y="10"/>
                    <a:pt x="0" y="11"/>
                  </a:cubicBezTo>
                  <a:cubicBezTo>
                    <a:pt x="0" y="11"/>
                    <a:pt x="1" y="12"/>
                    <a:pt x="1" y="12"/>
                  </a:cubicBezTo>
                  <a:cubicBezTo>
                    <a:pt x="2" y="12"/>
                    <a:pt x="2" y="12"/>
                    <a:pt x="3" y="11"/>
                  </a:cubicBezTo>
                  <a:cubicBezTo>
                    <a:pt x="4" y="11"/>
                    <a:pt x="4" y="10"/>
                    <a:pt x="5" y="10"/>
                  </a:cubicBezTo>
                  <a:cubicBezTo>
                    <a:pt x="6" y="9"/>
                    <a:pt x="8" y="8"/>
                    <a:pt x="9" y="8"/>
                  </a:cubicBezTo>
                  <a:cubicBezTo>
                    <a:pt x="12" y="6"/>
                    <a:pt x="15" y="4"/>
                    <a:pt x="17" y="2"/>
                  </a:cubicBezTo>
                  <a:cubicBezTo>
                    <a:pt x="18" y="2"/>
                    <a:pt x="17" y="0"/>
                    <a:pt x="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Google Shape;1116;p32"/>
            <p:cNvSpPr/>
            <p:nvPr/>
          </p:nvSpPr>
          <p:spPr>
            <a:xfrm>
              <a:off x="6160041" y="3737590"/>
              <a:ext cx="5457" cy="9097"/>
            </a:xfrm>
            <a:custGeom>
              <a:avLst/>
              <a:gdLst/>
              <a:ahLst/>
              <a:cxnLst/>
              <a:rect l="l" t="t" r="r" b="b"/>
              <a:pathLst>
                <a:path w="2" h="3" extrusionOk="0">
                  <a:moveTo>
                    <a:pt x="2" y="2"/>
                  </a:moveTo>
                  <a:cubicBezTo>
                    <a:pt x="2" y="2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87BED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7" name="Google Shape;1117;p32"/>
            <p:cNvSpPr/>
            <p:nvPr/>
          </p:nvSpPr>
          <p:spPr>
            <a:xfrm>
              <a:off x="5945367" y="3642988"/>
              <a:ext cx="314734" cy="604000"/>
            </a:xfrm>
            <a:custGeom>
              <a:avLst/>
              <a:gdLst/>
              <a:ahLst/>
              <a:cxnLst/>
              <a:rect l="l" t="t" r="r" b="b"/>
              <a:pathLst>
                <a:path w="116" h="222" extrusionOk="0">
                  <a:moveTo>
                    <a:pt x="112" y="44"/>
                  </a:moveTo>
                  <a:cubicBezTo>
                    <a:pt x="103" y="0"/>
                    <a:pt x="75" y="30"/>
                    <a:pt x="76" y="30"/>
                  </a:cubicBezTo>
                  <a:cubicBezTo>
                    <a:pt x="44" y="60"/>
                    <a:pt x="23" y="101"/>
                    <a:pt x="12" y="143"/>
                  </a:cubicBezTo>
                  <a:cubicBezTo>
                    <a:pt x="9" y="159"/>
                    <a:pt x="0" y="222"/>
                    <a:pt x="33" y="201"/>
                  </a:cubicBezTo>
                  <a:cubicBezTo>
                    <a:pt x="45" y="191"/>
                    <a:pt x="56" y="180"/>
                    <a:pt x="65" y="167"/>
                  </a:cubicBezTo>
                  <a:cubicBezTo>
                    <a:pt x="77" y="151"/>
                    <a:pt x="86" y="141"/>
                    <a:pt x="93" y="127"/>
                  </a:cubicBezTo>
                  <a:cubicBezTo>
                    <a:pt x="103" y="101"/>
                    <a:pt x="116" y="58"/>
                    <a:pt x="112" y="4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8" name="Google Shape;1118;p32"/>
            <p:cNvSpPr/>
            <p:nvPr/>
          </p:nvSpPr>
          <p:spPr>
            <a:xfrm>
              <a:off x="5956282" y="3979553"/>
              <a:ext cx="320193" cy="302000"/>
            </a:xfrm>
            <a:custGeom>
              <a:avLst/>
              <a:gdLst/>
              <a:ahLst/>
              <a:cxnLst/>
              <a:rect l="l" t="t" r="r" b="b"/>
              <a:pathLst>
                <a:path w="118" h="111" extrusionOk="0">
                  <a:moveTo>
                    <a:pt x="117" y="59"/>
                  </a:moveTo>
                  <a:cubicBezTo>
                    <a:pt x="118" y="58"/>
                    <a:pt x="100" y="52"/>
                    <a:pt x="90" y="0"/>
                  </a:cubicBezTo>
                  <a:cubicBezTo>
                    <a:pt x="56" y="1"/>
                    <a:pt x="9" y="18"/>
                    <a:pt x="5" y="40"/>
                  </a:cubicBezTo>
                  <a:cubicBezTo>
                    <a:pt x="2" y="56"/>
                    <a:pt x="0" y="84"/>
                    <a:pt x="10" y="98"/>
                  </a:cubicBezTo>
                  <a:cubicBezTo>
                    <a:pt x="27" y="111"/>
                    <a:pt x="61" y="100"/>
                    <a:pt x="78" y="91"/>
                  </a:cubicBezTo>
                  <a:cubicBezTo>
                    <a:pt x="87" y="86"/>
                    <a:pt x="112" y="69"/>
                    <a:pt x="117" y="5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9" name="Google Shape;1119;p32"/>
            <p:cNvSpPr/>
            <p:nvPr/>
          </p:nvSpPr>
          <p:spPr>
            <a:xfrm>
              <a:off x="6280113" y="3834011"/>
              <a:ext cx="276530" cy="249241"/>
            </a:xfrm>
            <a:custGeom>
              <a:avLst/>
              <a:gdLst/>
              <a:ahLst/>
              <a:cxnLst/>
              <a:rect l="l" t="t" r="r" b="b"/>
              <a:pathLst>
                <a:path w="102" h="92" extrusionOk="0">
                  <a:moveTo>
                    <a:pt x="100" y="1"/>
                  </a:moveTo>
                  <a:cubicBezTo>
                    <a:pt x="97" y="4"/>
                    <a:pt x="94" y="7"/>
                    <a:pt x="91" y="10"/>
                  </a:cubicBezTo>
                  <a:cubicBezTo>
                    <a:pt x="88" y="12"/>
                    <a:pt x="85" y="15"/>
                    <a:pt x="82" y="17"/>
                  </a:cubicBezTo>
                  <a:cubicBezTo>
                    <a:pt x="75" y="21"/>
                    <a:pt x="69" y="26"/>
                    <a:pt x="62" y="30"/>
                  </a:cubicBezTo>
                  <a:cubicBezTo>
                    <a:pt x="59" y="33"/>
                    <a:pt x="56" y="35"/>
                    <a:pt x="53" y="38"/>
                  </a:cubicBezTo>
                  <a:cubicBezTo>
                    <a:pt x="50" y="41"/>
                    <a:pt x="46" y="45"/>
                    <a:pt x="44" y="48"/>
                  </a:cubicBezTo>
                  <a:cubicBezTo>
                    <a:pt x="37" y="55"/>
                    <a:pt x="31" y="62"/>
                    <a:pt x="25" y="68"/>
                  </a:cubicBezTo>
                  <a:cubicBezTo>
                    <a:pt x="17" y="76"/>
                    <a:pt x="9" y="83"/>
                    <a:pt x="1" y="90"/>
                  </a:cubicBezTo>
                  <a:cubicBezTo>
                    <a:pt x="0" y="91"/>
                    <a:pt x="1" y="92"/>
                    <a:pt x="2" y="91"/>
                  </a:cubicBezTo>
                  <a:cubicBezTo>
                    <a:pt x="9" y="85"/>
                    <a:pt x="16" y="79"/>
                    <a:pt x="23" y="73"/>
                  </a:cubicBezTo>
                  <a:cubicBezTo>
                    <a:pt x="30" y="66"/>
                    <a:pt x="36" y="59"/>
                    <a:pt x="42" y="52"/>
                  </a:cubicBezTo>
                  <a:cubicBezTo>
                    <a:pt x="45" y="49"/>
                    <a:pt x="48" y="45"/>
                    <a:pt x="52" y="42"/>
                  </a:cubicBezTo>
                  <a:cubicBezTo>
                    <a:pt x="55" y="39"/>
                    <a:pt x="58" y="36"/>
                    <a:pt x="61" y="34"/>
                  </a:cubicBezTo>
                  <a:cubicBezTo>
                    <a:pt x="67" y="29"/>
                    <a:pt x="74" y="25"/>
                    <a:pt x="81" y="20"/>
                  </a:cubicBezTo>
                  <a:cubicBezTo>
                    <a:pt x="84" y="18"/>
                    <a:pt x="88" y="15"/>
                    <a:pt x="91" y="12"/>
                  </a:cubicBezTo>
                  <a:cubicBezTo>
                    <a:pt x="93" y="11"/>
                    <a:pt x="95" y="9"/>
                    <a:pt x="96" y="8"/>
                  </a:cubicBezTo>
                  <a:cubicBezTo>
                    <a:pt x="98" y="6"/>
                    <a:pt x="100" y="4"/>
                    <a:pt x="101" y="2"/>
                  </a:cubicBezTo>
                  <a:cubicBezTo>
                    <a:pt x="102" y="1"/>
                    <a:pt x="101" y="0"/>
                    <a:pt x="1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0" name="Google Shape;1120;p32"/>
            <p:cNvSpPr/>
            <p:nvPr/>
          </p:nvSpPr>
          <p:spPr>
            <a:xfrm>
              <a:off x="6190970" y="3944988"/>
              <a:ext cx="123711" cy="238326"/>
            </a:xfrm>
            <a:custGeom>
              <a:avLst/>
              <a:gdLst/>
              <a:ahLst/>
              <a:cxnLst/>
              <a:rect l="l" t="t" r="r" b="b"/>
              <a:pathLst>
                <a:path w="46" h="88" extrusionOk="0">
                  <a:moveTo>
                    <a:pt x="43" y="44"/>
                  </a:moveTo>
                  <a:cubicBezTo>
                    <a:pt x="43" y="44"/>
                    <a:pt x="40" y="48"/>
                    <a:pt x="32" y="37"/>
                  </a:cubicBezTo>
                  <a:cubicBezTo>
                    <a:pt x="26" y="29"/>
                    <a:pt x="24" y="22"/>
                    <a:pt x="23" y="12"/>
                  </a:cubicBezTo>
                  <a:cubicBezTo>
                    <a:pt x="22" y="7"/>
                    <a:pt x="25" y="0"/>
                    <a:pt x="25" y="0"/>
                  </a:cubicBezTo>
                  <a:cubicBezTo>
                    <a:pt x="25" y="1"/>
                    <a:pt x="10" y="5"/>
                    <a:pt x="3" y="16"/>
                  </a:cubicBezTo>
                  <a:cubicBezTo>
                    <a:pt x="0" y="43"/>
                    <a:pt x="19" y="88"/>
                    <a:pt x="29" y="74"/>
                  </a:cubicBezTo>
                  <a:cubicBezTo>
                    <a:pt x="32" y="71"/>
                    <a:pt x="46" y="47"/>
                    <a:pt x="43" y="4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1" name="Google Shape;1121;p32"/>
            <p:cNvSpPr/>
            <p:nvPr/>
          </p:nvSpPr>
          <p:spPr>
            <a:xfrm>
              <a:off x="6391090" y="3985012"/>
              <a:ext cx="347481" cy="296542"/>
            </a:xfrm>
            <a:custGeom>
              <a:avLst/>
              <a:gdLst/>
              <a:ahLst/>
              <a:cxnLst/>
              <a:rect l="l" t="t" r="r" b="b"/>
              <a:pathLst>
                <a:path w="128" h="109" extrusionOk="0">
                  <a:moveTo>
                    <a:pt x="117" y="88"/>
                  </a:moveTo>
                  <a:cubicBezTo>
                    <a:pt x="128" y="76"/>
                    <a:pt x="128" y="76"/>
                    <a:pt x="128" y="76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74" y="109"/>
                    <a:pt x="102" y="107"/>
                    <a:pt x="117" y="88"/>
                  </a:cubicBezTo>
                  <a:close/>
                </a:path>
              </a:pathLst>
            </a:custGeom>
            <a:solidFill>
              <a:srgbClr val="B47C6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2" name="Google Shape;1122;p32"/>
            <p:cNvSpPr/>
            <p:nvPr/>
          </p:nvSpPr>
          <p:spPr>
            <a:xfrm>
              <a:off x="6491149" y="4070517"/>
              <a:ext cx="383867" cy="425710"/>
            </a:xfrm>
            <a:custGeom>
              <a:avLst/>
              <a:gdLst/>
              <a:ahLst/>
              <a:cxnLst/>
              <a:rect l="l" t="t" r="r" b="b"/>
              <a:pathLst>
                <a:path w="141" h="157" extrusionOk="0">
                  <a:moveTo>
                    <a:pt x="0" y="48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41" y="157"/>
                    <a:pt x="36" y="88"/>
                  </a:cubicBezTo>
                  <a:cubicBezTo>
                    <a:pt x="19" y="77"/>
                    <a:pt x="0" y="48"/>
                    <a:pt x="0" y="4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3" name="Google Shape;1123;p32"/>
            <p:cNvSpPr/>
            <p:nvPr/>
          </p:nvSpPr>
          <p:spPr>
            <a:xfrm>
              <a:off x="6212801" y="3648445"/>
              <a:ext cx="105518" cy="320193"/>
            </a:xfrm>
            <a:custGeom>
              <a:avLst/>
              <a:gdLst/>
              <a:ahLst/>
              <a:cxnLst/>
              <a:rect l="l" t="t" r="r" b="b"/>
              <a:pathLst>
                <a:path w="39" h="118" extrusionOk="0">
                  <a:moveTo>
                    <a:pt x="38" y="83"/>
                  </a:moveTo>
                  <a:cubicBezTo>
                    <a:pt x="37" y="73"/>
                    <a:pt x="36" y="63"/>
                    <a:pt x="35" y="54"/>
                  </a:cubicBezTo>
                  <a:cubicBezTo>
                    <a:pt x="35" y="45"/>
                    <a:pt x="36" y="36"/>
                    <a:pt x="35" y="28"/>
                  </a:cubicBezTo>
                  <a:cubicBezTo>
                    <a:pt x="35" y="23"/>
                    <a:pt x="34" y="19"/>
                    <a:pt x="33" y="15"/>
                  </a:cubicBezTo>
                  <a:cubicBezTo>
                    <a:pt x="33" y="13"/>
                    <a:pt x="32" y="11"/>
                    <a:pt x="31" y="9"/>
                  </a:cubicBezTo>
                  <a:cubicBezTo>
                    <a:pt x="30" y="8"/>
                    <a:pt x="30" y="7"/>
                    <a:pt x="29" y="7"/>
                  </a:cubicBezTo>
                  <a:cubicBezTo>
                    <a:pt x="29" y="6"/>
                    <a:pt x="29" y="6"/>
                    <a:pt x="28" y="5"/>
                  </a:cubicBezTo>
                  <a:cubicBezTo>
                    <a:pt x="28" y="4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3"/>
                    <a:pt x="22" y="2"/>
                    <a:pt x="20" y="1"/>
                  </a:cubicBezTo>
                  <a:cubicBezTo>
                    <a:pt x="13" y="0"/>
                    <a:pt x="6" y="5"/>
                    <a:pt x="1" y="9"/>
                  </a:cubicBezTo>
                  <a:cubicBezTo>
                    <a:pt x="1" y="10"/>
                    <a:pt x="0" y="10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3"/>
                    <a:pt x="4" y="14"/>
                    <a:pt x="6" y="15"/>
                  </a:cubicBezTo>
                  <a:cubicBezTo>
                    <a:pt x="6" y="16"/>
                    <a:pt x="6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18"/>
                    <a:pt x="10" y="22"/>
                    <a:pt x="11" y="25"/>
                  </a:cubicBezTo>
                  <a:cubicBezTo>
                    <a:pt x="11" y="28"/>
                    <a:pt x="12" y="32"/>
                    <a:pt x="12" y="35"/>
                  </a:cubicBezTo>
                  <a:cubicBezTo>
                    <a:pt x="13" y="39"/>
                    <a:pt x="13" y="42"/>
                    <a:pt x="14" y="46"/>
                  </a:cubicBezTo>
                  <a:cubicBezTo>
                    <a:pt x="17" y="60"/>
                    <a:pt x="18" y="74"/>
                    <a:pt x="16" y="88"/>
                  </a:cubicBezTo>
                  <a:cubicBezTo>
                    <a:pt x="15" y="92"/>
                    <a:pt x="15" y="96"/>
                    <a:pt x="14" y="100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9" y="105"/>
                    <a:pt x="8" y="111"/>
                    <a:pt x="9" y="117"/>
                  </a:cubicBezTo>
                  <a:cubicBezTo>
                    <a:pt x="9" y="118"/>
                    <a:pt x="9" y="118"/>
                    <a:pt x="10" y="118"/>
                  </a:cubicBezTo>
                  <a:cubicBezTo>
                    <a:pt x="18" y="116"/>
                    <a:pt x="25" y="112"/>
                    <a:pt x="31" y="106"/>
                  </a:cubicBezTo>
                  <a:cubicBezTo>
                    <a:pt x="34" y="103"/>
                    <a:pt x="37" y="100"/>
                    <a:pt x="38" y="96"/>
                  </a:cubicBezTo>
                  <a:cubicBezTo>
                    <a:pt x="39" y="92"/>
                    <a:pt x="39" y="87"/>
                    <a:pt x="38" y="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4" name="Google Shape;1124;p32"/>
            <p:cNvSpPr/>
            <p:nvPr/>
          </p:nvSpPr>
          <p:spPr>
            <a:xfrm>
              <a:off x="6291029" y="3924975"/>
              <a:ext cx="92782" cy="32747"/>
            </a:xfrm>
            <a:custGeom>
              <a:avLst/>
              <a:gdLst/>
              <a:ahLst/>
              <a:cxnLst/>
              <a:rect l="l" t="t" r="r" b="b"/>
              <a:pathLst>
                <a:path w="34" h="12" extrusionOk="0">
                  <a:moveTo>
                    <a:pt x="27" y="12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6" y="11"/>
                    <a:pt x="3" y="8"/>
                    <a:pt x="3" y="5"/>
                  </a:cubicBezTo>
                  <a:cubicBezTo>
                    <a:pt x="3" y="1"/>
                    <a:pt x="0" y="0"/>
                    <a:pt x="4" y="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0" y="10"/>
                    <a:pt x="34" y="2"/>
                    <a:pt x="34" y="6"/>
                  </a:cubicBezTo>
                  <a:cubicBezTo>
                    <a:pt x="34" y="9"/>
                    <a:pt x="31" y="12"/>
                    <a:pt x="27" y="12"/>
                  </a:cubicBezTo>
                  <a:close/>
                </a:path>
              </a:pathLst>
            </a:custGeom>
            <a:solidFill>
              <a:srgbClr val="B47C6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5" name="Google Shape;1125;p32"/>
            <p:cNvSpPr/>
            <p:nvPr/>
          </p:nvSpPr>
          <p:spPr>
            <a:xfrm>
              <a:off x="6312860" y="3950445"/>
              <a:ext cx="81867" cy="38205"/>
            </a:xfrm>
            <a:custGeom>
              <a:avLst/>
              <a:gdLst/>
              <a:ahLst/>
              <a:cxnLst/>
              <a:rect l="l" t="t" r="r" b="b"/>
              <a:pathLst>
                <a:path w="30" h="14" extrusionOk="0">
                  <a:moveTo>
                    <a:pt x="24" y="1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1"/>
                    <a:pt x="30" y="4"/>
                    <a:pt x="30" y="8"/>
                  </a:cubicBezTo>
                  <a:cubicBezTo>
                    <a:pt x="30" y="11"/>
                    <a:pt x="27" y="14"/>
                    <a:pt x="24" y="14"/>
                  </a:cubicBezTo>
                  <a:close/>
                </a:path>
              </a:pathLst>
            </a:custGeom>
            <a:solidFill>
              <a:srgbClr val="E7AC8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6" name="Google Shape;1126;p32"/>
            <p:cNvSpPr/>
            <p:nvPr/>
          </p:nvSpPr>
          <p:spPr>
            <a:xfrm>
              <a:off x="6320137" y="3983192"/>
              <a:ext cx="81867" cy="38205"/>
            </a:xfrm>
            <a:custGeom>
              <a:avLst/>
              <a:gdLst/>
              <a:ahLst/>
              <a:cxnLst/>
              <a:rect l="l" t="t" r="r" b="b"/>
              <a:pathLst>
                <a:path w="30" h="14" extrusionOk="0">
                  <a:moveTo>
                    <a:pt x="24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8" y="1"/>
                    <a:pt x="30" y="4"/>
                    <a:pt x="30" y="7"/>
                  </a:cubicBezTo>
                  <a:cubicBezTo>
                    <a:pt x="30" y="11"/>
                    <a:pt x="27" y="14"/>
                    <a:pt x="24" y="13"/>
                  </a:cubicBezTo>
                  <a:close/>
                </a:path>
              </a:pathLst>
            </a:custGeom>
            <a:solidFill>
              <a:srgbClr val="E7AC8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7" name="Google Shape;1127;p32"/>
            <p:cNvSpPr/>
            <p:nvPr/>
          </p:nvSpPr>
          <p:spPr>
            <a:xfrm>
              <a:off x="6249186" y="3897686"/>
              <a:ext cx="225590" cy="185566"/>
            </a:xfrm>
            <a:custGeom>
              <a:avLst/>
              <a:gdLst/>
              <a:ahLst/>
              <a:cxnLst/>
              <a:rect l="l" t="t" r="r" b="b"/>
              <a:pathLst>
                <a:path w="83" h="68" extrusionOk="0">
                  <a:moveTo>
                    <a:pt x="83" y="39"/>
                  </a:moveTo>
                  <a:cubicBezTo>
                    <a:pt x="74" y="29"/>
                    <a:pt x="63" y="9"/>
                    <a:pt x="55" y="4"/>
                  </a:cubicBezTo>
                  <a:cubicBezTo>
                    <a:pt x="50" y="2"/>
                    <a:pt x="43" y="0"/>
                    <a:pt x="43" y="1"/>
                  </a:cubicBezTo>
                  <a:cubicBezTo>
                    <a:pt x="43" y="1"/>
                    <a:pt x="45" y="8"/>
                    <a:pt x="47" y="15"/>
                  </a:cubicBezTo>
                  <a:cubicBezTo>
                    <a:pt x="48" y="19"/>
                    <a:pt x="44" y="22"/>
                    <a:pt x="40" y="21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6" y="7"/>
                    <a:pt x="14" y="17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2" y="20"/>
                    <a:pt x="22" y="20"/>
                  </a:cubicBezTo>
                  <a:cubicBezTo>
                    <a:pt x="21" y="21"/>
                    <a:pt x="15" y="14"/>
                    <a:pt x="11" y="12"/>
                  </a:cubicBezTo>
                  <a:cubicBezTo>
                    <a:pt x="9" y="11"/>
                    <a:pt x="7" y="12"/>
                    <a:pt x="7" y="14"/>
                  </a:cubicBezTo>
                  <a:cubicBezTo>
                    <a:pt x="5" y="28"/>
                    <a:pt x="23" y="31"/>
                    <a:pt x="23" y="31"/>
                  </a:cubicBezTo>
                  <a:cubicBezTo>
                    <a:pt x="23" y="31"/>
                    <a:pt x="0" y="14"/>
                    <a:pt x="6" y="21"/>
                  </a:cubicBezTo>
                  <a:cubicBezTo>
                    <a:pt x="6" y="21"/>
                    <a:pt x="6" y="41"/>
                    <a:pt x="35" y="55"/>
                  </a:cubicBezTo>
                  <a:cubicBezTo>
                    <a:pt x="38" y="57"/>
                    <a:pt x="42" y="59"/>
                    <a:pt x="48" y="62"/>
                  </a:cubicBezTo>
                  <a:cubicBezTo>
                    <a:pt x="59" y="68"/>
                    <a:pt x="72" y="62"/>
                    <a:pt x="75" y="49"/>
                  </a:cubicBezTo>
                  <a:lnTo>
                    <a:pt x="83" y="39"/>
                  </a:lnTo>
                  <a:close/>
                </a:path>
              </a:pathLst>
            </a:custGeom>
            <a:solidFill>
              <a:srgbClr val="B47C6A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8" name="Google Shape;1128;p32"/>
            <p:cNvSpPr/>
            <p:nvPr/>
          </p:nvSpPr>
          <p:spPr>
            <a:xfrm>
              <a:off x="6254644" y="3961361"/>
              <a:ext cx="158276" cy="132808"/>
            </a:xfrm>
            <a:custGeom>
              <a:avLst/>
              <a:gdLst/>
              <a:ahLst/>
              <a:cxnLst/>
              <a:rect l="l" t="t" r="r" b="b"/>
              <a:pathLst>
                <a:path w="58" h="49" extrusionOk="0">
                  <a:moveTo>
                    <a:pt x="57" y="46"/>
                  </a:moveTo>
                  <a:cubicBezTo>
                    <a:pt x="43" y="32"/>
                    <a:pt x="19" y="31"/>
                    <a:pt x="7" y="10"/>
                  </a:cubicBezTo>
                  <a:cubicBezTo>
                    <a:pt x="5" y="8"/>
                    <a:pt x="4" y="5"/>
                    <a:pt x="4" y="2"/>
                  </a:cubicBezTo>
                  <a:cubicBezTo>
                    <a:pt x="0" y="0"/>
                    <a:pt x="3" y="8"/>
                    <a:pt x="5" y="10"/>
                  </a:cubicBezTo>
                  <a:cubicBezTo>
                    <a:pt x="6" y="11"/>
                    <a:pt x="7" y="12"/>
                    <a:pt x="8" y="14"/>
                  </a:cubicBezTo>
                  <a:cubicBezTo>
                    <a:pt x="16" y="32"/>
                    <a:pt x="43" y="34"/>
                    <a:pt x="56" y="48"/>
                  </a:cubicBezTo>
                  <a:cubicBezTo>
                    <a:pt x="57" y="49"/>
                    <a:pt x="58" y="47"/>
                    <a:pt x="57" y="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9" name="Google Shape;1129;p32"/>
            <p:cNvSpPr/>
            <p:nvPr/>
          </p:nvSpPr>
          <p:spPr>
            <a:xfrm>
              <a:off x="6265559" y="3930433"/>
              <a:ext cx="63674" cy="69132"/>
            </a:xfrm>
            <a:custGeom>
              <a:avLst/>
              <a:gdLst/>
              <a:ahLst/>
              <a:cxnLst/>
              <a:rect l="l" t="t" r="r" b="b"/>
              <a:pathLst>
                <a:path w="23" h="25" extrusionOk="0">
                  <a:moveTo>
                    <a:pt x="22" y="23"/>
                  </a:moveTo>
                  <a:cubicBezTo>
                    <a:pt x="21" y="22"/>
                    <a:pt x="19" y="22"/>
                    <a:pt x="17" y="21"/>
                  </a:cubicBezTo>
                  <a:cubicBezTo>
                    <a:pt x="15" y="20"/>
                    <a:pt x="14" y="19"/>
                    <a:pt x="12" y="18"/>
                  </a:cubicBezTo>
                  <a:cubicBezTo>
                    <a:pt x="4" y="12"/>
                    <a:pt x="4" y="10"/>
                    <a:pt x="4" y="11"/>
                  </a:cubicBezTo>
                  <a:cubicBezTo>
                    <a:pt x="3" y="10"/>
                    <a:pt x="3" y="9"/>
                    <a:pt x="2" y="7"/>
                  </a:cubicBezTo>
                  <a:cubicBezTo>
                    <a:pt x="2" y="6"/>
                    <a:pt x="2" y="5"/>
                    <a:pt x="2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0" y="6"/>
                    <a:pt x="1" y="8"/>
                  </a:cubicBezTo>
                  <a:cubicBezTo>
                    <a:pt x="2" y="10"/>
                    <a:pt x="3" y="13"/>
                    <a:pt x="5" y="15"/>
                  </a:cubicBezTo>
                  <a:cubicBezTo>
                    <a:pt x="5" y="15"/>
                    <a:pt x="9" y="18"/>
                    <a:pt x="11" y="20"/>
                  </a:cubicBezTo>
                  <a:cubicBezTo>
                    <a:pt x="13" y="21"/>
                    <a:pt x="14" y="22"/>
                    <a:pt x="16" y="23"/>
                  </a:cubicBezTo>
                  <a:cubicBezTo>
                    <a:pt x="18" y="24"/>
                    <a:pt x="20" y="25"/>
                    <a:pt x="22" y="25"/>
                  </a:cubicBezTo>
                  <a:cubicBezTo>
                    <a:pt x="23" y="25"/>
                    <a:pt x="23" y="23"/>
                    <a:pt x="22" y="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0" name="Google Shape;1130;p32"/>
            <p:cNvSpPr/>
            <p:nvPr/>
          </p:nvSpPr>
          <p:spPr>
            <a:xfrm>
              <a:off x="6285572" y="3941349"/>
              <a:ext cx="61855" cy="43663"/>
            </a:xfrm>
            <a:custGeom>
              <a:avLst/>
              <a:gdLst/>
              <a:ahLst/>
              <a:cxnLst/>
              <a:rect l="l" t="t" r="r" b="b"/>
              <a:pathLst>
                <a:path w="23" h="16" extrusionOk="0">
                  <a:moveTo>
                    <a:pt x="22" y="14"/>
                  </a:moveTo>
                  <a:cubicBezTo>
                    <a:pt x="18" y="12"/>
                    <a:pt x="14" y="11"/>
                    <a:pt x="11" y="8"/>
                  </a:cubicBezTo>
                  <a:cubicBezTo>
                    <a:pt x="9" y="7"/>
                    <a:pt x="8" y="6"/>
                    <a:pt x="6" y="5"/>
                  </a:cubicBezTo>
                  <a:cubicBezTo>
                    <a:pt x="6" y="4"/>
                    <a:pt x="5" y="3"/>
                    <a:pt x="4" y="3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7" y="8"/>
                    <a:pt x="8" y="9"/>
                    <a:pt x="10" y="10"/>
                  </a:cubicBezTo>
                  <a:cubicBezTo>
                    <a:pt x="13" y="13"/>
                    <a:pt x="18" y="15"/>
                    <a:pt x="22" y="16"/>
                  </a:cubicBezTo>
                  <a:cubicBezTo>
                    <a:pt x="23" y="16"/>
                    <a:pt x="23" y="14"/>
                    <a:pt x="22" y="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1" name="Google Shape;1131;p32"/>
            <p:cNvSpPr/>
            <p:nvPr/>
          </p:nvSpPr>
          <p:spPr>
            <a:xfrm>
              <a:off x="6271018" y="3897686"/>
              <a:ext cx="114614" cy="85506"/>
            </a:xfrm>
            <a:custGeom>
              <a:avLst/>
              <a:gdLst/>
              <a:ahLst/>
              <a:cxnLst/>
              <a:rect l="l" t="t" r="r" b="b"/>
              <a:pathLst>
                <a:path w="42" h="31" extrusionOk="0">
                  <a:moveTo>
                    <a:pt x="40" y="15"/>
                  </a:moveTo>
                  <a:cubicBezTo>
                    <a:pt x="40" y="11"/>
                    <a:pt x="38" y="8"/>
                    <a:pt x="37" y="5"/>
                  </a:cubicBezTo>
                  <a:cubicBezTo>
                    <a:pt x="34" y="3"/>
                    <a:pt x="37" y="3"/>
                    <a:pt x="36" y="2"/>
                  </a:cubicBezTo>
                  <a:cubicBezTo>
                    <a:pt x="37" y="2"/>
                    <a:pt x="38" y="2"/>
                    <a:pt x="38" y="1"/>
                  </a:cubicBezTo>
                  <a:cubicBezTo>
                    <a:pt x="38" y="0"/>
                    <a:pt x="36" y="1"/>
                    <a:pt x="35" y="1"/>
                  </a:cubicBezTo>
                  <a:cubicBezTo>
                    <a:pt x="33" y="1"/>
                    <a:pt x="33" y="2"/>
                    <a:pt x="33" y="3"/>
                  </a:cubicBezTo>
                  <a:cubicBezTo>
                    <a:pt x="32" y="3"/>
                    <a:pt x="34" y="5"/>
                    <a:pt x="34" y="6"/>
                  </a:cubicBezTo>
                  <a:cubicBezTo>
                    <a:pt x="37" y="9"/>
                    <a:pt x="38" y="13"/>
                    <a:pt x="38" y="16"/>
                  </a:cubicBezTo>
                  <a:cubicBezTo>
                    <a:pt x="38" y="26"/>
                    <a:pt x="10" y="8"/>
                    <a:pt x="8" y="8"/>
                  </a:cubicBezTo>
                  <a:cubicBezTo>
                    <a:pt x="3" y="6"/>
                    <a:pt x="0" y="8"/>
                    <a:pt x="3" y="15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6" y="14"/>
                    <a:pt x="4" y="12"/>
                    <a:pt x="4" y="11"/>
                  </a:cubicBezTo>
                  <a:cubicBezTo>
                    <a:pt x="2" y="7"/>
                    <a:pt x="8" y="10"/>
                    <a:pt x="10" y="10"/>
                  </a:cubicBezTo>
                  <a:cubicBezTo>
                    <a:pt x="16" y="14"/>
                    <a:pt x="42" y="31"/>
                    <a:pt x="40" y="1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32"/>
            <p:cNvSpPr/>
            <p:nvPr/>
          </p:nvSpPr>
          <p:spPr>
            <a:xfrm>
              <a:off x="6389270" y="3906782"/>
              <a:ext cx="183746" cy="174650"/>
            </a:xfrm>
            <a:custGeom>
              <a:avLst/>
              <a:gdLst/>
              <a:ahLst/>
              <a:cxnLst/>
              <a:rect l="l" t="t" r="r" b="b"/>
              <a:pathLst>
                <a:path w="68" h="64" extrusionOk="0">
                  <a:moveTo>
                    <a:pt x="67" y="61"/>
                  </a:moveTo>
                  <a:cubicBezTo>
                    <a:pt x="63" y="57"/>
                    <a:pt x="58" y="54"/>
                    <a:pt x="53" y="51"/>
                  </a:cubicBezTo>
                  <a:cubicBezTo>
                    <a:pt x="48" y="47"/>
                    <a:pt x="43" y="44"/>
                    <a:pt x="39" y="40"/>
                  </a:cubicBezTo>
                  <a:cubicBezTo>
                    <a:pt x="34" y="36"/>
                    <a:pt x="30" y="32"/>
                    <a:pt x="26" y="28"/>
                  </a:cubicBezTo>
                  <a:cubicBezTo>
                    <a:pt x="24" y="25"/>
                    <a:pt x="23" y="23"/>
                    <a:pt x="21" y="20"/>
                  </a:cubicBezTo>
                  <a:cubicBezTo>
                    <a:pt x="19" y="17"/>
                    <a:pt x="18" y="14"/>
                    <a:pt x="16" y="12"/>
                  </a:cubicBezTo>
                  <a:cubicBezTo>
                    <a:pt x="14" y="9"/>
                    <a:pt x="12" y="7"/>
                    <a:pt x="9" y="5"/>
                  </a:cubicBezTo>
                  <a:cubicBezTo>
                    <a:pt x="7" y="3"/>
                    <a:pt x="4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2"/>
                    <a:pt x="2" y="3"/>
                    <a:pt x="4" y="3"/>
                  </a:cubicBezTo>
                  <a:cubicBezTo>
                    <a:pt x="5" y="4"/>
                    <a:pt x="6" y="5"/>
                    <a:pt x="7" y="6"/>
                  </a:cubicBezTo>
                  <a:cubicBezTo>
                    <a:pt x="9" y="7"/>
                    <a:pt x="11" y="9"/>
                    <a:pt x="13" y="12"/>
                  </a:cubicBezTo>
                  <a:cubicBezTo>
                    <a:pt x="17" y="16"/>
                    <a:pt x="20" y="22"/>
                    <a:pt x="23" y="27"/>
                  </a:cubicBezTo>
                  <a:cubicBezTo>
                    <a:pt x="30" y="37"/>
                    <a:pt x="39" y="44"/>
                    <a:pt x="49" y="51"/>
                  </a:cubicBezTo>
                  <a:cubicBezTo>
                    <a:pt x="55" y="55"/>
                    <a:pt x="61" y="58"/>
                    <a:pt x="66" y="63"/>
                  </a:cubicBezTo>
                  <a:cubicBezTo>
                    <a:pt x="67" y="64"/>
                    <a:pt x="68" y="62"/>
                    <a:pt x="67" y="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32"/>
            <p:cNvSpPr/>
            <p:nvPr/>
          </p:nvSpPr>
          <p:spPr>
            <a:xfrm>
              <a:off x="6325596" y="3626614"/>
              <a:ext cx="103698" cy="191024"/>
            </a:xfrm>
            <a:custGeom>
              <a:avLst/>
              <a:gdLst/>
              <a:ahLst/>
              <a:cxnLst/>
              <a:rect l="l" t="t" r="r" b="b"/>
              <a:pathLst>
                <a:path w="38" h="70" extrusionOk="0">
                  <a:moveTo>
                    <a:pt x="38" y="45"/>
                  </a:moveTo>
                  <a:cubicBezTo>
                    <a:pt x="28" y="29"/>
                    <a:pt x="27" y="9"/>
                    <a:pt x="30" y="1"/>
                  </a:cubicBezTo>
                  <a:cubicBezTo>
                    <a:pt x="31" y="0"/>
                    <a:pt x="23" y="1"/>
                    <a:pt x="1" y="5"/>
                  </a:cubicBezTo>
                  <a:cubicBezTo>
                    <a:pt x="1" y="5"/>
                    <a:pt x="0" y="5"/>
                    <a:pt x="0" y="6"/>
                  </a:cubicBezTo>
                  <a:cubicBezTo>
                    <a:pt x="3" y="27"/>
                    <a:pt x="8" y="47"/>
                    <a:pt x="15" y="67"/>
                  </a:cubicBezTo>
                  <a:cubicBezTo>
                    <a:pt x="16" y="70"/>
                    <a:pt x="27" y="57"/>
                    <a:pt x="29" y="56"/>
                  </a:cubicBezTo>
                  <a:cubicBezTo>
                    <a:pt x="32" y="53"/>
                    <a:pt x="38" y="50"/>
                    <a:pt x="38" y="4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4" name="Google Shape;1134;p32"/>
            <p:cNvSpPr/>
            <p:nvPr/>
          </p:nvSpPr>
          <p:spPr>
            <a:xfrm>
              <a:off x="6067259" y="3979554"/>
              <a:ext cx="134626" cy="101879"/>
            </a:xfrm>
            <a:custGeom>
              <a:avLst/>
              <a:gdLst/>
              <a:ahLst/>
              <a:cxnLst/>
              <a:rect l="l" t="t" r="r" b="b"/>
              <a:pathLst>
                <a:path w="49" h="37" extrusionOk="0">
                  <a:moveTo>
                    <a:pt x="47" y="1"/>
                  </a:moveTo>
                  <a:cubicBezTo>
                    <a:pt x="45" y="4"/>
                    <a:pt x="43" y="7"/>
                    <a:pt x="40" y="9"/>
                  </a:cubicBezTo>
                  <a:cubicBezTo>
                    <a:pt x="37" y="11"/>
                    <a:pt x="34" y="13"/>
                    <a:pt x="31" y="14"/>
                  </a:cubicBezTo>
                  <a:cubicBezTo>
                    <a:pt x="24" y="17"/>
                    <a:pt x="16" y="17"/>
                    <a:pt x="11" y="23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2"/>
                    <a:pt x="11" y="21"/>
                    <a:pt x="11" y="19"/>
                  </a:cubicBezTo>
                  <a:cubicBezTo>
                    <a:pt x="11" y="18"/>
                    <a:pt x="10" y="18"/>
                    <a:pt x="9" y="18"/>
                  </a:cubicBezTo>
                  <a:cubicBezTo>
                    <a:pt x="7" y="20"/>
                    <a:pt x="5" y="23"/>
                    <a:pt x="3" y="26"/>
                  </a:cubicBezTo>
                  <a:cubicBezTo>
                    <a:pt x="2" y="29"/>
                    <a:pt x="0" y="33"/>
                    <a:pt x="1" y="36"/>
                  </a:cubicBezTo>
                  <a:cubicBezTo>
                    <a:pt x="1" y="37"/>
                    <a:pt x="2" y="37"/>
                    <a:pt x="2" y="36"/>
                  </a:cubicBezTo>
                  <a:cubicBezTo>
                    <a:pt x="2" y="35"/>
                    <a:pt x="3" y="33"/>
                    <a:pt x="3" y="32"/>
                  </a:cubicBezTo>
                  <a:cubicBezTo>
                    <a:pt x="3" y="30"/>
                    <a:pt x="4" y="29"/>
                    <a:pt x="5" y="27"/>
                  </a:cubicBezTo>
                  <a:cubicBezTo>
                    <a:pt x="6" y="25"/>
                    <a:pt x="7" y="23"/>
                    <a:pt x="9" y="21"/>
                  </a:cubicBezTo>
                  <a:cubicBezTo>
                    <a:pt x="9" y="23"/>
                    <a:pt x="9" y="25"/>
                    <a:pt x="9" y="27"/>
                  </a:cubicBezTo>
                  <a:cubicBezTo>
                    <a:pt x="9" y="29"/>
                    <a:pt x="8" y="31"/>
                    <a:pt x="9" y="33"/>
                  </a:cubicBezTo>
                  <a:cubicBezTo>
                    <a:pt x="10" y="34"/>
                    <a:pt x="11" y="34"/>
                    <a:pt x="11" y="33"/>
                  </a:cubicBezTo>
                  <a:cubicBezTo>
                    <a:pt x="11" y="31"/>
                    <a:pt x="11" y="29"/>
                    <a:pt x="11" y="28"/>
                  </a:cubicBezTo>
                  <a:cubicBezTo>
                    <a:pt x="11" y="26"/>
                    <a:pt x="12" y="25"/>
                    <a:pt x="13" y="24"/>
                  </a:cubicBezTo>
                  <a:cubicBezTo>
                    <a:pt x="15" y="21"/>
                    <a:pt x="19" y="19"/>
                    <a:pt x="22" y="18"/>
                  </a:cubicBezTo>
                  <a:cubicBezTo>
                    <a:pt x="25" y="17"/>
                    <a:pt x="29" y="17"/>
                    <a:pt x="32" y="15"/>
                  </a:cubicBezTo>
                  <a:cubicBezTo>
                    <a:pt x="35" y="14"/>
                    <a:pt x="38" y="12"/>
                    <a:pt x="41" y="10"/>
                  </a:cubicBezTo>
                  <a:cubicBezTo>
                    <a:pt x="44" y="8"/>
                    <a:pt x="47" y="5"/>
                    <a:pt x="49" y="2"/>
                  </a:cubicBezTo>
                  <a:cubicBezTo>
                    <a:pt x="49" y="1"/>
                    <a:pt x="48" y="0"/>
                    <a:pt x="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5" name="Google Shape;1135;p32"/>
            <p:cNvSpPr/>
            <p:nvPr/>
          </p:nvSpPr>
          <p:spPr>
            <a:xfrm>
              <a:off x="6485692" y="4059603"/>
              <a:ext cx="129168" cy="189205"/>
            </a:xfrm>
            <a:custGeom>
              <a:avLst/>
              <a:gdLst/>
              <a:ahLst/>
              <a:cxnLst/>
              <a:rect l="l" t="t" r="r" b="b"/>
              <a:pathLst>
                <a:path w="47" h="70" extrusionOk="0">
                  <a:moveTo>
                    <a:pt x="46" y="8"/>
                  </a:moveTo>
                  <a:cubicBezTo>
                    <a:pt x="40" y="5"/>
                    <a:pt x="33" y="3"/>
                    <a:pt x="26" y="1"/>
                  </a:cubicBezTo>
                  <a:cubicBezTo>
                    <a:pt x="26" y="0"/>
                    <a:pt x="24" y="0"/>
                    <a:pt x="25" y="1"/>
                  </a:cubicBezTo>
                  <a:cubicBezTo>
                    <a:pt x="27" y="20"/>
                    <a:pt x="12" y="34"/>
                    <a:pt x="3" y="48"/>
                  </a:cubicBezTo>
                  <a:cubicBezTo>
                    <a:pt x="0" y="54"/>
                    <a:pt x="5" y="60"/>
                    <a:pt x="6" y="65"/>
                  </a:cubicBezTo>
                  <a:cubicBezTo>
                    <a:pt x="6" y="70"/>
                    <a:pt x="13" y="70"/>
                    <a:pt x="17" y="68"/>
                  </a:cubicBezTo>
                  <a:cubicBezTo>
                    <a:pt x="27" y="63"/>
                    <a:pt x="47" y="18"/>
                    <a:pt x="46" y="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6" name="Google Shape;1136;p32"/>
            <p:cNvSpPr/>
            <p:nvPr/>
          </p:nvSpPr>
          <p:spPr>
            <a:xfrm>
              <a:off x="6609403" y="4090530"/>
              <a:ext cx="118252" cy="96422"/>
            </a:xfrm>
            <a:custGeom>
              <a:avLst/>
              <a:gdLst/>
              <a:ahLst/>
              <a:cxnLst/>
              <a:rect l="l" t="t" r="r" b="b"/>
              <a:pathLst>
                <a:path w="44" h="35" extrusionOk="0">
                  <a:moveTo>
                    <a:pt x="44" y="33"/>
                  </a:moveTo>
                  <a:cubicBezTo>
                    <a:pt x="41" y="27"/>
                    <a:pt x="37" y="21"/>
                    <a:pt x="32" y="16"/>
                  </a:cubicBezTo>
                  <a:cubicBezTo>
                    <a:pt x="27" y="10"/>
                    <a:pt x="21" y="6"/>
                    <a:pt x="14" y="3"/>
                  </a:cubicBezTo>
                  <a:cubicBezTo>
                    <a:pt x="10" y="2"/>
                    <a:pt x="5" y="1"/>
                    <a:pt x="1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8" y="3"/>
                    <a:pt x="15" y="5"/>
                    <a:pt x="22" y="9"/>
                  </a:cubicBezTo>
                  <a:cubicBezTo>
                    <a:pt x="27" y="13"/>
                    <a:pt x="32" y="18"/>
                    <a:pt x="36" y="23"/>
                  </a:cubicBezTo>
                  <a:cubicBezTo>
                    <a:pt x="38" y="27"/>
                    <a:pt x="40" y="31"/>
                    <a:pt x="42" y="34"/>
                  </a:cubicBezTo>
                  <a:cubicBezTo>
                    <a:pt x="42" y="35"/>
                    <a:pt x="44" y="34"/>
                    <a:pt x="44" y="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7" name="Google Shape;1137;p32"/>
            <p:cNvSpPr/>
            <p:nvPr/>
          </p:nvSpPr>
          <p:spPr>
            <a:xfrm>
              <a:off x="6645788" y="3919518"/>
              <a:ext cx="25470" cy="187386"/>
            </a:xfrm>
            <a:custGeom>
              <a:avLst/>
              <a:gdLst/>
              <a:ahLst/>
              <a:cxnLst/>
              <a:rect l="l" t="t" r="r" b="b"/>
              <a:pathLst>
                <a:path w="9" h="69" extrusionOk="0">
                  <a:moveTo>
                    <a:pt x="8" y="56"/>
                  </a:moveTo>
                  <a:cubicBezTo>
                    <a:pt x="8" y="51"/>
                    <a:pt x="7" y="47"/>
                    <a:pt x="6" y="43"/>
                  </a:cubicBezTo>
                  <a:cubicBezTo>
                    <a:pt x="4" y="34"/>
                    <a:pt x="3" y="25"/>
                    <a:pt x="2" y="16"/>
                  </a:cubicBezTo>
                  <a:cubicBezTo>
                    <a:pt x="2" y="11"/>
                    <a:pt x="2" y="6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0"/>
                    <a:pt x="0" y="19"/>
                    <a:pt x="1" y="28"/>
                  </a:cubicBezTo>
                  <a:cubicBezTo>
                    <a:pt x="2" y="32"/>
                    <a:pt x="3" y="37"/>
                    <a:pt x="4" y="41"/>
                  </a:cubicBezTo>
                  <a:cubicBezTo>
                    <a:pt x="5" y="45"/>
                    <a:pt x="6" y="50"/>
                    <a:pt x="6" y="54"/>
                  </a:cubicBezTo>
                  <a:cubicBezTo>
                    <a:pt x="7" y="56"/>
                    <a:pt x="7" y="59"/>
                    <a:pt x="7" y="61"/>
                  </a:cubicBezTo>
                  <a:cubicBezTo>
                    <a:pt x="7" y="63"/>
                    <a:pt x="7" y="66"/>
                    <a:pt x="7" y="68"/>
                  </a:cubicBezTo>
                  <a:cubicBezTo>
                    <a:pt x="6" y="69"/>
                    <a:pt x="8" y="69"/>
                    <a:pt x="8" y="68"/>
                  </a:cubicBezTo>
                  <a:cubicBezTo>
                    <a:pt x="9" y="64"/>
                    <a:pt x="9" y="60"/>
                    <a:pt x="8" y="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8" name="Google Shape;1138;p32"/>
            <p:cNvSpPr/>
            <p:nvPr/>
          </p:nvSpPr>
          <p:spPr>
            <a:xfrm>
              <a:off x="6228268" y="3704843"/>
              <a:ext cx="14554" cy="20013"/>
            </a:xfrm>
            <a:custGeom>
              <a:avLst/>
              <a:gdLst/>
              <a:ahLst/>
              <a:cxnLst/>
              <a:rect l="l" t="t" r="r" b="b"/>
              <a:pathLst>
                <a:path w="5" h="7" extrusionOk="0">
                  <a:moveTo>
                    <a:pt x="5" y="6"/>
                  </a:moveTo>
                  <a:cubicBezTo>
                    <a:pt x="5" y="6"/>
                    <a:pt x="5" y="5"/>
                    <a:pt x="5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2" y="4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9" name="Google Shape;1139;p32"/>
            <p:cNvSpPr/>
            <p:nvPr/>
          </p:nvSpPr>
          <p:spPr>
            <a:xfrm>
              <a:off x="6244642" y="3732133"/>
              <a:ext cx="3639" cy="27290"/>
            </a:xfrm>
            <a:custGeom>
              <a:avLst/>
              <a:gdLst/>
              <a:ahLst/>
              <a:cxnLst/>
              <a:rect l="l" t="t" r="r" b="b"/>
              <a:pathLst>
                <a:path w="1" h="10" extrusionOk="0">
                  <a:moveTo>
                    <a:pt x="1" y="5"/>
                  </a:moveTo>
                  <a:cubicBezTo>
                    <a:pt x="1" y="4"/>
                    <a:pt x="1" y="3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7"/>
                    <a:pt x="0" y="8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" y="8"/>
                    <a:pt x="1" y="7"/>
                    <a:pt x="1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0" name="Google Shape;1140;p32"/>
            <p:cNvSpPr/>
            <p:nvPr/>
          </p:nvSpPr>
          <p:spPr>
            <a:xfrm>
              <a:off x="6248280" y="3790350"/>
              <a:ext cx="7277" cy="45482"/>
            </a:xfrm>
            <a:custGeom>
              <a:avLst/>
              <a:gdLst/>
              <a:ahLst/>
              <a:cxnLst/>
              <a:rect l="l" t="t" r="r" b="b"/>
              <a:pathLst>
                <a:path w="3" h="17" extrusionOk="0">
                  <a:moveTo>
                    <a:pt x="2" y="1"/>
                  </a:moveTo>
                  <a:cubicBezTo>
                    <a:pt x="2" y="3"/>
                    <a:pt x="1" y="5"/>
                    <a:pt x="1" y="8"/>
                  </a:cubicBezTo>
                  <a:cubicBezTo>
                    <a:pt x="0" y="10"/>
                    <a:pt x="0" y="13"/>
                    <a:pt x="0" y="16"/>
                  </a:cubicBezTo>
                  <a:cubicBezTo>
                    <a:pt x="0" y="16"/>
                    <a:pt x="0" y="17"/>
                    <a:pt x="1" y="16"/>
                  </a:cubicBezTo>
                  <a:cubicBezTo>
                    <a:pt x="1" y="13"/>
                    <a:pt x="1" y="11"/>
                    <a:pt x="2" y="8"/>
                  </a:cubicBezTo>
                  <a:cubicBezTo>
                    <a:pt x="2" y="6"/>
                    <a:pt x="3" y="3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1" name="Google Shape;1141;p32"/>
            <p:cNvSpPr/>
            <p:nvPr/>
          </p:nvSpPr>
          <p:spPr>
            <a:xfrm>
              <a:off x="6239183" y="3839470"/>
              <a:ext cx="5457" cy="7277"/>
            </a:xfrm>
            <a:custGeom>
              <a:avLst/>
              <a:gdLst/>
              <a:ahLst/>
              <a:cxnLst/>
              <a:rect l="l" t="t" r="r" b="b"/>
              <a:pathLst>
                <a:path w="3" h="4" extrusionOk="0">
                  <a:moveTo>
                    <a:pt x="3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2" name="Google Shape;1142;p32"/>
            <p:cNvSpPr/>
            <p:nvPr/>
          </p:nvSpPr>
          <p:spPr>
            <a:xfrm>
              <a:off x="6212801" y="3863121"/>
              <a:ext cx="29108" cy="94602"/>
            </a:xfrm>
            <a:custGeom>
              <a:avLst/>
              <a:gdLst/>
              <a:ahLst/>
              <a:cxnLst/>
              <a:rect l="l" t="t" r="r" b="b"/>
              <a:pathLst>
                <a:path w="11" h="35" extrusionOk="0">
                  <a:moveTo>
                    <a:pt x="10" y="1"/>
                  </a:moveTo>
                  <a:cubicBezTo>
                    <a:pt x="8" y="6"/>
                    <a:pt x="6" y="12"/>
                    <a:pt x="4" y="17"/>
                  </a:cubicBezTo>
                  <a:cubicBezTo>
                    <a:pt x="3" y="20"/>
                    <a:pt x="3" y="23"/>
                    <a:pt x="2" y="26"/>
                  </a:cubicBezTo>
                  <a:cubicBezTo>
                    <a:pt x="1" y="29"/>
                    <a:pt x="1" y="31"/>
                    <a:pt x="1" y="34"/>
                  </a:cubicBezTo>
                  <a:cubicBezTo>
                    <a:pt x="0" y="35"/>
                    <a:pt x="1" y="35"/>
                    <a:pt x="2" y="34"/>
                  </a:cubicBezTo>
                  <a:cubicBezTo>
                    <a:pt x="3" y="29"/>
                    <a:pt x="4" y="23"/>
                    <a:pt x="5" y="17"/>
                  </a:cubicBezTo>
                  <a:cubicBezTo>
                    <a:pt x="7" y="12"/>
                    <a:pt x="9" y="7"/>
                    <a:pt x="11" y="1"/>
                  </a:cubicBezTo>
                  <a:cubicBezTo>
                    <a:pt x="11" y="1"/>
                    <a:pt x="10" y="0"/>
                    <a:pt x="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3" name="Google Shape;1143;p32"/>
            <p:cNvSpPr/>
            <p:nvPr/>
          </p:nvSpPr>
          <p:spPr>
            <a:xfrm>
              <a:off x="6682174" y="3814000"/>
              <a:ext cx="7277" cy="16374"/>
            </a:xfrm>
            <a:custGeom>
              <a:avLst/>
              <a:gdLst/>
              <a:ahLst/>
              <a:cxnLst/>
              <a:rect l="l" t="t" r="r" b="b"/>
              <a:pathLst>
                <a:path w="3" h="6" extrusionOk="0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2" y="6"/>
                    <a:pt x="2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4" name="Google Shape;1144;p32"/>
            <p:cNvSpPr/>
            <p:nvPr/>
          </p:nvSpPr>
          <p:spPr>
            <a:xfrm>
              <a:off x="6689451" y="3806723"/>
              <a:ext cx="9096" cy="12736"/>
            </a:xfrm>
            <a:custGeom>
              <a:avLst/>
              <a:gdLst/>
              <a:ahLst/>
              <a:cxnLst/>
              <a:rect l="l" t="t" r="r" b="b"/>
              <a:pathLst>
                <a:path w="3" h="5" extrusionOk="0">
                  <a:moveTo>
                    <a:pt x="2" y="0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3" y="2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5" name="Google Shape;1145;p32"/>
            <p:cNvSpPr/>
            <p:nvPr/>
          </p:nvSpPr>
          <p:spPr>
            <a:xfrm>
              <a:off x="6571199" y="4363421"/>
              <a:ext cx="23650" cy="21831"/>
            </a:xfrm>
            <a:custGeom>
              <a:avLst/>
              <a:gdLst/>
              <a:ahLst/>
              <a:cxnLst/>
              <a:rect l="l" t="t" r="r" b="b"/>
              <a:pathLst>
                <a:path w="9" h="8" extrusionOk="0">
                  <a:moveTo>
                    <a:pt x="8" y="5"/>
                  </a:moveTo>
                  <a:cubicBezTo>
                    <a:pt x="8" y="5"/>
                    <a:pt x="7" y="5"/>
                    <a:pt x="7" y="5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4"/>
                    <a:pt x="1" y="7"/>
                    <a:pt x="3" y="8"/>
                  </a:cubicBezTo>
                  <a:cubicBezTo>
                    <a:pt x="5" y="8"/>
                    <a:pt x="7" y="8"/>
                    <a:pt x="8" y="6"/>
                  </a:cubicBezTo>
                  <a:cubicBezTo>
                    <a:pt x="8" y="6"/>
                    <a:pt x="9" y="5"/>
                    <a:pt x="8" y="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6" name="Google Shape;1146;p32"/>
            <p:cNvSpPr/>
            <p:nvPr/>
          </p:nvSpPr>
          <p:spPr>
            <a:xfrm>
              <a:off x="6600307" y="4514421"/>
              <a:ext cx="20011" cy="25470"/>
            </a:xfrm>
            <a:custGeom>
              <a:avLst/>
              <a:gdLst/>
              <a:ahLst/>
              <a:cxnLst/>
              <a:rect l="l" t="t" r="r" b="b"/>
              <a:pathLst>
                <a:path w="7" h="9" extrusionOk="0"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2" y="3"/>
                    <a:pt x="3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4"/>
                    <a:pt x="1" y="6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4" y="9"/>
                    <a:pt x="6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7" name="Google Shape;1147;p32"/>
            <p:cNvSpPr/>
            <p:nvPr/>
          </p:nvSpPr>
          <p:spPr>
            <a:xfrm>
              <a:off x="6614861" y="4512601"/>
              <a:ext cx="12734" cy="27290"/>
            </a:xfrm>
            <a:custGeom>
              <a:avLst/>
              <a:gdLst/>
              <a:ahLst/>
              <a:cxnLst/>
              <a:rect l="l" t="t" r="r" b="b"/>
              <a:pathLst>
                <a:path w="5" h="10" extrusionOk="0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2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3" y="10"/>
                    <a:pt x="5" y="8"/>
                    <a:pt x="5" y="5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Google Shape;1148;p32"/>
            <p:cNvSpPr/>
            <p:nvPr/>
          </p:nvSpPr>
          <p:spPr>
            <a:xfrm>
              <a:off x="6620318" y="4678156"/>
              <a:ext cx="5457" cy="16374"/>
            </a:xfrm>
            <a:custGeom>
              <a:avLst/>
              <a:gdLst/>
              <a:ahLst/>
              <a:cxnLst/>
              <a:rect l="l" t="t" r="r" b="b"/>
              <a:pathLst>
                <a:path w="2" h="6" extrusionOk="0"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9" name="Google Shape;1149;p32"/>
            <p:cNvSpPr/>
            <p:nvPr/>
          </p:nvSpPr>
          <p:spPr>
            <a:xfrm>
              <a:off x="6138211" y="4458023"/>
              <a:ext cx="14554" cy="21831"/>
            </a:xfrm>
            <a:custGeom>
              <a:avLst/>
              <a:gdLst/>
              <a:ahLst/>
              <a:cxnLst/>
              <a:rect l="l" t="t" r="r" b="b"/>
              <a:pathLst>
                <a:path w="5" h="8" extrusionOk="0">
                  <a:moveTo>
                    <a:pt x="2" y="7"/>
                  </a:moveTo>
                  <a:cubicBezTo>
                    <a:pt x="2" y="6"/>
                    <a:pt x="2" y="4"/>
                    <a:pt x="2" y="3"/>
                  </a:cubicBezTo>
                  <a:cubicBezTo>
                    <a:pt x="2" y="3"/>
                    <a:pt x="3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3" y="7"/>
                    <a:pt x="2" y="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0" name="Google Shape;1150;p32"/>
            <p:cNvSpPr/>
            <p:nvPr/>
          </p:nvSpPr>
          <p:spPr>
            <a:xfrm>
              <a:off x="6125476" y="4639951"/>
              <a:ext cx="5457" cy="25470"/>
            </a:xfrm>
            <a:custGeom>
              <a:avLst/>
              <a:gdLst/>
              <a:ahLst/>
              <a:cxnLst/>
              <a:rect l="l" t="t" r="r" b="b"/>
              <a:pathLst>
                <a:path w="2" h="9" extrusionOk="0"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1" name="Google Shape;1151;p32"/>
            <p:cNvSpPr/>
            <p:nvPr/>
          </p:nvSpPr>
          <p:spPr>
            <a:xfrm>
              <a:off x="6523897" y="4237891"/>
              <a:ext cx="203759" cy="147362"/>
            </a:xfrm>
            <a:custGeom>
              <a:avLst/>
              <a:gdLst/>
              <a:ahLst/>
              <a:cxnLst/>
              <a:rect l="l" t="t" r="r" b="b"/>
              <a:pathLst>
                <a:path w="75" h="54" extrusionOk="0">
                  <a:moveTo>
                    <a:pt x="74" y="52"/>
                  </a:moveTo>
                  <a:cubicBezTo>
                    <a:pt x="69" y="49"/>
                    <a:pt x="64" y="46"/>
                    <a:pt x="59" y="43"/>
                  </a:cubicBezTo>
                  <a:cubicBezTo>
                    <a:pt x="53" y="40"/>
                    <a:pt x="48" y="37"/>
                    <a:pt x="43" y="33"/>
                  </a:cubicBezTo>
                  <a:cubicBezTo>
                    <a:pt x="34" y="27"/>
                    <a:pt x="24" y="21"/>
                    <a:pt x="15" y="14"/>
                  </a:cubicBezTo>
                  <a:cubicBezTo>
                    <a:pt x="10" y="10"/>
                    <a:pt x="6" y="5"/>
                    <a:pt x="2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8" y="10"/>
                    <a:pt x="17" y="17"/>
                    <a:pt x="26" y="24"/>
                  </a:cubicBezTo>
                  <a:cubicBezTo>
                    <a:pt x="35" y="30"/>
                    <a:pt x="45" y="37"/>
                    <a:pt x="56" y="43"/>
                  </a:cubicBezTo>
                  <a:cubicBezTo>
                    <a:pt x="58" y="45"/>
                    <a:pt x="61" y="47"/>
                    <a:pt x="64" y="48"/>
                  </a:cubicBezTo>
                  <a:cubicBezTo>
                    <a:pt x="67" y="50"/>
                    <a:pt x="70" y="52"/>
                    <a:pt x="73" y="54"/>
                  </a:cubicBezTo>
                  <a:cubicBezTo>
                    <a:pt x="74" y="54"/>
                    <a:pt x="75" y="53"/>
                    <a:pt x="74" y="5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2" name="Google Shape;1152;p32"/>
            <p:cNvSpPr/>
            <p:nvPr/>
          </p:nvSpPr>
          <p:spPr>
            <a:xfrm>
              <a:off x="5999946" y="4123277"/>
              <a:ext cx="269253" cy="147362"/>
            </a:xfrm>
            <a:custGeom>
              <a:avLst/>
              <a:gdLst/>
              <a:ahLst/>
              <a:cxnLst/>
              <a:rect l="l" t="t" r="r" b="b"/>
              <a:pathLst>
                <a:path w="99" h="54" extrusionOk="0">
                  <a:moveTo>
                    <a:pt x="97" y="1"/>
                  </a:moveTo>
                  <a:cubicBezTo>
                    <a:pt x="95" y="4"/>
                    <a:pt x="93" y="7"/>
                    <a:pt x="91" y="10"/>
                  </a:cubicBezTo>
                  <a:cubicBezTo>
                    <a:pt x="89" y="13"/>
                    <a:pt x="86" y="15"/>
                    <a:pt x="84" y="18"/>
                  </a:cubicBezTo>
                  <a:cubicBezTo>
                    <a:pt x="79" y="23"/>
                    <a:pt x="74" y="28"/>
                    <a:pt x="68" y="32"/>
                  </a:cubicBezTo>
                  <a:cubicBezTo>
                    <a:pt x="62" y="36"/>
                    <a:pt x="55" y="40"/>
                    <a:pt x="49" y="42"/>
                  </a:cubicBezTo>
                  <a:cubicBezTo>
                    <a:pt x="41" y="45"/>
                    <a:pt x="33" y="47"/>
                    <a:pt x="26" y="50"/>
                  </a:cubicBezTo>
                  <a:cubicBezTo>
                    <a:pt x="21" y="51"/>
                    <a:pt x="16" y="52"/>
                    <a:pt x="11" y="52"/>
                  </a:cubicBezTo>
                  <a:cubicBezTo>
                    <a:pt x="9" y="52"/>
                    <a:pt x="7" y="51"/>
                    <a:pt x="5" y="50"/>
                  </a:cubicBezTo>
                  <a:cubicBezTo>
                    <a:pt x="4" y="50"/>
                    <a:pt x="2" y="49"/>
                    <a:pt x="0" y="51"/>
                  </a:cubicBezTo>
                  <a:cubicBezTo>
                    <a:pt x="0" y="51"/>
                    <a:pt x="0" y="51"/>
                    <a:pt x="1" y="51"/>
                  </a:cubicBezTo>
                  <a:cubicBezTo>
                    <a:pt x="3" y="51"/>
                    <a:pt x="4" y="52"/>
                    <a:pt x="6" y="52"/>
                  </a:cubicBezTo>
                  <a:cubicBezTo>
                    <a:pt x="8" y="53"/>
                    <a:pt x="10" y="53"/>
                    <a:pt x="12" y="53"/>
                  </a:cubicBezTo>
                  <a:cubicBezTo>
                    <a:pt x="16" y="54"/>
                    <a:pt x="20" y="53"/>
                    <a:pt x="23" y="52"/>
                  </a:cubicBezTo>
                  <a:cubicBezTo>
                    <a:pt x="31" y="50"/>
                    <a:pt x="39" y="48"/>
                    <a:pt x="47" y="45"/>
                  </a:cubicBezTo>
                  <a:cubicBezTo>
                    <a:pt x="61" y="40"/>
                    <a:pt x="73" y="32"/>
                    <a:pt x="83" y="21"/>
                  </a:cubicBezTo>
                  <a:cubicBezTo>
                    <a:pt x="86" y="19"/>
                    <a:pt x="89" y="16"/>
                    <a:pt x="91" y="12"/>
                  </a:cubicBezTo>
                  <a:cubicBezTo>
                    <a:pt x="94" y="9"/>
                    <a:pt x="97" y="6"/>
                    <a:pt x="99" y="2"/>
                  </a:cubicBezTo>
                  <a:cubicBezTo>
                    <a:pt x="99" y="1"/>
                    <a:pt x="98" y="0"/>
                    <a:pt x="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53" name="Google Shape;1153;p32"/>
            <p:cNvGrpSpPr/>
            <p:nvPr/>
          </p:nvGrpSpPr>
          <p:grpSpPr>
            <a:xfrm>
              <a:off x="5417435" y="3330359"/>
              <a:ext cx="1903174" cy="740244"/>
              <a:chOff x="1184535" y="3931284"/>
              <a:chExt cx="1903174" cy="740244"/>
            </a:xfrm>
          </p:grpSpPr>
          <p:sp>
            <p:nvSpPr>
              <p:cNvPr id="1154" name="Google Shape;1154;p32"/>
              <p:cNvSpPr/>
              <p:nvPr/>
            </p:nvSpPr>
            <p:spPr>
              <a:xfrm>
                <a:off x="2814329" y="3931284"/>
                <a:ext cx="273379" cy="336306"/>
              </a:xfrm>
              <a:custGeom>
                <a:avLst/>
                <a:gdLst/>
                <a:ahLst/>
                <a:cxnLst/>
                <a:rect l="l" t="t" r="r" b="b"/>
                <a:pathLst>
                  <a:path w="66" h="81" extrusionOk="0">
                    <a:moveTo>
                      <a:pt x="65" y="32"/>
                    </a:moveTo>
                    <a:cubicBezTo>
                      <a:pt x="64" y="31"/>
                      <a:pt x="63" y="32"/>
                      <a:pt x="62" y="32"/>
                    </a:cubicBezTo>
                    <a:cubicBezTo>
                      <a:pt x="61" y="32"/>
                      <a:pt x="60" y="32"/>
                      <a:pt x="59" y="32"/>
                    </a:cubicBezTo>
                    <a:cubicBezTo>
                      <a:pt x="57" y="33"/>
                      <a:pt x="54" y="33"/>
                      <a:pt x="52" y="34"/>
                    </a:cubicBezTo>
                    <a:cubicBezTo>
                      <a:pt x="50" y="34"/>
                      <a:pt x="49" y="35"/>
                      <a:pt x="49" y="37"/>
                    </a:cubicBezTo>
                    <a:cubicBezTo>
                      <a:pt x="48" y="41"/>
                      <a:pt x="47" y="46"/>
                      <a:pt x="47" y="50"/>
                    </a:cubicBezTo>
                    <a:cubicBezTo>
                      <a:pt x="46" y="55"/>
                      <a:pt x="45" y="59"/>
                      <a:pt x="45" y="63"/>
                    </a:cubicBezTo>
                    <a:cubicBezTo>
                      <a:pt x="45" y="58"/>
                      <a:pt x="45" y="53"/>
                      <a:pt x="45" y="48"/>
                    </a:cubicBezTo>
                    <a:cubicBezTo>
                      <a:pt x="45" y="37"/>
                      <a:pt x="46" y="27"/>
                      <a:pt x="45" y="16"/>
                    </a:cubicBezTo>
                    <a:cubicBezTo>
                      <a:pt x="45" y="12"/>
                      <a:pt x="45" y="7"/>
                      <a:pt x="45" y="2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2"/>
                      <a:pt x="45" y="1"/>
                      <a:pt x="45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2" y="2"/>
                      <a:pt x="41" y="4"/>
                      <a:pt x="40" y="6"/>
                    </a:cubicBezTo>
                    <a:cubicBezTo>
                      <a:pt x="39" y="9"/>
                      <a:pt x="38" y="12"/>
                      <a:pt x="37" y="15"/>
                    </a:cubicBezTo>
                    <a:cubicBezTo>
                      <a:pt x="36" y="18"/>
                      <a:pt x="35" y="21"/>
                      <a:pt x="34" y="24"/>
                    </a:cubicBezTo>
                    <a:cubicBezTo>
                      <a:pt x="33" y="27"/>
                      <a:pt x="33" y="30"/>
                      <a:pt x="31" y="32"/>
                    </a:cubicBezTo>
                    <a:cubicBezTo>
                      <a:pt x="30" y="34"/>
                      <a:pt x="27" y="36"/>
                      <a:pt x="25" y="34"/>
                    </a:cubicBezTo>
                    <a:cubicBezTo>
                      <a:pt x="24" y="34"/>
                      <a:pt x="23" y="34"/>
                      <a:pt x="23" y="35"/>
                    </a:cubicBezTo>
                    <a:cubicBezTo>
                      <a:pt x="22" y="41"/>
                      <a:pt x="20" y="47"/>
                      <a:pt x="18" y="53"/>
                    </a:cubicBezTo>
                    <a:cubicBezTo>
                      <a:pt x="18" y="42"/>
                      <a:pt x="18" y="30"/>
                      <a:pt x="19" y="19"/>
                    </a:cubicBezTo>
                    <a:cubicBezTo>
                      <a:pt x="20" y="15"/>
                      <a:pt x="20" y="11"/>
                      <a:pt x="21" y="8"/>
                    </a:cubicBezTo>
                    <a:cubicBezTo>
                      <a:pt x="21" y="6"/>
                      <a:pt x="19" y="6"/>
                      <a:pt x="19" y="7"/>
                    </a:cubicBezTo>
                    <a:cubicBezTo>
                      <a:pt x="15" y="13"/>
                      <a:pt x="14" y="20"/>
                      <a:pt x="13" y="27"/>
                    </a:cubicBezTo>
                    <a:cubicBezTo>
                      <a:pt x="12" y="30"/>
                      <a:pt x="12" y="34"/>
                      <a:pt x="9" y="36"/>
                    </a:cubicBezTo>
                    <a:cubicBezTo>
                      <a:pt x="7" y="38"/>
                      <a:pt x="4" y="38"/>
                      <a:pt x="1" y="37"/>
                    </a:cubicBezTo>
                    <a:cubicBezTo>
                      <a:pt x="0" y="37"/>
                      <a:pt x="0" y="39"/>
                      <a:pt x="1" y="39"/>
                    </a:cubicBezTo>
                    <a:cubicBezTo>
                      <a:pt x="5" y="41"/>
                      <a:pt x="10" y="39"/>
                      <a:pt x="13" y="35"/>
                    </a:cubicBezTo>
                    <a:cubicBezTo>
                      <a:pt x="14" y="32"/>
                      <a:pt x="15" y="29"/>
                      <a:pt x="15" y="26"/>
                    </a:cubicBezTo>
                    <a:cubicBezTo>
                      <a:pt x="16" y="23"/>
                      <a:pt x="16" y="20"/>
                      <a:pt x="17" y="17"/>
                    </a:cubicBezTo>
                    <a:cubicBezTo>
                      <a:pt x="17" y="16"/>
                      <a:pt x="17" y="15"/>
                      <a:pt x="18" y="14"/>
                    </a:cubicBezTo>
                    <a:cubicBezTo>
                      <a:pt x="17" y="25"/>
                      <a:pt x="16" y="36"/>
                      <a:pt x="15" y="47"/>
                    </a:cubicBezTo>
                    <a:cubicBezTo>
                      <a:pt x="15" y="51"/>
                      <a:pt x="15" y="55"/>
                      <a:pt x="15" y="59"/>
                    </a:cubicBezTo>
                    <a:cubicBezTo>
                      <a:pt x="15" y="60"/>
                      <a:pt x="17" y="60"/>
                      <a:pt x="17" y="59"/>
                    </a:cubicBezTo>
                    <a:cubicBezTo>
                      <a:pt x="21" y="52"/>
                      <a:pt x="23" y="44"/>
                      <a:pt x="25" y="37"/>
                    </a:cubicBezTo>
                    <a:cubicBezTo>
                      <a:pt x="27" y="37"/>
                      <a:pt x="29" y="37"/>
                      <a:pt x="30" y="36"/>
                    </a:cubicBezTo>
                    <a:cubicBezTo>
                      <a:pt x="33" y="35"/>
                      <a:pt x="34" y="32"/>
                      <a:pt x="35" y="30"/>
                    </a:cubicBezTo>
                    <a:cubicBezTo>
                      <a:pt x="36" y="27"/>
                      <a:pt x="37" y="24"/>
                      <a:pt x="37" y="20"/>
                    </a:cubicBezTo>
                    <a:cubicBezTo>
                      <a:pt x="38" y="17"/>
                      <a:pt x="39" y="14"/>
                      <a:pt x="41" y="11"/>
                    </a:cubicBezTo>
                    <a:cubicBezTo>
                      <a:pt x="41" y="9"/>
                      <a:pt x="42" y="7"/>
                      <a:pt x="43" y="6"/>
                    </a:cubicBezTo>
                    <a:cubicBezTo>
                      <a:pt x="43" y="5"/>
                      <a:pt x="43" y="4"/>
                      <a:pt x="43" y="4"/>
                    </a:cubicBezTo>
                    <a:cubicBezTo>
                      <a:pt x="44" y="7"/>
                      <a:pt x="44" y="11"/>
                      <a:pt x="44" y="15"/>
                    </a:cubicBezTo>
                    <a:cubicBezTo>
                      <a:pt x="44" y="20"/>
                      <a:pt x="44" y="25"/>
                      <a:pt x="44" y="30"/>
                    </a:cubicBezTo>
                    <a:cubicBezTo>
                      <a:pt x="43" y="41"/>
                      <a:pt x="43" y="51"/>
                      <a:pt x="43" y="62"/>
                    </a:cubicBezTo>
                    <a:cubicBezTo>
                      <a:pt x="42" y="68"/>
                      <a:pt x="42" y="74"/>
                      <a:pt x="42" y="80"/>
                    </a:cubicBezTo>
                    <a:cubicBezTo>
                      <a:pt x="42" y="81"/>
                      <a:pt x="44" y="81"/>
                      <a:pt x="44" y="80"/>
                    </a:cubicBezTo>
                    <a:cubicBezTo>
                      <a:pt x="45" y="72"/>
                      <a:pt x="47" y="65"/>
                      <a:pt x="48" y="58"/>
                    </a:cubicBezTo>
                    <a:cubicBezTo>
                      <a:pt x="48" y="54"/>
                      <a:pt x="49" y="50"/>
                      <a:pt x="49" y="46"/>
                    </a:cubicBezTo>
                    <a:cubicBezTo>
                      <a:pt x="50" y="44"/>
                      <a:pt x="50" y="43"/>
                      <a:pt x="50" y="41"/>
                    </a:cubicBezTo>
                    <a:cubicBezTo>
                      <a:pt x="50" y="40"/>
                      <a:pt x="51" y="39"/>
                      <a:pt x="51" y="38"/>
                    </a:cubicBezTo>
                    <a:cubicBezTo>
                      <a:pt x="51" y="37"/>
                      <a:pt x="51" y="36"/>
                      <a:pt x="52" y="36"/>
                    </a:cubicBezTo>
                    <a:cubicBezTo>
                      <a:pt x="52" y="36"/>
                      <a:pt x="54" y="36"/>
                      <a:pt x="54" y="36"/>
                    </a:cubicBezTo>
                    <a:cubicBezTo>
                      <a:pt x="55" y="35"/>
                      <a:pt x="56" y="35"/>
                      <a:pt x="58" y="35"/>
                    </a:cubicBezTo>
                    <a:cubicBezTo>
                      <a:pt x="58" y="35"/>
                      <a:pt x="59" y="35"/>
                      <a:pt x="60" y="34"/>
                    </a:cubicBezTo>
                    <a:cubicBezTo>
                      <a:pt x="61" y="34"/>
                      <a:pt x="62" y="34"/>
                      <a:pt x="62" y="34"/>
                    </a:cubicBezTo>
                    <a:cubicBezTo>
                      <a:pt x="63" y="34"/>
                      <a:pt x="63" y="34"/>
                      <a:pt x="63" y="34"/>
                    </a:cubicBezTo>
                    <a:cubicBezTo>
                      <a:pt x="63" y="34"/>
                      <a:pt x="63" y="34"/>
                      <a:pt x="63" y="34"/>
                    </a:cubicBezTo>
                    <a:cubicBezTo>
                      <a:pt x="63" y="34"/>
                      <a:pt x="63" y="35"/>
                      <a:pt x="64" y="35"/>
                    </a:cubicBezTo>
                    <a:cubicBezTo>
                      <a:pt x="65" y="35"/>
                      <a:pt x="66" y="33"/>
                      <a:pt x="65" y="3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5" name="Google Shape;1155;p32"/>
              <p:cNvSpPr/>
              <p:nvPr/>
            </p:nvSpPr>
            <p:spPr>
              <a:xfrm>
                <a:off x="1184535" y="4333053"/>
                <a:ext cx="273379" cy="338474"/>
              </a:xfrm>
              <a:custGeom>
                <a:avLst/>
                <a:gdLst/>
                <a:ahLst/>
                <a:cxnLst/>
                <a:rect l="l" t="t" r="r" b="b"/>
                <a:pathLst>
                  <a:path w="66" h="81" extrusionOk="0">
                    <a:moveTo>
                      <a:pt x="65" y="31"/>
                    </a:moveTo>
                    <a:cubicBezTo>
                      <a:pt x="64" y="31"/>
                      <a:pt x="63" y="31"/>
                      <a:pt x="63" y="31"/>
                    </a:cubicBezTo>
                    <a:cubicBezTo>
                      <a:pt x="62" y="31"/>
                      <a:pt x="60" y="32"/>
                      <a:pt x="59" y="32"/>
                    </a:cubicBezTo>
                    <a:cubicBezTo>
                      <a:pt x="57" y="32"/>
                      <a:pt x="55" y="33"/>
                      <a:pt x="53" y="33"/>
                    </a:cubicBezTo>
                    <a:cubicBezTo>
                      <a:pt x="51" y="34"/>
                      <a:pt x="50" y="34"/>
                      <a:pt x="49" y="36"/>
                    </a:cubicBezTo>
                    <a:cubicBezTo>
                      <a:pt x="49" y="41"/>
                      <a:pt x="48" y="45"/>
                      <a:pt x="47" y="50"/>
                    </a:cubicBezTo>
                    <a:cubicBezTo>
                      <a:pt x="47" y="54"/>
                      <a:pt x="46" y="58"/>
                      <a:pt x="45" y="63"/>
                    </a:cubicBezTo>
                    <a:cubicBezTo>
                      <a:pt x="46" y="57"/>
                      <a:pt x="46" y="52"/>
                      <a:pt x="46" y="47"/>
                    </a:cubicBezTo>
                    <a:cubicBezTo>
                      <a:pt x="46" y="37"/>
                      <a:pt x="46" y="26"/>
                      <a:pt x="46" y="16"/>
                    </a:cubicBezTo>
                    <a:cubicBezTo>
                      <a:pt x="46" y="11"/>
                      <a:pt x="46" y="6"/>
                      <a:pt x="45" y="2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1"/>
                      <a:pt x="45" y="1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2" y="2"/>
                      <a:pt x="41" y="4"/>
                      <a:pt x="41" y="6"/>
                    </a:cubicBezTo>
                    <a:cubicBezTo>
                      <a:pt x="39" y="9"/>
                      <a:pt x="38" y="12"/>
                      <a:pt x="37" y="15"/>
                    </a:cubicBezTo>
                    <a:cubicBezTo>
                      <a:pt x="36" y="18"/>
                      <a:pt x="35" y="21"/>
                      <a:pt x="35" y="24"/>
                    </a:cubicBezTo>
                    <a:cubicBezTo>
                      <a:pt x="34" y="27"/>
                      <a:pt x="34" y="30"/>
                      <a:pt x="32" y="32"/>
                    </a:cubicBezTo>
                    <a:cubicBezTo>
                      <a:pt x="30" y="34"/>
                      <a:pt x="27" y="35"/>
                      <a:pt x="25" y="34"/>
                    </a:cubicBezTo>
                    <a:cubicBezTo>
                      <a:pt x="25" y="33"/>
                      <a:pt x="24" y="34"/>
                      <a:pt x="24" y="34"/>
                    </a:cubicBezTo>
                    <a:cubicBezTo>
                      <a:pt x="22" y="41"/>
                      <a:pt x="21" y="47"/>
                      <a:pt x="18" y="53"/>
                    </a:cubicBezTo>
                    <a:cubicBezTo>
                      <a:pt x="18" y="41"/>
                      <a:pt x="19" y="30"/>
                      <a:pt x="20" y="19"/>
                    </a:cubicBezTo>
                    <a:cubicBezTo>
                      <a:pt x="20" y="15"/>
                      <a:pt x="21" y="11"/>
                      <a:pt x="21" y="7"/>
                    </a:cubicBezTo>
                    <a:cubicBezTo>
                      <a:pt x="21" y="6"/>
                      <a:pt x="20" y="5"/>
                      <a:pt x="19" y="6"/>
                    </a:cubicBezTo>
                    <a:cubicBezTo>
                      <a:pt x="16" y="13"/>
                      <a:pt x="15" y="20"/>
                      <a:pt x="14" y="27"/>
                    </a:cubicBezTo>
                    <a:cubicBezTo>
                      <a:pt x="13" y="30"/>
                      <a:pt x="12" y="34"/>
                      <a:pt x="10" y="36"/>
                    </a:cubicBezTo>
                    <a:cubicBezTo>
                      <a:pt x="7" y="37"/>
                      <a:pt x="4" y="38"/>
                      <a:pt x="2" y="37"/>
                    </a:cubicBezTo>
                    <a:cubicBezTo>
                      <a:pt x="1" y="37"/>
                      <a:pt x="0" y="38"/>
                      <a:pt x="1" y="39"/>
                    </a:cubicBezTo>
                    <a:cubicBezTo>
                      <a:pt x="6" y="40"/>
                      <a:pt x="11" y="38"/>
                      <a:pt x="13" y="34"/>
                    </a:cubicBezTo>
                    <a:cubicBezTo>
                      <a:pt x="15" y="32"/>
                      <a:pt x="15" y="29"/>
                      <a:pt x="16" y="26"/>
                    </a:cubicBezTo>
                    <a:cubicBezTo>
                      <a:pt x="16" y="23"/>
                      <a:pt x="17" y="20"/>
                      <a:pt x="17" y="17"/>
                    </a:cubicBezTo>
                    <a:cubicBezTo>
                      <a:pt x="18" y="16"/>
                      <a:pt x="18" y="15"/>
                      <a:pt x="18" y="14"/>
                    </a:cubicBezTo>
                    <a:cubicBezTo>
                      <a:pt x="17" y="25"/>
                      <a:pt x="16" y="36"/>
                      <a:pt x="16" y="47"/>
                    </a:cubicBezTo>
                    <a:cubicBezTo>
                      <a:pt x="16" y="51"/>
                      <a:pt x="16" y="55"/>
                      <a:pt x="16" y="59"/>
                    </a:cubicBezTo>
                    <a:cubicBezTo>
                      <a:pt x="16" y="60"/>
                      <a:pt x="18" y="60"/>
                      <a:pt x="18" y="59"/>
                    </a:cubicBezTo>
                    <a:cubicBezTo>
                      <a:pt x="21" y="52"/>
                      <a:pt x="24" y="44"/>
                      <a:pt x="25" y="36"/>
                    </a:cubicBezTo>
                    <a:cubicBezTo>
                      <a:pt x="27" y="37"/>
                      <a:pt x="29" y="37"/>
                      <a:pt x="31" y="36"/>
                    </a:cubicBezTo>
                    <a:cubicBezTo>
                      <a:pt x="33" y="34"/>
                      <a:pt x="35" y="32"/>
                      <a:pt x="36" y="29"/>
                    </a:cubicBezTo>
                    <a:cubicBezTo>
                      <a:pt x="37" y="26"/>
                      <a:pt x="37" y="23"/>
                      <a:pt x="38" y="20"/>
                    </a:cubicBezTo>
                    <a:cubicBezTo>
                      <a:pt x="39" y="17"/>
                      <a:pt x="40" y="13"/>
                      <a:pt x="41" y="10"/>
                    </a:cubicBezTo>
                    <a:cubicBezTo>
                      <a:pt x="42" y="8"/>
                      <a:pt x="42" y="7"/>
                      <a:pt x="43" y="5"/>
                    </a:cubicBezTo>
                    <a:cubicBezTo>
                      <a:pt x="43" y="5"/>
                      <a:pt x="43" y="4"/>
                      <a:pt x="44" y="3"/>
                    </a:cubicBezTo>
                    <a:cubicBezTo>
                      <a:pt x="44" y="7"/>
                      <a:pt x="44" y="11"/>
                      <a:pt x="44" y="14"/>
                    </a:cubicBezTo>
                    <a:cubicBezTo>
                      <a:pt x="44" y="19"/>
                      <a:pt x="44" y="24"/>
                      <a:pt x="44" y="30"/>
                    </a:cubicBezTo>
                    <a:cubicBezTo>
                      <a:pt x="44" y="40"/>
                      <a:pt x="44" y="51"/>
                      <a:pt x="43" y="61"/>
                    </a:cubicBezTo>
                    <a:cubicBezTo>
                      <a:pt x="43" y="67"/>
                      <a:pt x="43" y="73"/>
                      <a:pt x="43" y="79"/>
                    </a:cubicBezTo>
                    <a:cubicBezTo>
                      <a:pt x="43" y="80"/>
                      <a:pt x="45" y="81"/>
                      <a:pt x="45" y="79"/>
                    </a:cubicBezTo>
                    <a:cubicBezTo>
                      <a:pt x="46" y="72"/>
                      <a:pt x="47" y="64"/>
                      <a:pt x="48" y="57"/>
                    </a:cubicBezTo>
                    <a:cubicBezTo>
                      <a:pt x="49" y="53"/>
                      <a:pt x="50" y="49"/>
                      <a:pt x="50" y="46"/>
                    </a:cubicBezTo>
                    <a:cubicBezTo>
                      <a:pt x="50" y="44"/>
                      <a:pt x="51" y="42"/>
                      <a:pt x="51" y="40"/>
                    </a:cubicBezTo>
                    <a:cubicBezTo>
                      <a:pt x="51" y="39"/>
                      <a:pt x="51" y="38"/>
                      <a:pt x="51" y="37"/>
                    </a:cubicBezTo>
                    <a:cubicBezTo>
                      <a:pt x="51" y="37"/>
                      <a:pt x="51" y="36"/>
                      <a:pt x="52" y="36"/>
                    </a:cubicBezTo>
                    <a:cubicBezTo>
                      <a:pt x="53" y="35"/>
                      <a:pt x="54" y="35"/>
                      <a:pt x="55" y="35"/>
                    </a:cubicBezTo>
                    <a:cubicBezTo>
                      <a:pt x="56" y="35"/>
                      <a:pt x="57" y="35"/>
                      <a:pt x="58" y="34"/>
                    </a:cubicBezTo>
                    <a:cubicBezTo>
                      <a:pt x="59" y="34"/>
                      <a:pt x="60" y="34"/>
                      <a:pt x="61" y="34"/>
                    </a:cubicBezTo>
                    <a:cubicBezTo>
                      <a:pt x="62" y="34"/>
                      <a:pt x="62" y="34"/>
                      <a:pt x="63" y="33"/>
                    </a:cubicBezTo>
                    <a:cubicBezTo>
                      <a:pt x="63" y="33"/>
                      <a:pt x="63" y="33"/>
                      <a:pt x="63" y="33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4"/>
                      <a:pt x="66" y="32"/>
                      <a:pt x="65" y="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7AFC484-C6FF-2F44-2B9C-D4A139171E99}"/>
              </a:ext>
            </a:extLst>
          </p:cNvPr>
          <p:cNvSpPr txBox="1"/>
          <p:nvPr/>
        </p:nvSpPr>
        <p:spPr>
          <a:xfrm>
            <a:off x="2099251" y="1559058"/>
            <a:ext cx="762491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وارد نمایید</a:t>
            </a:r>
            <a:endParaRPr lang="en-US" sz="4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0" name="Google Shape;1160;p33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13391" t="3112" r="10822" b="3122"/>
          <a:stretch/>
        </p:blipFill>
        <p:spPr>
          <a:xfrm>
            <a:off x="5014225" y="1477388"/>
            <a:ext cx="2782450" cy="22962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CE5CF7-FFC5-6FF0-33CB-BC71CA3DA887}"/>
              </a:ext>
            </a:extLst>
          </p:cNvPr>
          <p:cNvSpPr txBox="1"/>
          <p:nvPr/>
        </p:nvSpPr>
        <p:spPr>
          <a:xfrm>
            <a:off x="759542" y="392145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7D82E7-306B-FB35-F7D4-2F9AF7B684AD}"/>
              </a:ext>
            </a:extLst>
          </p:cNvPr>
          <p:cNvSpPr txBox="1"/>
          <p:nvPr/>
        </p:nvSpPr>
        <p:spPr>
          <a:xfrm>
            <a:off x="759542" y="1378801"/>
            <a:ext cx="405212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2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Google Shape;1172;p34"/>
          <p:cNvSpPr/>
          <p:nvPr/>
        </p:nvSpPr>
        <p:spPr>
          <a:xfrm>
            <a:off x="2433450" y="1778950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3" name="Google Shape;1173;p34"/>
          <p:cNvSpPr/>
          <p:nvPr/>
        </p:nvSpPr>
        <p:spPr>
          <a:xfrm>
            <a:off x="6088325" y="1778950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4" name="Google Shape;1174;p34"/>
          <p:cNvSpPr/>
          <p:nvPr/>
        </p:nvSpPr>
        <p:spPr>
          <a:xfrm>
            <a:off x="6215891" y="1905417"/>
            <a:ext cx="367066" cy="369257"/>
          </a:xfrm>
          <a:custGeom>
            <a:avLst/>
            <a:gdLst/>
            <a:ahLst/>
            <a:cxnLst/>
            <a:rect l="l" t="t" r="r" b="b"/>
            <a:pathLst>
              <a:path w="141" h="142" extrusionOk="0">
                <a:moveTo>
                  <a:pt x="134" y="134"/>
                </a:moveTo>
                <a:cubicBezTo>
                  <a:pt x="125" y="103"/>
                  <a:pt x="125" y="103"/>
                  <a:pt x="125" y="103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97" y="75"/>
                  <a:pt x="97" y="75"/>
                  <a:pt x="97" y="75"/>
                </a:cubicBezTo>
                <a:cubicBezTo>
                  <a:pt x="91" y="60"/>
                  <a:pt x="91" y="60"/>
                  <a:pt x="91" y="60"/>
                </a:cubicBezTo>
                <a:cubicBezTo>
                  <a:pt x="83" y="60"/>
                  <a:pt x="83" y="60"/>
                  <a:pt x="83" y="6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37"/>
                  <a:pt x="84" y="34"/>
                  <a:pt x="87" y="32"/>
                </a:cubicBezTo>
                <a:cubicBezTo>
                  <a:pt x="89" y="35"/>
                  <a:pt x="93" y="37"/>
                  <a:pt x="97" y="37"/>
                </a:cubicBezTo>
                <a:cubicBezTo>
                  <a:pt x="104" y="37"/>
                  <a:pt x="110" y="32"/>
                  <a:pt x="112" y="26"/>
                </a:cubicBezTo>
                <a:cubicBezTo>
                  <a:pt x="120" y="25"/>
                  <a:pt x="126" y="18"/>
                  <a:pt x="126" y="10"/>
                </a:cubicBezTo>
                <a:cubicBezTo>
                  <a:pt x="126" y="0"/>
                  <a:pt x="126" y="0"/>
                  <a:pt x="12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8"/>
                  <a:pt x="22" y="25"/>
                  <a:pt x="29" y="26"/>
                </a:cubicBezTo>
                <a:cubicBezTo>
                  <a:pt x="31" y="32"/>
                  <a:pt x="37" y="37"/>
                  <a:pt x="44" y="37"/>
                </a:cubicBezTo>
                <a:cubicBezTo>
                  <a:pt x="48" y="37"/>
                  <a:pt x="52" y="35"/>
                  <a:pt x="55" y="32"/>
                </a:cubicBezTo>
                <a:cubicBezTo>
                  <a:pt x="57" y="34"/>
                  <a:pt x="59" y="37"/>
                  <a:pt x="59" y="40"/>
                </a:cubicBezTo>
                <a:cubicBezTo>
                  <a:pt x="59" y="60"/>
                  <a:pt x="59" y="60"/>
                  <a:pt x="59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38" y="89"/>
                  <a:pt x="38" y="89"/>
                  <a:pt x="38" y="89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7" y="134"/>
                  <a:pt x="7" y="134"/>
                  <a:pt x="7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41" y="134"/>
                  <a:pt x="141" y="134"/>
                  <a:pt x="141" y="134"/>
                </a:cubicBezTo>
                <a:lnTo>
                  <a:pt x="134" y="134"/>
                </a:lnTo>
                <a:close/>
                <a:moveTo>
                  <a:pt x="55" y="23"/>
                </a:moveTo>
                <a:cubicBezTo>
                  <a:pt x="52" y="22"/>
                  <a:pt x="52" y="22"/>
                  <a:pt x="52" y="22"/>
                </a:cubicBezTo>
                <a:cubicBezTo>
                  <a:pt x="50" y="25"/>
                  <a:pt x="50" y="25"/>
                  <a:pt x="50" y="25"/>
                </a:cubicBezTo>
                <a:cubicBezTo>
                  <a:pt x="49" y="27"/>
                  <a:pt x="47" y="29"/>
                  <a:pt x="44" y="29"/>
                </a:cubicBezTo>
                <a:cubicBezTo>
                  <a:pt x="40" y="29"/>
                  <a:pt x="37" y="25"/>
                  <a:pt x="37" y="22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6"/>
                  <a:pt x="35" y="17"/>
                  <a:pt x="31" y="17"/>
                </a:cubicBezTo>
                <a:cubicBezTo>
                  <a:pt x="27" y="17"/>
                  <a:pt x="24" y="14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118" y="9"/>
                  <a:pt x="118" y="9"/>
                  <a:pt x="118" y="9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8" y="14"/>
                  <a:pt x="115" y="17"/>
                  <a:pt x="111" y="17"/>
                </a:cubicBezTo>
                <a:cubicBezTo>
                  <a:pt x="106" y="17"/>
                  <a:pt x="104" y="16"/>
                  <a:pt x="104" y="16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4" y="25"/>
                  <a:pt x="101" y="29"/>
                  <a:pt x="97" y="29"/>
                </a:cubicBezTo>
                <a:cubicBezTo>
                  <a:pt x="95" y="29"/>
                  <a:pt x="92" y="27"/>
                  <a:pt x="91" y="25"/>
                </a:cubicBezTo>
                <a:cubicBezTo>
                  <a:pt x="89" y="22"/>
                  <a:pt x="89" y="22"/>
                  <a:pt x="89" y="22"/>
                </a:cubicBezTo>
                <a:cubicBezTo>
                  <a:pt x="86" y="23"/>
                  <a:pt x="86" y="23"/>
                  <a:pt x="86" y="23"/>
                </a:cubicBezTo>
                <a:cubicBezTo>
                  <a:pt x="79" y="26"/>
                  <a:pt x="75" y="32"/>
                  <a:pt x="75" y="4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2"/>
                  <a:pt x="62" y="26"/>
                  <a:pt x="55" y="23"/>
                </a:cubicBezTo>
                <a:close/>
                <a:moveTo>
                  <a:pt x="27" y="119"/>
                </a:moveTo>
                <a:cubicBezTo>
                  <a:pt x="27" y="105"/>
                  <a:pt x="27" y="105"/>
                  <a:pt x="27" y="105"/>
                </a:cubicBezTo>
                <a:cubicBezTo>
                  <a:pt x="44" y="95"/>
                  <a:pt x="44" y="95"/>
                  <a:pt x="44" y="95"/>
                </a:cubicBezTo>
                <a:cubicBezTo>
                  <a:pt x="58" y="69"/>
                  <a:pt x="58" y="69"/>
                  <a:pt x="58" y="69"/>
                </a:cubicBezTo>
                <a:cubicBezTo>
                  <a:pt x="85" y="69"/>
                  <a:pt x="85" y="69"/>
                  <a:pt x="85" y="69"/>
                </a:cubicBezTo>
                <a:cubicBezTo>
                  <a:pt x="90" y="81"/>
                  <a:pt x="90" y="81"/>
                  <a:pt x="90" y="81"/>
                </a:cubicBezTo>
                <a:cubicBezTo>
                  <a:pt x="108" y="94"/>
                  <a:pt x="108" y="94"/>
                  <a:pt x="108" y="94"/>
                </a:cubicBezTo>
                <a:cubicBezTo>
                  <a:pt x="109" y="103"/>
                  <a:pt x="109" y="103"/>
                  <a:pt x="109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119" y="111"/>
                  <a:pt x="119" y="111"/>
                  <a:pt x="119" y="111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7" y="134"/>
                  <a:pt x="17" y="134"/>
                  <a:pt x="17" y="134"/>
                </a:cubicBezTo>
                <a:lnTo>
                  <a:pt x="27" y="119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75" name="Google Shape;1175;p34"/>
          <p:cNvGrpSpPr/>
          <p:nvPr/>
        </p:nvGrpSpPr>
        <p:grpSpPr>
          <a:xfrm>
            <a:off x="2550606" y="1904884"/>
            <a:ext cx="387885" cy="370353"/>
            <a:chOff x="2358099" y="2109759"/>
            <a:chExt cx="387885" cy="370353"/>
          </a:xfrm>
        </p:grpSpPr>
        <p:sp>
          <p:nvSpPr>
            <p:cNvPr id="1176" name="Google Shape;1176;p34"/>
            <p:cNvSpPr/>
            <p:nvPr/>
          </p:nvSpPr>
          <p:spPr>
            <a:xfrm>
              <a:off x="2369057" y="2109759"/>
              <a:ext cx="365970" cy="370353"/>
            </a:xfrm>
            <a:custGeom>
              <a:avLst/>
              <a:gdLst/>
              <a:ahLst/>
              <a:cxnLst/>
              <a:rect l="l" t="t" r="r" b="b"/>
              <a:pathLst>
                <a:path w="141" h="142" extrusionOk="0">
                  <a:moveTo>
                    <a:pt x="100" y="83"/>
                  </a:moveTo>
                  <a:cubicBezTo>
                    <a:pt x="96" y="66"/>
                    <a:pt x="92" y="48"/>
                    <a:pt x="92" y="30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49"/>
                    <a:pt x="37" y="67"/>
                    <a:pt x="41" y="85"/>
                  </a:cubicBezTo>
                  <a:cubicBezTo>
                    <a:pt x="45" y="101"/>
                    <a:pt x="49" y="117"/>
                    <a:pt x="49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8" y="117"/>
                    <a:pt x="104" y="100"/>
                    <a:pt x="100" y="83"/>
                  </a:cubicBezTo>
                  <a:close/>
                  <a:moveTo>
                    <a:pt x="52" y="18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52" y="26"/>
                    <a:pt x="52" y="26"/>
                    <a:pt x="52" y="26"/>
                  </a:cubicBezTo>
                  <a:lnTo>
                    <a:pt x="52" y="18"/>
                  </a:lnTo>
                  <a:close/>
                  <a:moveTo>
                    <a:pt x="88" y="69"/>
                  </a:moveTo>
                  <a:cubicBezTo>
                    <a:pt x="46" y="69"/>
                    <a:pt x="46" y="69"/>
                    <a:pt x="46" y="69"/>
                  </a:cubicBezTo>
                  <a:cubicBezTo>
                    <a:pt x="46" y="66"/>
                    <a:pt x="45" y="63"/>
                    <a:pt x="45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7" y="63"/>
                    <a:pt x="88" y="66"/>
                    <a:pt x="88" y="69"/>
                  </a:cubicBezTo>
                  <a:close/>
                  <a:moveTo>
                    <a:pt x="90" y="77"/>
                  </a:moveTo>
                  <a:cubicBezTo>
                    <a:pt x="91" y="79"/>
                    <a:pt x="91" y="82"/>
                    <a:pt x="92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84"/>
                    <a:pt x="50" y="83"/>
                    <a:pt x="49" y="83"/>
                  </a:cubicBezTo>
                  <a:cubicBezTo>
                    <a:pt x="49" y="81"/>
                    <a:pt x="49" y="79"/>
                    <a:pt x="48" y="77"/>
                  </a:cubicBezTo>
                  <a:lnTo>
                    <a:pt x="90" y="77"/>
                  </a:lnTo>
                  <a:close/>
                  <a:moveTo>
                    <a:pt x="52" y="93"/>
                  </a:moveTo>
                  <a:cubicBezTo>
                    <a:pt x="94" y="93"/>
                    <a:pt x="94" y="93"/>
                    <a:pt x="94" y="93"/>
                  </a:cubicBezTo>
                  <a:cubicBezTo>
                    <a:pt x="94" y="95"/>
                    <a:pt x="95" y="98"/>
                    <a:pt x="95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98"/>
                    <a:pt x="52" y="95"/>
                    <a:pt x="52" y="93"/>
                  </a:cubicBezTo>
                  <a:close/>
                  <a:moveTo>
                    <a:pt x="84" y="34"/>
                  </a:moveTo>
                  <a:cubicBezTo>
                    <a:pt x="84" y="40"/>
                    <a:pt x="85" y="46"/>
                    <a:pt x="86" y="52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2" y="46"/>
                    <a:pt x="41" y="40"/>
                    <a:pt x="41" y="34"/>
                  </a:cubicBezTo>
                  <a:lnTo>
                    <a:pt x="84" y="34"/>
                  </a:lnTo>
                  <a:close/>
                  <a:moveTo>
                    <a:pt x="74" y="134"/>
                  </a:moveTo>
                  <a:cubicBezTo>
                    <a:pt x="74" y="125"/>
                    <a:pt x="74" y="125"/>
                    <a:pt x="74" y="125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34"/>
                    <a:pt x="82" y="134"/>
                    <a:pt x="82" y="134"/>
                  </a:cubicBezTo>
                  <a:lnTo>
                    <a:pt x="74" y="134"/>
                  </a:lnTo>
                  <a:close/>
                  <a:moveTo>
                    <a:pt x="90" y="134"/>
                  </a:moveTo>
                  <a:cubicBezTo>
                    <a:pt x="90" y="117"/>
                    <a:pt x="90" y="117"/>
                    <a:pt x="90" y="117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5" y="134"/>
                    <a:pt x="65" y="134"/>
                    <a:pt x="65" y="134"/>
                  </a:cubicBezTo>
                  <a:cubicBezTo>
                    <a:pt x="57" y="134"/>
                    <a:pt x="57" y="134"/>
                    <a:pt x="57" y="134"/>
                  </a:cubicBezTo>
                  <a:cubicBezTo>
                    <a:pt x="57" y="125"/>
                    <a:pt x="56" y="117"/>
                    <a:pt x="55" y="109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9" y="117"/>
                    <a:pt x="100" y="125"/>
                    <a:pt x="100" y="134"/>
                  </a:cubicBezTo>
                  <a:lnTo>
                    <a:pt x="90" y="134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7" name="Google Shape;1177;p34"/>
            <p:cNvSpPr/>
            <p:nvPr/>
          </p:nvSpPr>
          <p:spPr>
            <a:xfrm>
              <a:off x="2691198" y="2221522"/>
              <a:ext cx="54786" cy="146826"/>
            </a:xfrm>
            <a:custGeom>
              <a:avLst/>
              <a:gdLst/>
              <a:ahLst/>
              <a:cxnLst/>
              <a:rect l="l" t="t" r="r" b="b"/>
              <a:pathLst>
                <a:path w="21" h="56" extrusionOk="0">
                  <a:moveTo>
                    <a:pt x="0" y="50"/>
                  </a:moveTo>
                  <a:cubicBezTo>
                    <a:pt x="6" y="56"/>
                    <a:pt x="6" y="56"/>
                    <a:pt x="6" y="56"/>
                  </a:cubicBezTo>
                  <a:cubicBezTo>
                    <a:pt x="21" y="40"/>
                    <a:pt x="21" y="15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1"/>
                    <a:pt x="9" y="19"/>
                    <a:pt x="9" y="28"/>
                  </a:cubicBezTo>
                  <a:cubicBezTo>
                    <a:pt x="9" y="36"/>
                    <a:pt x="6" y="44"/>
                    <a:pt x="0" y="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34"/>
            <p:cNvSpPr/>
            <p:nvPr/>
          </p:nvSpPr>
          <p:spPr>
            <a:xfrm>
              <a:off x="2659423" y="2253298"/>
              <a:ext cx="39446" cy="83275"/>
            </a:xfrm>
            <a:custGeom>
              <a:avLst/>
              <a:gdLst/>
              <a:ahLst/>
              <a:cxnLst/>
              <a:rect l="l" t="t" r="r" b="b"/>
              <a:pathLst>
                <a:path w="15" h="32" extrusionOk="0">
                  <a:moveTo>
                    <a:pt x="6" y="32"/>
                  </a:moveTo>
                  <a:cubicBezTo>
                    <a:pt x="15" y="23"/>
                    <a:pt x="15" y="9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1"/>
                    <a:pt x="6" y="20"/>
                    <a:pt x="0" y="26"/>
                  </a:cubicBezTo>
                  <a:lnTo>
                    <a:pt x="6" y="3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34"/>
            <p:cNvSpPr/>
            <p:nvPr/>
          </p:nvSpPr>
          <p:spPr>
            <a:xfrm>
              <a:off x="2358099" y="2221522"/>
              <a:ext cx="54786" cy="146826"/>
            </a:xfrm>
            <a:custGeom>
              <a:avLst/>
              <a:gdLst/>
              <a:ahLst/>
              <a:cxnLst/>
              <a:rect l="l" t="t" r="r" b="b"/>
              <a:pathLst>
                <a:path w="21" h="56" extrusionOk="0">
                  <a:moveTo>
                    <a:pt x="21" y="50"/>
                  </a:moveTo>
                  <a:cubicBezTo>
                    <a:pt x="16" y="44"/>
                    <a:pt x="12" y="36"/>
                    <a:pt x="12" y="28"/>
                  </a:cubicBezTo>
                  <a:cubicBezTo>
                    <a:pt x="12" y="19"/>
                    <a:pt x="16" y="11"/>
                    <a:pt x="21" y="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15"/>
                    <a:pt x="0" y="40"/>
                    <a:pt x="16" y="56"/>
                  </a:cubicBezTo>
                  <a:lnTo>
                    <a:pt x="21" y="5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0" name="Google Shape;1180;p34"/>
            <p:cNvSpPr/>
            <p:nvPr/>
          </p:nvSpPr>
          <p:spPr>
            <a:xfrm>
              <a:off x="2407407" y="2253298"/>
              <a:ext cx="39446" cy="83275"/>
            </a:xfrm>
            <a:custGeom>
              <a:avLst/>
              <a:gdLst/>
              <a:ahLst/>
              <a:cxnLst/>
              <a:rect l="l" t="t" r="r" b="b"/>
              <a:pathLst>
                <a:path w="15" h="32" extrusionOk="0">
                  <a:moveTo>
                    <a:pt x="9" y="32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9" y="20"/>
                    <a:pt x="9" y="11"/>
                    <a:pt x="15" y="6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9"/>
                    <a:pt x="0" y="23"/>
                    <a:pt x="9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310FCDE-600A-3F1F-0943-BBB6F6ECB5AD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4F4C96-4478-5315-5CB0-5D7469559033}"/>
              </a:ext>
            </a:extLst>
          </p:cNvPr>
          <p:cNvSpPr txBox="1"/>
          <p:nvPr/>
        </p:nvSpPr>
        <p:spPr>
          <a:xfrm>
            <a:off x="5095257" y="2505211"/>
            <a:ext cx="255746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D6008C-1091-959F-FC47-D54F6AF5E272}"/>
              </a:ext>
            </a:extLst>
          </p:cNvPr>
          <p:cNvSpPr txBox="1"/>
          <p:nvPr/>
        </p:nvSpPr>
        <p:spPr>
          <a:xfrm>
            <a:off x="1309838" y="2514222"/>
            <a:ext cx="255746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p35"/>
          <p:cNvSpPr/>
          <p:nvPr/>
        </p:nvSpPr>
        <p:spPr>
          <a:xfrm>
            <a:off x="2025050" y="1316800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0" name="Google Shape;1190;p35"/>
          <p:cNvSpPr/>
          <p:nvPr/>
        </p:nvSpPr>
        <p:spPr>
          <a:xfrm>
            <a:off x="6496750" y="1316800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1" name="Google Shape;1191;p35"/>
          <p:cNvSpPr/>
          <p:nvPr/>
        </p:nvSpPr>
        <p:spPr>
          <a:xfrm>
            <a:off x="4260900" y="2604125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5" name="Google Shape;1195;p35"/>
          <p:cNvSpPr/>
          <p:nvPr/>
        </p:nvSpPr>
        <p:spPr>
          <a:xfrm>
            <a:off x="2149878" y="1461351"/>
            <a:ext cx="372544" cy="333098"/>
          </a:xfrm>
          <a:custGeom>
            <a:avLst/>
            <a:gdLst/>
            <a:ahLst/>
            <a:cxnLst/>
            <a:rect l="l" t="t" r="r" b="b"/>
            <a:pathLst>
              <a:path w="143" h="128" extrusionOk="0">
                <a:moveTo>
                  <a:pt x="136" y="47"/>
                </a:moveTo>
                <a:cubicBezTo>
                  <a:pt x="136" y="16"/>
                  <a:pt x="136" y="16"/>
                  <a:pt x="136" y="16"/>
                </a:cubicBezTo>
                <a:cubicBezTo>
                  <a:pt x="131" y="13"/>
                  <a:pt x="131" y="13"/>
                  <a:pt x="131" y="13"/>
                </a:cubicBezTo>
                <a:cubicBezTo>
                  <a:pt x="131" y="1"/>
                  <a:pt x="131" y="1"/>
                  <a:pt x="131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7"/>
                  <a:pt x="123" y="7"/>
                  <a:pt x="123" y="7"/>
                </a:cubicBezTo>
                <a:cubicBezTo>
                  <a:pt x="112" y="0"/>
                  <a:pt x="112" y="0"/>
                  <a:pt x="112" y="0"/>
                </a:cubicBezTo>
                <a:cubicBezTo>
                  <a:pt x="88" y="16"/>
                  <a:pt x="88" y="16"/>
                  <a:pt x="88" y="16"/>
                </a:cubicBezTo>
                <a:cubicBezTo>
                  <a:pt x="88" y="47"/>
                  <a:pt x="88" y="47"/>
                  <a:pt x="88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95"/>
                  <a:pt x="80" y="95"/>
                  <a:pt x="80" y="95"/>
                </a:cubicBezTo>
                <a:cubicBezTo>
                  <a:pt x="83" y="98"/>
                  <a:pt x="83" y="98"/>
                  <a:pt x="83" y="9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90"/>
                  <a:pt x="72" y="90"/>
                  <a:pt x="72" y="90"/>
                </a:cubicBezTo>
                <a:cubicBezTo>
                  <a:pt x="67" y="90"/>
                  <a:pt x="67" y="90"/>
                  <a:pt x="67" y="90"/>
                </a:cubicBezTo>
                <a:cubicBezTo>
                  <a:pt x="67" y="75"/>
                  <a:pt x="67" y="75"/>
                  <a:pt x="67" y="75"/>
                </a:cubicBezTo>
                <a:cubicBezTo>
                  <a:pt x="59" y="75"/>
                  <a:pt x="59" y="75"/>
                  <a:pt x="59" y="75"/>
                </a:cubicBezTo>
                <a:cubicBezTo>
                  <a:pt x="48" y="60"/>
                  <a:pt x="48" y="60"/>
                  <a:pt x="48" y="60"/>
                </a:cubicBezTo>
                <a:cubicBezTo>
                  <a:pt x="56" y="52"/>
                  <a:pt x="56" y="38"/>
                  <a:pt x="47" y="30"/>
                </a:cubicBezTo>
                <a:cubicBezTo>
                  <a:pt x="40" y="23"/>
                  <a:pt x="40" y="23"/>
                  <a:pt x="40" y="23"/>
                </a:cubicBezTo>
                <a:cubicBezTo>
                  <a:pt x="31" y="14"/>
                  <a:pt x="18" y="14"/>
                  <a:pt x="9" y="23"/>
                </a:cubicBezTo>
                <a:cubicBezTo>
                  <a:pt x="8" y="24"/>
                  <a:pt x="8" y="24"/>
                  <a:pt x="8" y="24"/>
                </a:cubicBezTo>
                <a:cubicBezTo>
                  <a:pt x="0" y="32"/>
                  <a:pt x="0" y="46"/>
                  <a:pt x="8" y="54"/>
                </a:cubicBezTo>
                <a:cubicBezTo>
                  <a:pt x="16" y="62"/>
                  <a:pt x="16" y="62"/>
                  <a:pt x="16" y="62"/>
                </a:cubicBezTo>
                <a:cubicBezTo>
                  <a:pt x="20" y="66"/>
                  <a:pt x="26" y="68"/>
                  <a:pt x="31" y="68"/>
                </a:cubicBezTo>
                <a:cubicBezTo>
                  <a:pt x="35" y="68"/>
                  <a:pt x="38" y="67"/>
                  <a:pt x="41" y="65"/>
                </a:cubicBezTo>
                <a:cubicBezTo>
                  <a:pt x="48" y="75"/>
                  <a:pt x="48" y="75"/>
                  <a:pt x="48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128"/>
                  <a:pt x="2" y="128"/>
                  <a:pt x="2" y="128"/>
                </a:cubicBezTo>
                <a:cubicBezTo>
                  <a:pt x="143" y="128"/>
                  <a:pt x="143" y="128"/>
                  <a:pt x="143" y="128"/>
                </a:cubicBezTo>
                <a:cubicBezTo>
                  <a:pt x="143" y="47"/>
                  <a:pt x="143" y="47"/>
                  <a:pt x="143" y="47"/>
                </a:cubicBezTo>
                <a:lnTo>
                  <a:pt x="136" y="47"/>
                </a:lnTo>
                <a:close/>
                <a:moveTo>
                  <a:pt x="22" y="56"/>
                </a:moveTo>
                <a:cubicBezTo>
                  <a:pt x="14" y="48"/>
                  <a:pt x="14" y="48"/>
                  <a:pt x="14" y="48"/>
                </a:cubicBezTo>
                <a:cubicBezTo>
                  <a:pt x="9" y="43"/>
                  <a:pt x="9" y="35"/>
                  <a:pt x="14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8" y="26"/>
                  <a:pt x="21" y="25"/>
                  <a:pt x="25" y="25"/>
                </a:cubicBezTo>
                <a:cubicBezTo>
                  <a:pt x="28" y="25"/>
                  <a:pt x="32" y="26"/>
                  <a:pt x="34" y="29"/>
                </a:cubicBezTo>
                <a:cubicBezTo>
                  <a:pt x="42" y="36"/>
                  <a:pt x="42" y="36"/>
                  <a:pt x="42" y="36"/>
                </a:cubicBezTo>
                <a:cubicBezTo>
                  <a:pt x="46" y="41"/>
                  <a:pt x="47" y="48"/>
                  <a:pt x="43" y="5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39"/>
                  <a:pt x="37" y="39"/>
                  <a:pt x="37" y="39"/>
                </a:cubicBezTo>
                <a:cubicBezTo>
                  <a:pt x="29" y="39"/>
                  <a:pt x="29" y="39"/>
                  <a:pt x="29" y="39"/>
                </a:cubicBezTo>
                <a:cubicBezTo>
                  <a:pt x="29" y="50"/>
                  <a:pt x="29" y="50"/>
                  <a:pt x="29" y="50"/>
                </a:cubicBezTo>
                <a:cubicBezTo>
                  <a:pt x="36" y="59"/>
                  <a:pt x="36" y="59"/>
                  <a:pt x="36" y="59"/>
                </a:cubicBezTo>
                <a:cubicBezTo>
                  <a:pt x="31" y="60"/>
                  <a:pt x="26" y="59"/>
                  <a:pt x="22" y="56"/>
                </a:cubicBezTo>
                <a:close/>
                <a:moveTo>
                  <a:pt x="96" y="20"/>
                </a:moveTo>
                <a:cubicBezTo>
                  <a:pt x="112" y="10"/>
                  <a:pt x="112" y="10"/>
                  <a:pt x="112" y="10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47"/>
                  <a:pt x="128" y="47"/>
                  <a:pt x="128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96" y="47"/>
                  <a:pt x="96" y="47"/>
                  <a:pt x="96" y="47"/>
                </a:cubicBezTo>
                <a:lnTo>
                  <a:pt x="96" y="20"/>
                </a:lnTo>
                <a:close/>
                <a:moveTo>
                  <a:pt x="135" y="120"/>
                </a:moveTo>
                <a:cubicBezTo>
                  <a:pt x="11" y="120"/>
                  <a:pt x="11" y="120"/>
                  <a:pt x="11" y="120"/>
                </a:cubicBezTo>
                <a:cubicBezTo>
                  <a:pt x="11" y="83"/>
                  <a:pt x="11" y="83"/>
                  <a:pt x="11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99"/>
                  <a:pt x="59" y="99"/>
                  <a:pt x="59" y="99"/>
                </a:cubicBezTo>
                <a:cubicBezTo>
                  <a:pt x="64" y="99"/>
                  <a:pt x="64" y="99"/>
                  <a:pt x="64" y="99"/>
                </a:cubicBezTo>
                <a:cubicBezTo>
                  <a:pt x="64" y="119"/>
                  <a:pt x="64" y="119"/>
                  <a:pt x="64" y="119"/>
                </a:cubicBezTo>
                <a:cubicBezTo>
                  <a:pt x="98" y="98"/>
                  <a:pt x="98" y="98"/>
                  <a:pt x="98" y="98"/>
                </a:cubicBezTo>
                <a:cubicBezTo>
                  <a:pt x="88" y="91"/>
                  <a:pt x="88" y="91"/>
                  <a:pt x="88" y="91"/>
                </a:cubicBezTo>
                <a:cubicBezTo>
                  <a:pt x="88" y="55"/>
                  <a:pt x="88" y="55"/>
                  <a:pt x="88" y="55"/>
                </a:cubicBezTo>
                <a:cubicBezTo>
                  <a:pt x="135" y="55"/>
                  <a:pt x="135" y="55"/>
                  <a:pt x="135" y="55"/>
                </a:cubicBezTo>
                <a:lnTo>
                  <a:pt x="135" y="12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6" name="Google Shape;1196;p35"/>
          <p:cNvSpPr/>
          <p:nvPr/>
        </p:nvSpPr>
        <p:spPr>
          <a:xfrm>
            <a:off x="6624317" y="1467924"/>
            <a:ext cx="367067" cy="319950"/>
          </a:xfrm>
          <a:custGeom>
            <a:avLst/>
            <a:gdLst/>
            <a:ahLst/>
            <a:cxnLst/>
            <a:rect l="l" t="t" r="r" b="b"/>
            <a:pathLst>
              <a:path w="335" h="292" extrusionOk="0">
                <a:moveTo>
                  <a:pt x="192" y="0"/>
                </a:moveTo>
                <a:lnTo>
                  <a:pt x="145" y="0"/>
                </a:lnTo>
                <a:lnTo>
                  <a:pt x="0" y="252"/>
                </a:lnTo>
                <a:lnTo>
                  <a:pt x="24" y="292"/>
                </a:lnTo>
                <a:lnTo>
                  <a:pt x="313" y="292"/>
                </a:lnTo>
                <a:lnTo>
                  <a:pt x="335" y="252"/>
                </a:lnTo>
                <a:lnTo>
                  <a:pt x="192" y="0"/>
                </a:lnTo>
                <a:close/>
                <a:moveTo>
                  <a:pt x="157" y="21"/>
                </a:moveTo>
                <a:lnTo>
                  <a:pt x="180" y="21"/>
                </a:lnTo>
                <a:lnTo>
                  <a:pt x="254" y="147"/>
                </a:lnTo>
                <a:lnTo>
                  <a:pt x="223" y="147"/>
                </a:lnTo>
                <a:lnTo>
                  <a:pt x="216" y="162"/>
                </a:lnTo>
                <a:lnTo>
                  <a:pt x="183" y="81"/>
                </a:lnTo>
                <a:lnTo>
                  <a:pt x="140" y="195"/>
                </a:lnTo>
                <a:lnTo>
                  <a:pt x="114" y="135"/>
                </a:lnTo>
                <a:lnTo>
                  <a:pt x="93" y="162"/>
                </a:lnTo>
                <a:lnTo>
                  <a:pt x="76" y="162"/>
                </a:lnTo>
                <a:lnTo>
                  <a:pt x="157" y="21"/>
                </a:lnTo>
                <a:close/>
                <a:moveTo>
                  <a:pt x="301" y="273"/>
                </a:moveTo>
                <a:lnTo>
                  <a:pt x="36" y="273"/>
                </a:lnTo>
                <a:lnTo>
                  <a:pt x="24" y="252"/>
                </a:lnTo>
                <a:lnTo>
                  <a:pt x="64" y="181"/>
                </a:lnTo>
                <a:lnTo>
                  <a:pt x="102" y="181"/>
                </a:lnTo>
                <a:lnTo>
                  <a:pt x="109" y="171"/>
                </a:lnTo>
                <a:lnTo>
                  <a:pt x="143" y="247"/>
                </a:lnTo>
                <a:lnTo>
                  <a:pt x="183" y="135"/>
                </a:lnTo>
                <a:lnTo>
                  <a:pt x="211" y="204"/>
                </a:lnTo>
                <a:lnTo>
                  <a:pt x="235" y="166"/>
                </a:lnTo>
                <a:lnTo>
                  <a:pt x="264" y="166"/>
                </a:lnTo>
                <a:lnTo>
                  <a:pt x="313" y="252"/>
                </a:lnTo>
                <a:lnTo>
                  <a:pt x="301" y="273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97" name="Google Shape;1197;p35"/>
          <p:cNvGrpSpPr/>
          <p:nvPr/>
        </p:nvGrpSpPr>
        <p:grpSpPr>
          <a:xfrm>
            <a:off x="4388465" y="2807293"/>
            <a:ext cx="367067" cy="215857"/>
            <a:chOff x="2316462" y="4045893"/>
            <a:chExt cx="367067" cy="215857"/>
          </a:xfrm>
        </p:grpSpPr>
        <p:sp>
          <p:nvSpPr>
            <p:cNvPr id="1198" name="Google Shape;1198;p35"/>
            <p:cNvSpPr/>
            <p:nvPr/>
          </p:nvSpPr>
          <p:spPr>
            <a:xfrm>
              <a:off x="2316462" y="4045893"/>
              <a:ext cx="367067" cy="215857"/>
            </a:xfrm>
            <a:custGeom>
              <a:avLst/>
              <a:gdLst/>
              <a:ahLst/>
              <a:cxnLst/>
              <a:rect l="l" t="t" r="r" b="b"/>
              <a:pathLst>
                <a:path w="335" h="197" extrusionOk="0">
                  <a:moveTo>
                    <a:pt x="0" y="0"/>
                  </a:moveTo>
                  <a:lnTo>
                    <a:pt x="0" y="197"/>
                  </a:lnTo>
                  <a:lnTo>
                    <a:pt x="335" y="197"/>
                  </a:lnTo>
                  <a:lnTo>
                    <a:pt x="335" y="0"/>
                  </a:lnTo>
                  <a:lnTo>
                    <a:pt x="0" y="0"/>
                  </a:lnTo>
                  <a:close/>
                  <a:moveTo>
                    <a:pt x="159" y="157"/>
                  </a:moveTo>
                  <a:lnTo>
                    <a:pt x="159" y="178"/>
                  </a:lnTo>
                  <a:lnTo>
                    <a:pt x="88" y="178"/>
                  </a:lnTo>
                  <a:lnTo>
                    <a:pt x="140" y="19"/>
                  </a:lnTo>
                  <a:lnTo>
                    <a:pt x="159" y="19"/>
                  </a:lnTo>
                  <a:lnTo>
                    <a:pt x="159" y="38"/>
                  </a:lnTo>
                  <a:lnTo>
                    <a:pt x="178" y="38"/>
                  </a:lnTo>
                  <a:lnTo>
                    <a:pt x="178" y="19"/>
                  </a:lnTo>
                  <a:lnTo>
                    <a:pt x="197" y="19"/>
                  </a:lnTo>
                  <a:lnTo>
                    <a:pt x="249" y="176"/>
                  </a:lnTo>
                  <a:lnTo>
                    <a:pt x="178" y="176"/>
                  </a:lnTo>
                  <a:lnTo>
                    <a:pt x="178" y="157"/>
                  </a:lnTo>
                  <a:lnTo>
                    <a:pt x="159" y="157"/>
                  </a:lnTo>
                  <a:close/>
                  <a:moveTo>
                    <a:pt x="19" y="76"/>
                  </a:moveTo>
                  <a:lnTo>
                    <a:pt x="36" y="76"/>
                  </a:lnTo>
                  <a:lnTo>
                    <a:pt x="36" y="107"/>
                  </a:lnTo>
                  <a:lnTo>
                    <a:pt x="83" y="83"/>
                  </a:lnTo>
                  <a:lnTo>
                    <a:pt x="74" y="67"/>
                  </a:lnTo>
                  <a:lnTo>
                    <a:pt x="57" y="74"/>
                  </a:lnTo>
                  <a:lnTo>
                    <a:pt x="57" y="57"/>
                  </a:lnTo>
                  <a:lnTo>
                    <a:pt x="19" y="57"/>
                  </a:lnTo>
                  <a:lnTo>
                    <a:pt x="19" y="19"/>
                  </a:lnTo>
                  <a:lnTo>
                    <a:pt x="119" y="19"/>
                  </a:lnTo>
                  <a:lnTo>
                    <a:pt x="67" y="178"/>
                  </a:lnTo>
                  <a:lnTo>
                    <a:pt x="19" y="178"/>
                  </a:lnTo>
                  <a:lnTo>
                    <a:pt x="19" y="76"/>
                  </a:lnTo>
                  <a:close/>
                  <a:moveTo>
                    <a:pt x="316" y="178"/>
                  </a:moveTo>
                  <a:lnTo>
                    <a:pt x="271" y="178"/>
                  </a:lnTo>
                  <a:lnTo>
                    <a:pt x="219" y="19"/>
                  </a:lnTo>
                  <a:lnTo>
                    <a:pt x="261" y="19"/>
                  </a:lnTo>
                  <a:lnTo>
                    <a:pt x="247" y="33"/>
                  </a:lnTo>
                  <a:lnTo>
                    <a:pt x="273" y="57"/>
                  </a:lnTo>
                  <a:lnTo>
                    <a:pt x="259" y="71"/>
                  </a:lnTo>
                  <a:lnTo>
                    <a:pt x="271" y="86"/>
                  </a:lnTo>
                  <a:lnTo>
                    <a:pt x="299" y="57"/>
                  </a:lnTo>
                  <a:lnTo>
                    <a:pt x="275" y="33"/>
                  </a:lnTo>
                  <a:lnTo>
                    <a:pt x="290" y="19"/>
                  </a:lnTo>
                  <a:lnTo>
                    <a:pt x="316" y="19"/>
                  </a:lnTo>
                  <a:lnTo>
                    <a:pt x="316" y="17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35"/>
            <p:cNvSpPr/>
            <p:nvPr/>
          </p:nvSpPr>
          <p:spPr>
            <a:xfrm>
              <a:off x="2490682" y="4108348"/>
              <a:ext cx="21000" cy="3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0" name="Google Shape;1200;p35"/>
            <p:cNvSpPr/>
            <p:nvPr/>
          </p:nvSpPr>
          <p:spPr>
            <a:xfrm>
              <a:off x="2490682" y="4163134"/>
              <a:ext cx="21000" cy="33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4E38C1B-74E6-612B-4AF8-5C835805ECBB}"/>
              </a:ext>
            </a:extLst>
          </p:cNvPr>
          <p:cNvSpPr txBox="1"/>
          <p:nvPr/>
        </p:nvSpPr>
        <p:spPr>
          <a:xfrm>
            <a:off x="5529118" y="1865141"/>
            <a:ext cx="255746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FAF9D6-1200-3A93-04C9-2D926A097D47}"/>
              </a:ext>
            </a:extLst>
          </p:cNvPr>
          <p:cNvSpPr txBox="1"/>
          <p:nvPr/>
        </p:nvSpPr>
        <p:spPr>
          <a:xfrm>
            <a:off x="3304953" y="3247211"/>
            <a:ext cx="255746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AB211B-FEE3-F425-74A6-9DD300549541}"/>
              </a:ext>
            </a:extLst>
          </p:cNvPr>
          <p:cNvSpPr txBox="1"/>
          <p:nvPr/>
        </p:nvSpPr>
        <p:spPr>
          <a:xfrm>
            <a:off x="1046904" y="1865141"/>
            <a:ext cx="255746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78EC37-7B69-5D88-F632-6AC45BAAAB61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Google Shape;1212;p36"/>
          <p:cNvSpPr/>
          <p:nvPr/>
        </p:nvSpPr>
        <p:spPr>
          <a:xfrm>
            <a:off x="1740953" y="1192135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3" name="Google Shape;1213;p36"/>
          <p:cNvSpPr/>
          <p:nvPr/>
        </p:nvSpPr>
        <p:spPr>
          <a:xfrm>
            <a:off x="6780847" y="1192135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4" name="Google Shape;1214;p36"/>
          <p:cNvSpPr/>
          <p:nvPr/>
        </p:nvSpPr>
        <p:spPr>
          <a:xfrm>
            <a:off x="4260899" y="1192135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5" name="Google Shape;1215;p36"/>
          <p:cNvSpPr/>
          <p:nvPr/>
        </p:nvSpPr>
        <p:spPr>
          <a:xfrm>
            <a:off x="1740953" y="2877935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6" name="Google Shape;1216;p36"/>
          <p:cNvSpPr/>
          <p:nvPr/>
        </p:nvSpPr>
        <p:spPr>
          <a:xfrm>
            <a:off x="6780847" y="2877935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7" name="Google Shape;1217;p36"/>
          <p:cNvSpPr/>
          <p:nvPr/>
        </p:nvSpPr>
        <p:spPr>
          <a:xfrm>
            <a:off x="4260899" y="2877935"/>
            <a:ext cx="622200" cy="622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4" name="Google Shape;1224;p36"/>
          <p:cNvSpPr/>
          <p:nvPr/>
        </p:nvSpPr>
        <p:spPr>
          <a:xfrm>
            <a:off x="4388466" y="3004406"/>
            <a:ext cx="367066" cy="369257"/>
          </a:xfrm>
          <a:custGeom>
            <a:avLst/>
            <a:gdLst/>
            <a:ahLst/>
            <a:cxnLst/>
            <a:rect l="l" t="t" r="r" b="b"/>
            <a:pathLst>
              <a:path w="141" h="142" extrusionOk="0">
                <a:moveTo>
                  <a:pt x="134" y="134"/>
                </a:moveTo>
                <a:cubicBezTo>
                  <a:pt x="125" y="103"/>
                  <a:pt x="125" y="103"/>
                  <a:pt x="125" y="103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97" y="75"/>
                  <a:pt x="97" y="75"/>
                  <a:pt x="97" y="75"/>
                </a:cubicBezTo>
                <a:cubicBezTo>
                  <a:pt x="91" y="60"/>
                  <a:pt x="91" y="60"/>
                  <a:pt x="91" y="60"/>
                </a:cubicBezTo>
                <a:cubicBezTo>
                  <a:pt x="83" y="60"/>
                  <a:pt x="83" y="60"/>
                  <a:pt x="83" y="60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37"/>
                  <a:pt x="84" y="34"/>
                  <a:pt x="87" y="32"/>
                </a:cubicBezTo>
                <a:cubicBezTo>
                  <a:pt x="89" y="35"/>
                  <a:pt x="93" y="37"/>
                  <a:pt x="97" y="37"/>
                </a:cubicBezTo>
                <a:cubicBezTo>
                  <a:pt x="104" y="37"/>
                  <a:pt x="110" y="32"/>
                  <a:pt x="112" y="26"/>
                </a:cubicBezTo>
                <a:cubicBezTo>
                  <a:pt x="120" y="25"/>
                  <a:pt x="126" y="18"/>
                  <a:pt x="126" y="10"/>
                </a:cubicBezTo>
                <a:cubicBezTo>
                  <a:pt x="126" y="0"/>
                  <a:pt x="126" y="0"/>
                  <a:pt x="12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8"/>
                  <a:pt x="22" y="25"/>
                  <a:pt x="29" y="26"/>
                </a:cubicBezTo>
                <a:cubicBezTo>
                  <a:pt x="31" y="32"/>
                  <a:pt x="37" y="37"/>
                  <a:pt x="44" y="37"/>
                </a:cubicBezTo>
                <a:cubicBezTo>
                  <a:pt x="48" y="37"/>
                  <a:pt x="52" y="35"/>
                  <a:pt x="55" y="32"/>
                </a:cubicBezTo>
                <a:cubicBezTo>
                  <a:pt x="57" y="34"/>
                  <a:pt x="59" y="37"/>
                  <a:pt x="59" y="40"/>
                </a:cubicBezTo>
                <a:cubicBezTo>
                  <a:pt x="59" y="60"/>
                  <a:pt x="59" y="60"/>
                  <a:pt x="59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38" y="89"/>
                  <a:pt x="38" y="89"/>
                  <a:pt x="38" y="89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7" y="134"/>
                  <a:pt x="7" y="134"/>
                  <a:pt x="7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2"/>
                  <a:pt x="0" y="142"/>
                  <a:pt x="0" y="142"/>
                </a:cubicBezTo>
                <a:cubicBezTo>
                  <a:pt x="141" y="142"/>
                  <a:pt x="141" y="142"/>
                  <a:pt x="141" y="142"/>
                </a:cubicBezTo>
                <a:cubicBezTo>
                  <a:pt x="141" y="134"/>
                  <a:pt x="141" y="134"/>
                  <a:pt x="141" y="134"/>
                </a:cubicBezTo>
                <a:lnTo>
                  <a:pt x="134" y="134"/>
                </a:lnTo>
                <a:close/>
                <a:moveTo>
                  <a:pt x="55" y="23"/>
                </a:moveTo>
                <a:cubicBezTo>
                  <a:pt x="52" y="22"/>
                  <a:pt x="52" y="22"/>
                  <a:pt x="52" y="22"/>
                </a:cubicBezTo>
                <a:cubicBezTo>
                  <a:pt x="50" y="25"/>
                  <a:pt x="50" y="25"/>
                  <a:pt x="50" y="25"/>
                </a:cubicBezTo>
                <a:cubicBezTo>
                  <a:pt x="49" y="27"/>
                  <a:pt x="47" y="29"/>
                  <a:pt x="44" y="29"/>
                </a:cubicBezTo>
                <a:cubicBezTo>
                  <a:pt x="40" y="29"/>
                  <a:pt x="37" y="25"/>
                  <a:pt x="37" y="22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6"/>
                  <a:pt x="35" y="17"/>
                  <a:pt x="31" y="17"/>
                </a:cubicBezTo>
                <a:cubicBezTo>
                  <a:pt x="27" y="17"/>
                  <a:pt x="24" y="14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118" y="9"/>
                  <a:pt x="118" y="9"/>
                  <a:pt x="118" y="9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8" y="14"/>
                  <a:pt x="115" y="17"/>
                  <a:pt x="111" y="17"/>
                </a:cubicBezTo>
                <a:cubicBezTo>
                  <a:pt x="106" y="17"/>
                  <a:pt x="104" y="16"/>
                  <a:pt x="104" y="16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4" y="25"/>
                  <a:pt x="101" y="29"/>
                  <a:pt x="97" y="29"/>
                </a:cubicBezTo>
                <a:cubicBezTo>
                  <a:pt x="95" y="29"/>
                  <a:pt x="92" y="27"/>
                  <a:pt x="91" y="25"/>
                </a:cubicBezTo>
                <a:cubicBezTo>
                  <a:pt x="89" y="22"/>
                  <a:pt x="89" y="22"/>
                  <a:pt x="89" y="22"/>
                </a:cubicBezTo>
                <a:cubicBezTo>
                  <a:pt x="86" y="23"/>
                  <a:pt x="86" y="23"/>
                  <a:pt x="86" y="23"/>
                </a:cubicBezTo>
                <a:cubicBezTo>
                  <a:pt x="79" y="26"/>
                  <a:pt x="75" y="32"/>
                  <a:pt x="75" y="4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2"/>
                  <a:pt x="62" y="26"/>
                  <a:pt x="55" y="23"/>
                </a:cubicBezTo>
                <a:close/>
                <a:moveTo>
                  <a:pt x="27" y="119"/>
                </a:moveTo>
                <a:cubicBezTo>
                  <a:pt x="27" y="105"/>
                  <a:pt x="27" y="105"/>
                  <a:pt x="27" y="105"/>
                </a:cubicBezTo>
                <a:cubicBezTo>
                  <a:pt x="44" y="95"/>
                  <a:pt x="44" y="95"/>
                  <a:pt x="44" y="95"/>
                </a:cubicBezTo>
                <a:cubicBezTo>
                  <a:pt x="58" y="69"/>
                  <a:pt x="58" y="69"/>
                  <a:pt x="58" y="69"/>
                </a:cubicBezTo>
                <a:cubicBezTo>
                  <a:pt x="85" y="69"/>
                  <a:pt x="85" y="69"/>
                  <a:pt x="85" y="69"/>
                </a:cubicBezTo>
                <a:cubicBezTo>
                  <a:pt x="90" y="81"/>
                  <a:pt x="90" y="81"/>
                  <a:pt x="90" y="81"/>
                </a:cubicBezTo>
                <a:cubicBezTo>
                  <a:pt x="108" y="94"/>
                  <a:pt x="108" y="94"/>
                  <a:pt x="108" y="94"/>
                </a:cubicBezTo>
                <a:cubicBezTo>
                  <a:pt x="109" y="103"/>
                  <a:pt x="109" y="103"/>
                  <a:pt x="109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119" y="111"/>
                  <a:pt x="119" y="111"/>
                  <a:pt x="119" y="111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7" y="134"/>
                  <a:pt x="17" y="134"/>
                  <a:pt x="17" y="134"/>
                </a:cubicBezTo>
                <a:lnTo>
                  <a:pt x="27" y="119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5" name="Google Shape;1225;p36"/>
          <p:cNvSpPr/>
          <p:nvPr/>
        </p:nvSpPr>
        <p:spPr>
          <a:xfrm>
            <a:off x="4388466" y="1319155"/>
            <a:ext cx="367066" cy="368161"/>
          </a:xfrm>
          <a:custGeom>
            <a:avLst/>
            <a:gdLst/>
            <a:ahLst/>
            <a:cxnLst/>
            <a:rect l="l" t="t" r="r" b="b"/>
            <a:pathLst>
              <a:path w="141" h="141" extrusionOk="0">
                <a:moveTo>
                  <a:pt x="136" y="44"/>
                </a:moveTo>
                <a:cubicBezTo>
                  <a:pt x="139" y="40"/>
                  <a:pt x="141" y="35"/>
                  <a:pt x="141" y="29"/>
                </a:cubicBezTo>
                <a:cubicBezTo>
                  <a:pt x="141" y="13"/>
                  <a:pt x="128" y="1"/>
                  <a:pt x="112" y="1"/>
                </a:cubicBezTo>
                <a:cubicBezTo>
                  <a:pt x="107" y="1"/>
                  <a:pt x="102" y="2"/>
                  <a:pt x="97" y="5"/>
                </a:cubicBezTo>
                <a:cubicBezTo>
                  <a:pt x="89" y="2"/>
                  <a:pt x="80" y="0"/>
                  <a:pt x="71" y="0"/>
                </a:cubicBezTo>
                <a:cubicBezTo>
                  <a:pt x="52" y="0"/>
                  <a:pt x="34" y="7"/>
                  <a:pt x="21" y="21"/>
                </a:cubicBezTo>
                <a:cubicBezTo>
                  <a:pt x="7" y="34"/>
                  <a:pt x="0" y="52"/>
                  <a:pt x="0" y="71"/>
                </a:cubicBezTo>
                <a:cubicBezTo>
                  <a:pt x="0" y="89"/>
                  <a:pt x="7" y="107"/>
                  <a:pt x="21" y="121"/>
                </a:cubicBezTo>
                <a:cubicBezTo>
                  <a:pt x="34" y="134"/>
                  <a:pt x="52" y="141"/>
                  <a:pt x="71" y="141"/>
                </a:cubicBezTo>
                <a:cubicBezTo>
                  <a:pt x="90" y="141"/>
                  <a:pt x="107" y="134"/>
                  <a:pt x="121" y="121"/>
                </a:cubicBezTo>
                <a:cubicBezTo>
                  <a:pt x="134" y="107"/>
                  <a:pt x="141" y="89"/>
                  <a:pt x="141" y="71"/>
                </a:cubicBezTo>
                <a:cubicBezTo>
                  <a:pt x="141" y="61"/>
                  <a:pt x="140" y="53"/>
                  <a:pt x="136" y="44"/>
                </a:cubicBezTo>
                <a:close/>
                <a:moveTo>
                  <a:pt x="112" y="9"/>
                </a:moveTo>
                <a:cubicBezTo>
                  <a:pt x="123" y="9"/>
                  <a:pt x="132" y="18"/>
                  <a:pt x="132" y="29"/>
                </a:cubicBezTo>
                <a:cubicBezTo>
                  <a:pt x="132" y="31"/>
                  <a:pt x="132" y="33"/>
                  <a:pt x="132" y="35"/>
                </a:cubicBezTo>
                <a:cubicBezTo>
                  <a:pt x="129" y="30"/>
                  <a:pt x="125" y="25"/>
                  <a:pt x="121" y="21"/>
                </a:cubicBezTo>
                <a:cubicBezTo>
                  <a:pt x="117" y="16"/>
                  <a:pt x="112" y="13"/>
                  <a:pt x="107" y="10"/>
                </a:cubicBezTo>
                <a:cubicBezTo>
                  <a:pt x="109" y="9"/>
                  <a:pt x="110" y="9"/>
                  <a:pt x="112" y="9"/>
                </a:cubicBezTo>
                <a:close/>
                <a:moveTo>
                  <a:pt x="92" y="29"/>
                </a:moveTo>
                <a:cubicBezTo>
                  <a:pt x="92" y="23"/>
                  <a:pt x="94" y="18"/>
                  <a:pt x="98" y="14"/>
                </a:cubicBezTo>
                <a:cubicBezTo>
                  <a:pt x="101" y="16"/>
                  <a:pt x="104" y="17"/>
                  <a:pt x="106" y="19"/>
                </a:cubicBezTo>
                <a:cubicBezTo>
                  <a:pt x="103" y="21"/>
                  <a:pt x="100" y="25"/>
                  <a:pt x="100" y="29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3" y="35"/>
                  <a:pt x="93" y="35"/>
                  <a:pt x="93" y="35"/>
                </a:cubicBezTo>
                <a:cubicBezTo>
                  <a:pt x="92" y="33"/>
                  <a:pt x="92" y="31"/>
                  <a:pt x="92" y="29"/>
                </a:cubicBezTo>
                <a:close/>
                <a:moveTo>
                  <a:pt x="112" y="26"/>
                </a:moveTo>
                <a:cubicBezTo>
                  <a:pt x="114" y="26"/>
                  <a:pt x="116" y="27"/>
                  <a:pt x="116" y="29"/>
                </a:cubicBezTo>
                <a:cubicBezTo>
                  <a:pt x="116" y="31"/>
                  <a:pt x="114" y="33"/>
                  <a:pt x="112" y="33"/>
                </a:cubicBezTo>
                <a:cubicBezTo>
                  <a:pt x="110" y="33"/>
                  <a:pt x="109" y="31"/>
                  <a:pt x="109" y="29"/>
                </a:cubicBezTo>
                <a:cubicBezTo>
                  <a:pt x="109" y="27"/>
                  <a:pt x="110" y="26"/>
                  <a:pt x="112" y="26"/>
                </a:cubicBezTo>
                <a:close/>
                <a:moveTo>
                  <a:pt x="104" y="38"/>
                </a:moveTo>
                <a:cubicBezTo>
                  <a:pt x="106" y="40"/>
                  <a:pt x="109" y="41"/>
                  <a:pt x="112" y="41"/>
                </a:cubicBezTo>
                <a:cubicBezTo>
                  <a:pt x="117" y="41"/>
                  <a:pt x="120" y="39"/>
                  <a:pt x="122" y="35"/>
                </a:cubicBezTo>
                <a:cubicBezTo>
                  <a:pt x="124" y="38"/>
                  <a:pt x="126" y="40"/>
                  <a:pt x="127" y="43"/>
                </a:cubicBezTo>
                <a:cubicBezTo>
                  <a:pt x="123" y="47"/>
                  <a:pt x="118" y="49"/>
                  <a:pt x="112" y="49"/>
                </a:cubicBezTo>
                <a:cubicBezTo>
                  <a:pt x="106" y="49"/>
                  <a:pt x="101" y="47"/>
                  <a:pt x="97" y="43"/>
                </a:cubicBezTo>
                <a:lnTo>
                  <a:pt x="104" y="38"/>
                </a:lnTo>
                <a:close/>
                <a:moveTo>
                  <a:pt x="8" y="71"/>
                </a:moveTo>
                <a:cubicBezTo>
                  <a:pt x="8" y="58"/>
                  <a:pt x="12" y="45"/>
                  <a:pt x="20" y="35"/>
                </a:cubicBezTo>
                <a:cubicBezTo>
                  <a:pt x="37" y="55"/>
                  <a:pt x="37" y="55"/>
                  <a:pt x="37" y="55"/>
                </a:cubicBezTo>
                <a:cubicBezTo>
                  <a:pt x="27" y="60"/>
                  <a:pt x="19" y="70"/>
                  <a:pt x="19" y="82"/>
                </a:cubicBezTo>
                <a:cubicBezTo>
                  <a:pt x="19" y="95"/>
                  <a:pt x="28" y="106"/>
                  <a:pt x="40" y="10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0" y="118"/>
                  <a:pt x="28" y="116"/>
                  <a:pt x="27" y="115"/>
                </a:cubicBezTo>
                <a:cubicBezTo>
                  <a:pt x="15" y="103"/>
                  <a:pt x="8" y="87"/>
                  <a:pt x="8" y="71"/>
                </a:cubicBezTo>
                <a:close/>
                <a:moveTo>
                  <a:pt x="51" y="82"/>
                </a:moveTo>
                <a:cubicBezTo>
                  <a:pt x="51" y="84"/>
                  <a:pt x="50" y="86"/>
                  <a:pt x="48" y="86"/>
                </a:cubicBezTo>
                <a:cubicBezTo>
                  <a:pt x="46" y="86"/>
                  <a:pt x="44" y="84"/>
                  <a:pt x="44" y="82"/>
                </a:cubicBezTo>
                <a:cubicBezTo>
                  <a:pt x="44" y="80"/>
                  <a:pt x="46" y="78"/>
                  <a:pt x="48" y="78"/>
                </a:cubicBezTo>
                <a:cubicBezTo>
                  <a:pt x="50" y="78"/>
                  <a:pt x="51" y="80"/>
                  <a:pt x="51" y="82"/>
                </a:cubicBezTo>
                <a:close/>
                <a:moveTo>
                  <a:pt x="52" y="93"/>
                </a:moveTo>
                <a:cubicBezTo>
                  <a:pt x="56" y="92"/>
                  <a:pt x="60" y="87"/>
                  <a:pt x="60" y="82"/>
                </a:cubicBezTo>
                <a:cubicBezTo>
                  <a:pt x="60" y="77"/>
                  <a:pt x="56" y="72"/>
                  <a:pt x="52" y="71"/>
                </a:cubicBezTo>
                <a:cubicBezTo>
                  <a:pt x="52" y="62"/>
                  <a:pt x="52" y="62"/>
                  <a:pt x="52" y="62"/>
                </a:cubicBezTo>
                <a:cubicBezTo>
                  <a:pt x="61" y="64"/>
                  <a:pt x="68" y="72"/>
                  <a:pt x="68" y="82"/>
                </a:cubicBezTo>
                <a:cubicBezTo>
                  <a:pt x="68" y="92"/>
                  <a:pt x="61" y="100"/>
                  <a:pt x="52" y="102"/>
                </a:cubicBezTo>
                <a:lnTo>
                  <a:pt x="52" y="93"/>
                </a:lnTo>
                <a:close/>
                <a:moveTo>
                  <a:pt x="43" y="62"/>
                </a:moveTo>
                <a:cubicBezTo>
                  <a:pt x="43" y="71"/>
                  <a:pt x="43" y="71"/>
                  <a:pt x="43" y="71"/>
                </a:cubicBezTo>
                <a:cubicBezTo>
                  <a:pt x="39" y="73"/>
                  <a:pt x="36" y="77"/>
                  <a:pt x="36" y="82"/>
                </a:cubicBezTo>
                <a:cubicBezTo>
                  <a:pt x="36" y="87"/>
                  <a:pt x="39" y="91"/>
                  <a:pt x="43" y="93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4" y="100"/>
                  <a:pt x="27" y="92"/>
                  <a:pt x="27" y="82"/>
                </a:cubicBezTo>
                <a:cubicBezTo>
                  <a:pt x="27" y="72"/>
                  <a:pt x="34" y="64"/>
                  <a:pt x="43" y="62"/>
                </a:cubicBezTo>
                <a:close/>
                <a:moveTo>
                  <a:pt x="38" y="124"/>
                </a:moveTo>
                <a:cubicBezTo>
                  <a:pt x="49" y="111"/>
                  <a:pt x="49" y="111"/>
                  <a:pt x="49" y="111"/>
                </a:cubicBezTo>
                <a:cubicBezTo>
                  <a:pt x="64" y="110"/>
                  <a:pt x="76" y="97"/>
                  <a:pt x="76" y="82"/>
                </a:cubicBezTo>
                <a:cubicBezTo>
                  <a:pt x="76" y="66"/>
                  <a:pt x="63" y="53"/>
                  <a:pt x="48" y="53"/>
                </a:cubicBezTo>
                <a:cubicBezTo>
                  <a:pt x="47" y="53"/>
                  <a:pt x="47" y="53"/>
                  <a:pt x="46" y="53"/>
                </a:cubicBezTo>
                <a:cubicBezTo>
                  <a:pt x="25" y="28"/>
                  <a:pt x="25" y="28"/>
                  <a:pt x="25" y="28"/>
                </a:cubicBezTo>
                <a:cubicBezTo>
                  <a:pt x="25" y="27"/>
                  <a:pt x="26" y="27"/>
                  <a:pt x="26" y="26"/>
                </a:cubicBezTo>
                <a:cubicBezTo>
                  <a:pt x="38" y="14"/>
                  <a:pt x="54" y="8"/>
                  <a:pt x="71" y="8"/>
                </a:cubicBezTo>
                <a:cubicBezTo>
                  <a:pt x="77" y="8"/>
                  <a:pt x="84" y="9"/>
                  <a:pt x="90" y="11"/>
                </a:cubicBezTo>
                <a:cubicBezTo>
                  <a:pt x="86" y="16"/>
                  <a:pt x="84" y="22"/>
                  <a:pt x="84" y="29"/>
                </a:cubicBezTo>
                <a:cubicBezTo>
                  <a:pt x="84" y="33"/>
                  <a:pt x="84" y="37"/>
                  <a:pt x="86" y="40"/>
                </a:cubicBezTo>
                <a:cubicBezTo>
                  <a:pt x="83" y="42"/>
                  <a:pt x="83" y="42"/>
                  <a:pt x="83" y="42"/>
                </a:cubicBezTo>
                <a:cubicBezTo>
                  <a:pt x="83" y="67"/>
                  <a:pt x="83" y="67"/>
                  <a:pt x="83" y="67"/>
                </a:cubicBezTo>
                <a:cubicBezTo>
                  <a:pt x="99" y="93"/>
                  <a:pt x="99" y="93"/>
                  <a:pt x="99" y="93"/>
                </a:cubicBezTo>
                <a:cubicBezTo>
                  <a:pt x="99" y="127"/>
                  <a:pt x="99" y="127"/>
                  <a:pt x="99" y="127"/>
                </a:cubicBezTo>
                <a:cubicBezTo>
                  <a:pt x="90" y="131"/>
                  <a:pt x="81" y="133"/>
                  <a:pt x="71" y="133"/>
                </a:cubicBezTo>
                <a:cubicBezTo>
                  <a:pt x="59" y="133"/>
                  <a:pt x="48" y="130"/>
                  <a:pt x="38" y="124"/>
                </a:cubicBezTo>
                <a:close/>
                <a:moveTo>
                  <a:pt x="115" y="115"/>
                </a:moveTo>
                <a:cubicBezTo>
                  <a:pt x="112" y="117"/>
                  <a:pt x="110" y="120"/>
                  <a:pt x="107" y="122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91" y="65"/>
                  <a:pt x="91" y="65"/>
                  <a:pt x="91" y="65"/>
                </a:cubicBezTo>
                <a:cubicBezTo>
                  <a:pt x="91" y="48"/>
                  <a:pt x="91" y="48"/>
                  <a:pt x="91" y="48"/>
                </a:cubicBezTo>
                <a:cubicBezTo>
                  <a:pt x="96" y="54"/>
                  <a:pt x="104" y="58"/>
                  <a:pt x="112" y="58"/>
                </a:cubicBezTo>
                <a:cubicBezTo>
                  <a:pt x="119" y="58"/>
                  <a:pt x="125" y="55"/>
                  <a:pt x="130" y="51"/>
                </a:cubicBezTo>
                <a:cubicBezTo>
                  <a:pt x="132" y="57"/>
                  <a:pt x="133" y="64"/>
                  <a:pt x="133" y="70"/>
                </a:cubicBezTo>
                <a:cubicBezTo>
                  <a:pt x="133" y="87"/>
                  <a:pt x="127" y="103"/>
                  <a:pt x="115" y="11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6" name="Google Shape;1226;p36"/>
          <p:cNvSpPr/>
          <p:nvPr/>
        </p:nvSpPr>
        <p:spPr>
          <a:xfrm>
            <a:off x="6908414" y="3024677"/>
            <a:ext cx="367066" cy="328715"/>
          </a:xfrm>
          <a:custGeom>
            <a:avLst/>
            <a:gdLst/>
            <a:ahLst/>
            <a:cxnLst/>
            <a:rect l="l" t="t" r="r" b="b"/>
            <a:pathLst>
              <a:path w="141" h="126" extrusionOk="0">
                <a:moveTo>
                  <a:pt x="141" y="57"/>
                </a:moveTo>
                <a:cubicBezTo>
                  <a:pt x="141" y="50"/>
                  <a:pt x="137" y="44"/>
                  <a:pt x="130" y="42"/>
                </a:cubicBezTo>
                <a:cubicBezTo>
                  <a:pt x="131" y="41"/>
                  <a:pt x="131" y="40"/>
                  <a:pt x="131" y="39"/>
                </a:cubicBezTo>
                <a:cubicBezTo>
                  <a:pt x="131" y="23"/>
                  <a:pt x="118" y="10"/>
                  <a:pt x="102" y="10"/>
                </a:cubicBezTo>
                <a:cubicBezTo>
                  <a:pt x="98" y="10"/>
                  <a:pt x="95" y="10"/>
                  <a:pt x="93" y="11"/>
                </a:cubicBezTo>
                <a:cubicBezTo>
                  <a:pt x="88" y="4"/>
                  <a:pt x="80" y="0"/>
                  <a:pt x="71" y="0"/>
                </a:cubicBezTo>
                <a:cubicBezTo>
                  <a:pt x="62" y="0"/>
                  <a:pt x="54" y="4"/>
                  <a:pt x="49" y="11"/>
                </a:cubicBezTo>
                <a:cubicBezTo>
                  <a:pt x="46" y="10"/>
                  <a:pt x="43" y="10"/>
                  <a:pt x="40" y="10"/>
                </a:cubicBezTo>
                <a:cubicBezTo>
                  <a:pt x="24" y="10"/>
                  <a:pt x="11" y="23"/>
                  <a:pt x="11" y="39"/>
                </a:cubicBezTo>
                <a:cubicBezTo>
                  <a:pt x="11" y="40"/>
                  <a:pt x="11" y="41"/>
                  <a:pt x="11" y="42"/>
                </a:cubicBezTo>
                <a:cubicBezTo>
                  <a:pt x="5" y="44"/>
                  <a:pt x="0" y="50"/>
                  <a:pt x="0" y="57"/>
                </a:cubicBezTo>
                <a:cubicBezTo>
                  <a:pt x="0" y="64"/>
                  <a:pt x="5" y="70"/>
                  <a:pt x="12" y="71"/>
                </a:cubicBezTo>
                <a:cubicBezTo>
                  <a:pt x="11" y="73"/>
                  <a:pt x="10" y="75"/>
                  <a:pt x="10" y="77"/>
                </a:cubicBezTo>
                <a:cubicBezTo>
                  <a:pt x="10" y="84"/>
                  <a:pt x="24" y="90"/>
                  <a:pt x="24" y="90"/>
                </a:cubicBezTo>
                <a:cubicBezTo>
                  <a:pt x="58" y="90"/>
                  <a:pt x="58" y="90"/>
                  <a:pt x="58" y="90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76" y="126"/>
                  <a:pt x="76" y="126"/>
                  <a:pt x="76" y="126"/>
                </a:cubicBezTo>
                <a:cubicBezTo>
                  <a:pt x="94" y="90"/>
                  <a:pt x="94" y="90"/>
                  <a:pt x="94" y="90"/>
                </a:cubicBezTo>
                <a:cubicBezTo>
                  <a:pt x="118" y="90"/>
                  <a:pt x="118" y="90"/>
                  <a:pt x="118" y="90"/>
                </a:cubicBezTo>
                <a:cubicBezTo>
                  <a:pt x="118" y="90"/>
                  <a:pt x="131" y="84"/>
                  <a:pt x="131" y="77"/>
                </a:cubicBezTo>
                <a:cubicBezTo>
                  <a:pt x="131" y="75"/>
                  <a:pt x="131" y="73"/>
                  <a:pt x="130" y="71"/>
                </a:cubicBezTo>
                <a:cubicBezTo>
                  <a:pt x="136" y="70"/>
                  <a:pt x="141" y="64"/>
                  <a:pt x="141" y="57"/>
                </a:cubicBezTo>
                <a:close/>
                <a:moveTo>
                  <a:pt x="75" y="109"/>
                </a:moveTo>
                <a:cubicBezTo>
                  <a:pt x="75" y="99"/>
                  <a:pt x="75" y="99"/>
                  <a:pt x="75" y="99"/>
                </a:cubicBezTo>
                <a:cubicBezTo>
                  <a:pt x="66" y="99"/>
                  <a:pt x="66" y="99"/>
                  <a:pt x="66" y="99"/>
                </a:cubicBezTo>
                <a:cubicBezTo>
                  <a:pt x="66" y="73"/>
                  <a:pt x="66" y="73"/>
                  <a:pt x="66" y="73"/>
                </a:cubicBezTo>
                <a:cubicBezTo>
                  <a:pt x="77" y="73"/>
                  <a:pt x="77" y="73"/>
                  <a:pt x="77" y="73"/>
                </a:cubicBezTo>
                <a:cubicBezTo>
                  <a:pt x="75" y="90"/>
                  <a:pt x="75" y="90"/>
                  <a:pt x="75" y="90"/>
                </a:cubicBezTo>
                <a:cubicBezTo>
                  <a:pt x="85" y="90"/>
                  <a:pt x="85" y="90"/>
                  <a:pt x="85" y="90"/>
                </a:cubicBezTo>
                <a:lnTo>
                  <a:pt x="75" y="109"/>
                </a:lnTo>
                <a:close/>
                <a:moveTo>
                  <a:pt x="118" y="82"/>
                </a:moveTo>
                <a:cubicBezTo>
                  <a:pt x="85" y="82"/>
                  <a:pt x="85" y="82"/>
                  <a:pt x="85" y="82"/>
                </a:cubicBezTo>
                <a:cubicBezTo>
                  <a:pt x="87" y="65"/>
                  <a:pt x="87" y="65"/>
                  <a:pt x="87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8" y="82"/>
                  <a:pt x="58" y="82"/>
                  <a:pt x="58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1" y="82"/>
                  <a:pt x="19" y="80"/>
                  <a:pt x="19" y="77"/>
                </a:cubicBezTo>
                <a:cubicBezTo>
                  <a:pt x="18" y="74"/>
                  <a:pt x="21" y="72"/>
                  <a:pt x="24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72"/>
                  <a:pt x="30" y="67"/>
                  <a:pt x="30" y="66"/>
                </a:cubicBezTo>
                <a:cubicBezTo>
                  <a:pt x="30" y="59"/>
                  <a:pt x="36" y="53"/>
                  <a:pt x="44" y="53"/>
                </a:cubicBezTo>
                <a:cubicBezTo>
                  <a:pt x="45" y="53"/>
                  <a:pt x="46" y="53"/>
                  <a:pt x="46" y="53"/>
                </a:cubicBezTo>
                <a:cubicBezTo>
                  <a:pt x="50" y="53"/>
                  <a:pt x="50" y="53"/>
                  <a:pt x="50" y="53"/>
                </a:cubicBezTo>
                <a:cubicBezTo>
                  <a:pt x="51" y="50"/>
                  <a:pt x="51" y="50"/>
                  <a:pt x="51" y="50"/>
                </a:cubicBezTo>
                <a:cubicBezTo>
                  <a:pt x="54" y="43"/>
                  <a:pt x="62" y="38"/>
                  <a:pt x="71" y="38"/>
                </a:cubicBezTo>
                <a:cubicBezTo>
                  <a:pt x="79" y="38"/>
                  <a:pt x="87" y="43"/>
                  <a:pt x="90" y="50"/>
                </a:cubicBezTo>
                <a:cubicBezTo>
                  <a:pt x="92" y="53"/>
                  <a:pt x="92" y="53"/>
                  <a:pt x="92" y="53"/>
                </a:cubicBezTo>
                <a:cubicBezTo>
                  <a:pt x="95" y="53"/>
                  <a:pt x="95" y="53"/>
                  <a:pt x="95" y="53"/>
                </a:cubicBezTo>
                <a:cubicBezTo>
                  <a:pt x="96" y="53"/>
                  <a:pt x="97" y="53"/>
                  <a:pt x="97" y="53"/>
                </a:cubicBezTo>
                <a:cubicBezTo>
                  <a:pt x="105" y="53"/>
                  <a:pt x="111" y="59"/>
                  <a:pt x="111" y="66"/>
                </a:cubicBezTo>
                <a:cubicBezTo>
                  <a:pt x="111" y="67"/>
                  <a:pt x="111" y="72"/>
                  <a:pt x="111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21" y="72"/>
                  <a:pt x="123" y="74"/>
                  <a:pt x="123" y="77"/>
                </a:cubicBezTo>
                <a:cubicBezTo>
                  <a:pt x="123" y="80"/>
                  <a:pt x="120" y="82"/>
                  <a:pt x="118" y="82"/>
                </a:cubicBezTo>
                <a:close/>
                <a:moveTo>
                  <a:pt x="126" y="63"/>
                </a:moveTo>
                <a:cubicBezTo>
                  <a:pt x="119" y="63"/>
                  <a:pt x="119" y="63"/>
                  <a:pt x="119" y="63"/>
                </a:cubicBezTo>
                <a:cubicBezTo>
                  <a:pt x="118" y="53"/>
                  <a:pt x="108" y="45"/>
                  <a:pt x="97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1" y="35"/>
                  <a:pt x="81" y="30"/>
                  <a:pt x="71" y="30"/>
                </a:cubicBezTo>
                <a:cubicBezTo>
                  <a:pt x="60" y="30"/>
                  <a:pt x="50" y="35"/>
                  <a:pt x="45" y="45"/>
                </a:cubicBezTo>
                <a:cubicBezTo>
                  <a:pt x="45" y="45"/>
                  <a:pt x="44" y="45"/>
                  <a:pt x="44" y="45"/>
                </a:cubicBezTo>
                <a:cubicBezTo>
                  <a:pt x="33" y="45"/>
                  <a:pt x="24" y="53"/>
                  <a:pt x="22" y="63"/>
                </a:cubicBezTo>
                <a:cubicBezTo>
                  <a:pt x="15" y="63"/>
                  <a:pt x="15" y="63"/>
                  <a:pt x="15" y="63"/>
                </a:cubicBezTo>
                <a:cubicBezTo>
                  <a:pt x="11" y="63"/>
                  <a:pt x="8" y="60"/>
                  <a:pt x="8" y="56"/>
                </a:cubicBezTo>
                <a:cubicBezTo>
                  <a:pt x="9" y="53"/>
                  <a:pt x="12" y="50"/>
                  <a:pt x="15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0" y="45"/>
                  <a:pt x="20" y="45"/>
                  <a:pt x="20" y="45"/>
                </a:cubicBezTo>
                <a:cubicBezTo>
                  <a:pt x="19" y="43"/>
                  <a:pt x="19" y="41"/>
                  <a:pt x="19" y="39"/>
                </a:cubicBezTo>
                <a:cubicBezTo>
                  <a:pt x="19" y="28"/>
                  <a:pt x="28" y="18"/>
                  <a:pt x="40" y="18"/>
                </a:cubicBezTo>
                <a:cubicBezTo>
                  <a:pt x="43" y="18"/>
                  <a:pt x="46" y="19"/>
                  <a:pt x="49" y="20"/>
                </a:cubicBezTo>
                <a:cubicBezTo>
                  <a:pt x="53" y="23"/>
                  <a:pt x="53" y="23"/>
                  <a:pt x="53" y="23"/>
                </a:cubicBezTo>
                <a:cubicBezTo>
                  <a:pt x="54" y="18"/>
                  <a:pt x="54" y="18"/>
                  <a:pt x="54" y="18"/>
                </a:cubicBezTo>
                <a:cubicBezTo>
                  <a:pt x="57" y="12"/>
                  <a:pt x="64" y="8"/>
                  <a:pt x="71" y="8"/>
                </a:cubicBezTo>
                <a:cubicBezTo>
                  <a:pt x="78" y="8"/>
                  <a:pt x="84" y="12"/>
                  <a:pt x="87" y="18"/>
                </a:cubicBezTo>
                <a:cubicBezTo>
                  <a:pt x="89" y="23"/>
                  <a:pt x="89" y="23"/>
                  <a:pt x="89" y="23"/>
                </a:cubicBezTo>
                <a:cubicBezTo>
                  <a:pt x="93" y="20"/>
                  <a:pt x="93" y="20"/>
                  <a:pt x="93" y="20"/>
                </a:cubicBezTo>
                <a:cubicBezTo>
                  <a:pt x="95" y="19"/>
                  <a:pt x="98" y="18"/>
                  <a:pt x="102" y="18"/>
                </a:cubicBezTo>
                <a:cubicBezTo>
                  <a:pt x="113" y="18"/>
                  <a:pt x="122" y="28"/>
                  <a:pt x="122" y="39"/>
                </a:cubicBezTo>
                <a:cubicBezTo>
                  <a:pt x="122" y="41"/>
                  <a:pt x="122" y="43"/>
                  <a:pt x="121" y="45"/>
                </a:cubicBezTo>
                <a:cubicBezTo>
                  <a:pt x="120" y="50"/>
                  <a:pt x="120" y="50"/>
                  <a:pt x="120" y="50"/>
                </a:cubicBezTo>
                <a:cubicBezTo>
                  <a:pt x="126" y="50"/>
                  <a:pt x="126" y="50"/>
                  <a:pt x="126" y="50"/>
                </a:cubicBezTo>
                <a:cubicBezTo>
                  <a:pt x="130" y="50"/>
                  <a:pt x="133" y="53"/>
                  <a:pt x="133" y="57"/>
                </a:cubicBezTo>
                <a:cubicBezTo>
                  <a:pt x="133" y="60"/>
                  <a:pt x="130" y="63"/>
                  <a:pt x="126" y="6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7" name="Google Shape;1227;p36"/>
          <p:cNvSpPr/>
          <p:nvPr/>
        </p:nvSpPr>
        <p:spPr>
          <a:xfrm>
            <a:off x="1868520" y="1316963"/>
            <a:ext cx="367066" cy="372544"/>
          </a:xfrm>
          <a:custGeom>
            <a:avLst/>
            <a:gdLst/>
            <a:ahLst/>
            <a:cxnLst/>
            <a:rect l="l" t="t" r="r" b="b"/>
            <a:pathLst>
              <a:path w="141" h="143" extrusionOk="0">
                <a:moveTo>
                  <a:pt x="114" y="78"/>
                </a:moveTo>
                <a:cubicBezTo>
                  <a:pt x="114" y="69"/>
                  <a:pt x="114" y="69"/>
                  <a:pt x="114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3" y="58"/>
                  <a:pt x="133" y="58"/>
                  <a:pt x="133" y="58"/>
                </a:cubicBezTo>
                <a:cubicBezTo>
                  <a:pt x="133" y="51"/>
                  <a:pt x="127" y="45"/>
                  <a:pt x="120" y="45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4" y="43"/>
                  <a:pt x="114" y="43"/>
                  <a:pt x="114" y="43"/>
                </a:cubicBezTo>
                <a:cubicBezTo>
                  <a:pt x="114" y="38"/>
                  <a:pt x="112" y="33"/>
                  <a:pt x="109" y="30"/>
                </a:cubicBezTo>
                <a:cubicBezTo>
                  <a:pt x="112" y="27"/>
                  <a:pt x="114" y="19"/>
                  <a:pt x="114" y="19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9"/>
                  <a:pt x="109" y="3"/>
                  <a:pt x="101" y="1"/>
                </a:cubicBezTo>
                <a:cubicBezTo>
                  <a:pt x="92" y="0"/>
                  <a:pt x="84" y="7"/>
                  <a:pt x="84" y="16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22"/>
                  <a:pt x="85" y="24"/>
                  <a:pt x="86" y="26"/>
                </a:cubicBezTo>
                <a:cubicBezTo>
                  <a:pt x="75" y="31"/>
                  <a:pt x="75" y="31"/>
                  <a:pt x="75" y="31"/>
                </a:cubicBezTo>
                <a:cubicBezTo>
                  <a:pt x="75" y="1"/>
                  <a:pt x="75" y="1"/>
                  <a:pt x="75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43"/>
                  <a:pt x="0" y="143"/>
                  <a:pt x="0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108" y="121"/>
                  <a:pt x="108" y="121"/>
                  <a:pt x="108" y="121"/>
                </a:cubicBezTo>
                <a:cubicBezTo>
                  <a:pt x="108" y="103"/>
                  <a:pt x="108" y="103"/>
                  <a:pt x="108" y="103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7" y="143"/>
                  <a:pt x="117" y="143"/>
                  <a:pt x="117" y="143"/>
                </a:cubicBezTo>
                <a:cubicBezTo>
                  <a:pt x="141" y="143"/>
                  <a:pt x="141" y="143"/>
                  <a:pt x="141" y="143"/>
                </a:cubicBezTo>
                <a:cubicBezTo>
                  <a:pt x="141" y="91"/>
                  <a:pt x="141" y="91"/>
                  <a:pt x="141" y="91"/>
                </a:cubicBezTo>
                <a:lnTo>
                  <a:pt x="114" y="78"/>
                </a:lnTo>
                <a:close/>
                <a:moveTo>
                  <a:pt x="125" y="58"/>
                </a:moveTo>
                <a:cubicBezTo>
                  <a:pt x="125" y="61"/>
                  <a:pt x="125" y="61"/>
                  <a:pt x="125" y="61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3"/>
                  <a:pt x="125" y="55"/>
                  <a:pt x="125" y="58"/>
                </a:cubicBezTo>
                <a:close/>
                <a:moveTo>
                  <a:pt x="106" y="67"/>
                </a:moveTo>
                <a:cubicBezTo>
                  <a:pt x="92" y="67"/>
                  <a:pt x="92" y="67"/>
                  <a:pt x="92" y="67"/>
                </a:cubicBezTo>
                <a:cubicBezTo>
                  <a:pt x="92" y="42"/>
                  <a:pt x="92" y="42"/>
                  <a:pt x="92" y="42"/>
                </a:cubicBezTo>
                <a:cubicBezTo>
                  <a:pt x="67" y="55"/>
                  <a:pt x="67" y="55"/>
                  <a:pt x="67" y="55"/>
                </a:cubicBezTo>
                <a:cubicBezTo>
                  <a:pt x="67" y="62"/>
                  <a:pt x="67" y="62"/>
                  <a:pt x="67" y="62"/>
                </a:cubicBezTo>
                <a:cubicBezTo>
                  <a:pt x="67" y="65"/>
                  <a:pt x="64" y="68"/>
                  <a:pt x="61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49"/>
                  <a:pt x="59" y="49"/>
                  <a:pt x="59" y="49"/>
                </a:cubicBezTo>
                <a:cubicBezTo>
                  <a:pt x="89" y="34"/>
                  <a:pt x="89" y="34"/>
                  <a:pt x="89" y="34"/>
                </a:cubicBezTo>
                <a:cubicBezTo>
                  <a:pt x="97" y="34"/>
                  <a:pt x="97" y="34"/>
                  <a:pt x="97" y="34"/>
                </a:cubicBezTo>
                <a:cubicBezTo>
                  <a:pt x="102" y="34"/>
                  <a:pt x="106" y="38"/>
                  <a:pt x="106" y="43"/>
                </a:cubicBezTo>
                <a:cubicBezTo>
                  <a:pt x="106" y="67"/>
                  <a:pt x="106" y="67"/>
                  <a:pt x="106" y="67"/>
                </a:cubicBezTo>
                <a:close/>
                <a:moveTo>
                  <a:pt x="83" y="108"/>
                </a:moveTo>
                <a:cubicBezTo>
                  <a:pt x="75" y="114"/>
                  <a:pt x="75" y="114"/>
                  <a:pt x="75" y="114"/>
                </a:cubicBezTo>
                <a:cubicBezTo>
                  <a:pt x="75" y="60"/>
                  <a:pt x="75" y="60"/>
                  <a:pt x="75" y="60"/>
                </a:cubicBezTo>
                <a:cubicBezTo>
                  <a:pt x="83" y="56"/>
                  <a:pt x="83" y="56"/>
                  <a:pt x="83" y="56"/>
                </a:cubicBezTo>
                <a:lnTo>
                  <a:pt x="83" y="108"/>
                </a:lnTo>
                <a:close/>
                <a:moveTo>
                  <a:pt x="92" y="16"/>
                </a:moveTo>
                <a:cubicBezTo>
                  <a:pt x="92" y="12"/>
                  <a:pt x="96" y="9"/>
                  <a:pt x="100" y="10"/>
                </a:cubicBezTo>
                <a:cubicBezTo>
                  <a:pt x="103" y="10"/>
                  <a:pt x="106" y="13"/>
                  <a:pt x="106" y="16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6" y="22"/>
                  <a:pt x="103" y="25"/>
                  <a:pt x="100" y="26"/>
                </a:cubicBezTo>
                <a:cubicBezTo>
                  <a:pt x="96" y="26"/>
                  <a:pt x="92" y="23"/>
                  <a:pt x="92" y="19"/>
                </a:cubicBezTo>
                <a:lnTo>
                  <a:pt x="92" y="16"/>
                </a:lnTo>
                <a:close/>
                <a:moveTo>
                  <a:pt x="8" y="103"/>
                </a:moveTo>
                <a:cubicBezTo>
                  <a:pt x="30" y="103"/>
                  <a:pt x="30" y="103"/>
                  <a:pt x="30" y="103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46" y="99"/>
                  <a:pt x="46" y="99"/>
                  <a:pt x="46" y="99"/>
                </a:cubicBezTo>
                <a:cubicBezTo>
                  <a:pt x="27" y="80"/>
                  <a:pt x="27" y="80"/>
                  <a:pt x="27" y="80"/>
                </a:cubicBezTo>
                <a:cubicBezTo>
                  <a:pt x="21" y="86"/>
                  <a:pt x="21" y="86"/>
                  <a:pt x="21" y="86"/>
                </a:cubicBezTo>
                <a:cubicBezTo>
                  <a:pt x="30" y="95"/>
                  <a:pt x="30" y="95"/>
                  <a:pt x="30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10"/>
                  <a:pt x="8" y="10"/>
                  <a:pt x="8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36"/>
                  <a:pt x="67" y="36"/>
                  <a:pt x="67" y="36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76"/>
                  <a:pt x="50" y="76"/>
                  <a:pt x="50" y="76"/>
                </a:cubicBezTo>
                <a:cubicBezTo>
                  <a:pt x="61" y="76"/>
                  <a:pt x="61" y="76"/>
                  <a:pt x="61" y="76"/>
                </a:cubicBezTo>
                <a:cubicBezTo>
                  <a:pt x="63" y="76"/>
                  <a:pt x="65" y="76"/>
                  <a:pt x="67" y="75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7" y="135"/>
                  <a:pt x="67" y="135"/>
                  <a:pt x="67" y="135"/>
                </a:cubicBezTo>
                <a:cubicBezTo>
                  <a:pt x="8" y="135"/>
                  <a:pt x="8" y="135"/>
                  <a:pt x="8" y="135"/>
                </a:cubicBezTo>
                <a:lnTo>
                  <a:pt x="8" y="103"/>
                </a:lnTo>
                <a:close/>
                <a:moveTo>
                  <a:pt x="100" y="116"/>
                </a:moveTo>
                <a:cubicBezTo>
                  <a:pt x="76" y="133"/>
                  <a:pt x="76" y="133"/>
                  <a:pt x="76" y="13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92" y="95"/>
                  <a:pt x="92" y="95"/>
                  <a:pt x="92" y="95"/>
                </a:cubicBezTo>
                <a:cubicBezTo>
                  <a:pt x="100" y="99"/>
                  <a:pt x="100" y="99"/>
                  <a:pt x="100" y="99"/>
                </a:cubicBezTo>
                <a:lnTo>
                  <a:pt x="100" y="116"/>
                </a:lnTo>
                <a:close/>
                <a:moveTo>
                  <a:pt x="133" y="135"/>
                </a:moveTo>
                <a:cubicBezTo>
                  <a:pt x="125" y="135"/>
                  <a:pt x="125" y="135"/>
                  <a:pt x="125" y="135"/>
                </a:cubicBezTo>
                <a:cubicBezTo>
                  <a:pt x="125" y="102"/>
                  <a:pt x="125" y="102"/>
                  <a:pt x="125" y="102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6" y="76"/>
                  <a:pt x="106" y="76"/>
                  <a:pt x="106" y="76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33" y="96"/>
                  <a:pt x="133" y="96"/>
                  <a:pt x="133" y="96"/>
                </a:cubicBezTo>
                <a:lnTo>
                  <a:pt x="133" y="135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28" name="Google Shape;1228;p36"/>
          <p:cNvGrpSpPr/>
          <p:nvPr/>
        </p:nvGrpSpPr>
        <p:grpSpPr>
          <a:xfrm>
            <a:off x="6908871" y="1346547"/>
            <a:ext cx="366152" cy="313375"/>
            <a:chOff x="3149209" y="1572857"/>
            <a:chExt cx="366152" cy="313375"/>
          </a:xfrm>
        </p:grpSpPr>
        <p:sp>
          <p:nvSpPr>
            <p:cNvPr id="1229" name="Google Shape;1229;p36"/>
            <p:cNvSpPr/>
            <p:nvPr/>
          </p:nvSpPr>
          <p:spPr>
            <a:xfrm>
              <a:off x="3367257" y="1805149"/>
              <a:ext cx="147923" cy="36159"/>
            </a:xfrm>
            <a:custGeom>
              <a:avLst/>
              <a:gdLst/>
              <a:ahLst/>
              <a:cxnLst/>
              <a:rect l="l" t="t" r="r" b="b"/>
              <a:pathLst>
                <a:path w="57" h="14" extrusionOk="0">
                  <a:moveTo>
                    <a:pt x="0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1"/>
                    <a:pt x="11" y="9"/>
                    <a:pt x="14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36"/>
            <p:cNvSpPr/>
            <p:nvPr/>
          </p:nvSpPr>
          <p:spPr>
            <a:xfrm>
              <a:off x="3327811" y="1633122"/>
              <a:ext cx="187368" cy="107380"/>
            </a:xfrm>
            <a:custGeom>
              <a:avLst/>
              <a:gdLst/>
              <a:ahLst/>
              <a:cxnLst/>
              <a:rect l="l" t="t" r="r" b="b"/>
              <a:pathLst>
                <a:path w="72" h="41" extrusionOk="0">
                  <a:moveTo>
                    <a:pt x="9" y="29"/>
                  </a:moveTo>
                  <a:cubicBezTo>
                    <a:pt x="9" y="27"/>
                    <a:pt x="11" y="25"/>
                    <a:pt x="13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43" y="25"/>
                    <a:pt x="48" y="19"/>
                    <a:pt x="48" y="13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5"/>
                    <a:pt x="43" y="0"/>
                    <a:pt x="3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8" y="8"/>
                    <a:pt x="40" y="10"/>
                    <a:pt x="40" y="1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5"/>
                    <a:pt x="38" y="17"/>
                    <a:pt x="36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6" y="17"/>
                    <a:pt x="0" y="23"/>
                    <a:pt x="0" y="30"/>
                  </a:cubicBezTo>
                  <a:cubicBezTo>
                    <a:pt x="1" y="36"/>
                    <a:pt x="6" y="41"/>
                    <a:pt x="13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1" y="33"/>
                    <a:pt x="9" y="31"/>
                    <a:pt x="9" y="2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36"/>
            <p:cNvSpPr/>
            <p:nvPr/>
          </p:nvSpPr>
          <p:spPr>
            <a:xfrm>
              <a:off x="3348629" y="1763512"/>
              <a:ext cx="1665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36"/>
            <p:cNvSpPr/>
            <p:nvPr/>
          </p:nvSpPr>
          <p:spPr>
            <a:xfrm>
              <a:off x="3200708" y="1687908"/>
              <a:ext cx="60265" cy="31776"/>
            </a:xfrm>
            <a:custGeom>
              <a:avLst/>
              <a:gdLst/>
              <a:ahLst/>
              <a:cxnLst/>
              <a:rect l="l" t="t" r="r" b="b"/>
              <a:pathLst>
                <a:path w="55" h="29" extrusionOk="0">
                  <a:moveTo>
                    <a:pt x="0" y="7"/>
                  </a:moveTo>
                  <a:lnTo>
                    <a:pt x="50" y="0"/>
                  </a:lnTo>
                  <a:lnTo>
                    <a:pt x="55" y="19"/>
                  </a:lnTo>
                  <a:lnTo>
                    <a:pt x="5" y="29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Google Shape;1233;p36"/>
            <p:cNvSpPr/>
            <p:nvPr/>
          </p:nvSpPr>
          <p:spPr>
            <a:xfrm>
              <a:off x="3208377" y="1731736"/>
              <a:ext cx="60265" cy="29585"/>
            </a:xfrm>
            <a:custGeom>
              <a:avLst/>
              <a:gdLst/>
              <a:ahLst/>
              <a:cxnLst/>
              <a:rect l="l" t="t" r="r" b="b"/>
              <a:pathLst>
                <a:path w="55" h="27" extrusionOk="0">
                  <a:moveTo>
                    <a:pt x="0" y="8"/>
                  </a:moveTo>
                  <a:lnTo>
                    <a:pt x="50" y="0"/>
                  </a:lnTo>
                  <a:lnTo>
                    <a:pt x="55" y="19"/>
                  </a:lnTo>
                  <a:lnTo>
                    <a:pt x="5" y="27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36"/>
            <p:cNvSpPr/>
            <p:nvPr/>
          </p:nvSpPr>
          <p:spPr>
            <a:xfrm>
              <a:off x="3216048" y="1773374"/>
              <a:ext cx="60265" cy="31776"/>
            </a:xfrm>
            <a:custGeom>
              <a:avLst/>
              <a:gdLst/>
              <a:ahLst/>
              <a:cxnLst/>
              <a:rect l="l" t="t" r="r" b="b"/>
              <a:pathLst>
                <a:path w="55" h="29" extrusionOk="0">
                  <a:moveTo>
                    <a:pt x="0" y="10"/>
                  </a:moveTo>
                  <a:lnTo>
                    <a:pt x="50" y="0"/>
                  </a:lnTo>
                  <a:lnTo>
                    <a:pt x="55" y="22"/>
                  </a:lnTo>
                  <a:lnTo>
                    <a:pt x="5" y="29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36"/>
            <p:cNvSpPr/>
            <p:nvPr/>
          </p:nvSpPr>
          <p:spPr>
            <a:xfrm>
              <a:off x="3149209" y="1572857"/>
              <a:ext cx="365970" cy="313375"/>
            </a:xfrm>
            <a:custGeom>
              <a:avLst/>
              <a:gdLst/>
              <a:ahLst/>
              <a:cxnLst/>
              <a:rect l="l" t="t" r="r" b="b"/>
              <a:pathLst>
                <a:path w="334" h="286" extrusionOk="0">
                  <a:moveTo>
                    <a:pt x="128" y="53"/>
                  </a:moveTo>
                  <a:lnTo>
                    <a:pt x="106" y="57"/>
                  </a:lnTo>
                  <a:lnTo>
                    <a:pt x="99" y="19"/>
                  </a:lnTo>
                  <a:lnTo>
                    <a:pt x="68" y="24"/>
                  </a:lnTo>
                  <a:lnTo>
                    <a:pt x="64" y="0"/>
                  </a:lnTo>
                  <a:lnTo>
                    <a:pt x="45" y="3"/>
                  </a:lnTo>
                  <a:lnTo>
                    <a:pt x="47" y="27"/>
                  </a:lnTo>
                  <a:lnTo>
                    <a:pt x="14" y="34"/>
                  </a:lnTo>
                  <a:lnTo>
                    <a:pt x="21" y="72"/>
                  </a:lnTo>
                  <a:lnTo>
                    <a:pt x="2" y="76"/>
                  </a:lnTo>
                  <a:lnTo>
                    <a:pt x="35" y="267"/>
                  </a:lnTo>
                  <a:lnTo>
                    <a:pt x="0" y="267"/>
                  </a:lnTo>
                  <a:lnTo>
                    <a:pt x="0" y="286"/>
                  </a:lnTo>
                  <a:lnTo>
                    <a:pt x="334" y="286"/>
                  </a:lnTo>
                  <a:lnTo>
                    <a:pt x="334" y="267"/>
                  </a:lnTo>
                  <a:lnTo>
                    <a:pt x="166" y="267"/>
                  </a:lnTo>
                  <a:lnTo>
                    <a:pt x="128" y="53"/>
                  </a:lnTo>
                  <a:close/>
                  <a:moveTo>
                    <a:pt x="37" y="50"/>
                  </a:moveTo>
                  <a:lnTo>
                    <a:pt x="85" y="41"/>
                  </a:lnTo>
                  <a:lnTo>
                    <a:pt x="87" y="60"/>
                  </a:lnTo>
                  <a:lnTo>
                    <a:pt x="40" y="69"/>
                  </a:lnTo>
                  <a:lnTo>
                    <a:pt x="37" y="50"/>
                  </a:lnTo>
                  <a:close/>
                  <a:moveTo>
                    <a:pt x="23" y="91"/>
                  </a:moveTo>
                  <a:lnTo>
                    <a:pt x="26" y="91"/>
                  </a:lnTo>
                  <a:lnTo>
                    <a:pt x="111" y="76"/>
                  </a:lnTo>
                  <a:lnTo>
                    <a:pt x="144" y="267"/>
                  </a:lnTo>
                  <a:lnTo>
                    <a:pt x="56" y="267"/>
                  </a:lnTo>
                  <a:lnTo>
                    <a:pt x="23" y="9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36"/>
            <p:cNvSpPr/>
            <p:nvPr/>
          </p:nvSpPr>
          <p:spPr>
            <a:xfrm>
              <a:off x="3473541" y="1630930"/>
              <a:ext cx="210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7" name="Google Shape;1237;p36"/>
            <p:cNvSpPr/>
            <p:nvPr/>
          </p:nvSpPr>
          <p:spPr>
            <a:xfrm>
              <a:off x="3494360" y="1610111"/>
              <a:ext cx="21000" cy="21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38" name="Google Shape;1238;p36"/>
          <p:cNvSpPr/>
          <p:nvPr/>
        </p:nvSpPr>
        <p:spPr>
          <a:xfrm>
            <a:off x="1869068" y="3042756"/>
            <a:ext cx="365970" cy="292557"/>
          </a:xfrm>
          <a:custGeom>
            <a:avLst/>
            <a:gdLst/>
            <a:ahLst/>
            <a:cxnLst/>
            <a:rect l="l" t="t" r="r" b="b"/>
            <a:pathLst>
              <a:path w="141" h="112" extrusionOk="0">
                <a:moveTo>
                  <a:pt x="141" y="30"/>
                </a:moveTo>
                <a:cubicBezTo>
                  <a:pt x="133" y="30"/>
                  <a:pt x="133" y="30"/>
                  <a:pt x="133" y="30"/>
                </a:cubicBezTo>
                <a:cubicBezTo>
                  <a:pt x="133" y="0"/>
                  <a:pt x="133" y="0"/>
                  <a:pt x="13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12"/>
                  <a:pt x="0" y="112"/>
                  <a:pt x="0" y="112"/>
                </a:cubicBezTo>
                <a:cubicBezTo>
                  <a:pt x="133" y="112"/>
                  <a:pt x="133" y="112"/>
                  <a:pt x="133" y="112"/>
                </a:cubicBezTo>
                <a:cubicBezTo>
                  <a:pt x="133" y="78"/>
                  <a:pt x="133" y="78"/>
                  <a:pt x="133" y="78"/>
                </a:cubicBezTo>
                <a:cubicBezTo>
                  <a:pt x="141" y="78"/>
                  <a:pt x="141" y="78"/>
                  <a:pt x="141" y="78"/>
                </a:cubicBezTo>
                <a:cubicBezTo>
                  <a:pt x="141" y="30"/>
                  <a:pt x="141" y="30"/>
                  <a:pt x="141" y="30"/>
                </a:cubicBezTo>
                <a:close/>
                <a:moveTo>
                  <a:pt x="125" y="30"/>
                </a:moveTo>
                <a:cubicBezTo>
                  <a:pt x="117" y="30"/>
                  <a:pt x="117" y="30"/>
                  <a:pt x="117" y="30"/>
                </a:cubicBezTo>
                <a:cubicBezTo>
                  <a:pt x="117" y="50"/>
                  <a:pt x="117" y="50"/>
                  <a:pt x="117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0" y="45"/>
                  <a:pt x="75" y="42"/>
                  <a:pt x="70" y="42"/>
                </a:cubicBezTo>
                <a:cubicBezTo>
                  <a:pt x="64" y="42"/>
                  <a:pt x="59" y="47"/>
                  <a:pt x="59" y="53"/>
                </a:cubicBezTo>
                <a:cubicBezTo>
                  <a:pt x="59" y="57"/>
                  <a:pt x="60" y="61"/>
                  <a:pt x="63" y="63"/>
                </a:cubicBezTo>
                <a:cubicBezTo>
                  <a:pt x="57" y="71"/>
                  <a:pt x="57" y="71"/>
                  <a:pt x="57" y="71"/>
                </a:cubicBezTo>
                <a:cubicBezTo>
                  <a:pt x="39" y="43"/>
                  <a:pt x="39" y="43"/>
                  <a:pt x="39" y="43"/>
                </a:cubicBezTo>
                <a:cubicBezTo>
                  <a:pt x="26" y="58"/>
                  <a:pt x="26" y="58"/>
                  <a:pt x="26" y="58"/>
                </a:cubicBezTo>
                <a:cubicBezTo>
                  <a:pt x="23" y="52"/>
                  <a:pt x="23" y="52"/>
                  <a:pt x="23" y="52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8"/>
                  <a:pt x="32" y="8"/>
                  <a:pt x="32" y="8"/>
                </a:cubicBezTo>
                <a:cubicBezTo>
                  <a:pt x="125" y="8"/>
                  <a:pt x="125" y="8"/>
                  <a:pt x="125" y="8"/>
                </a:cubicBezTo>
                <a:cubicBezTo>
                  <a:pt x="125" y="30"/>
                  <a:pt x="125" y="30"/>
                  <a:pt x="125" y="30"/>
                </a:cubicBezTo>
                <a:close/>
                <a:moveTo>
                  <a:pt x="71" y="58"/>
                </a:moveTo>
                <a:cubicBezTo>
                  <a:pt x="69" y="58"/>
                  <a:pt x="67" y="56"/>
                  <a:pt x="67" y="54"/>
                </a:cubicBezTo>
                <a:cubicBezTo>
                  <a:pt x="67" y="52"/>
                  <a:pt x="69" y="50"/>
                  <a:pt x="71" y="50"/>
                </a:cubicBezTo>
                <a:cubicBezTo>
                  <a:pt x="73" y="50"/>
                  <a:pt x="74" y="52"/>
                  <a:pt x="74" y="54"/>
                </a:cubicBezTo>
                <a:cubicBezTo>
                  <a:pt x="74" y="56"/>
                  <a:pt x="73" y="58"/>
                  <a:pt x="71" y="58"/>
                </a:cubicBezTo>
                <a:close/>
                <a:moveTo>
                  <a:pt x="14" y="23"/>
                </a:moveTo>
                <a:cubicBezTo>
                  <a:pt x="23" y="14"/>
                  <a:pt x="23" y="14"/>
                  <a:pt x="23" y="14"/>
                </a:cubicBezTo>
                <a:cubicBezTo>
                  <a:pt x="23" y="23"/>
                  <a:pt x="23" y="23"/>
                  <a:pt x="23" y="23"/>
                </a:cubicBezTo>
                <a:lnTo>
                  <a:pt x="14" y="23"/>
                </a:lnTo>
                <a:close/>
                <a:moveTo>
                  <a:pt x="125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25" y="73"/>
                  <a:pt x="25" y="73"/>
                  <a:pt x="25" y="73"/>
                </a:cubicBezTo>
                <a:cubicBezTo>
                  <a:pt x="38" y="57"/>
                  <a:pt x="38" y="57"/>
                  <a:pt x="38" y="57"/>
                </a:cubicBezTo>
                <a:cubicBezTo>
                  <a:pt x="58" y="86"/>
                  <a:pt x="58" y="86"/>
                  <a:pt x="58" y="86"/>
                </a:cubicBezTo>
                <a:cubicBezTo>
                  <a:pt x="71" y="66"/>
                  <a:pt x="71" y="66"/>
                  <a:pt x="71" y="66"/>
                </a:cubicBezTo>
                <a:cubicBezTo>
                  <a:pt x="76" y="66"/>
                  <a:pt x="80" y="63"/>
                  <a:pt x="82" y="58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7" y="78"/>
                  <a:pt x="117" y="78"/>
                  <a:pt x="117" y="78"/>
                </a:cubicBezTo>
                <a:cubicBezTo>
                  <a:pt x="125" y="78"/>
                  <a:pt x="125" y="78"/>
                  <a:pt x="125" y="78"/>
                </a:cubicBezTo>
                <a:cubicBezTo>
                  <a:pt x="125" y="104"/>
                  <a:pt x="125" y="104"/>
                  <a:pt x="125" y="104"/>
                </a:cubicBezTo>
                <a:close/>
                <a:moveTo>
                  <a:pt x="133" y="70"/>
                </a:moveTo>
                <a:cubicBezTo>
                  <a:pt x="125" y="70"/>
                  <a:pt x="125" y="70"/>
                  <a:pt x="125" y="70"/>
                </a:cubicBezTo>
                <a:cubicBezTo>
                  <a:pt x="125" y="38"/>
                  <a:pt x="125" y="38"/>
                  <a:pt x="125" y="38"/>
                </a:cubicBezTo>
                <a:cubicBezTo>
                  <a:pt x="133" y="38"/>
                  <a:pt x="133" y="38"/>
                  <a:pt x="133" y="38"/>
                </a:cubicBezTo>
                <a:lnTo>
                  <a:pt x="133" y="7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0D444BA-5902-4771-E744-BBC78B2F3B11}"/>
              </a:ext>
            </a:extLst>
          </p:cNvPr>
          <p:cNvSpPr txBox="1"/>
          <p:nvPr/>
        </p:nvSpPr>
        <p:spPr>
          <a:xfrm>
            <a:off x="759541" y="307265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326661-E190-FF28-4B00-61DDB2B1C0D2}"/>
              </a:ext>
            </a:extLst>
          </p:cNvPr>
          <p:cNvSpPr txBox="1"/>
          <p:nvPr/>
        </p:nvSpPr>
        <p:spPr>
          <a:xfrm>
            <a:off x="769311" y="1742682"/>
            <a:ext cx="2557464" cy="103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64FEBB-C5AA-EBD2-FDA2-93F8AC0143C3}"/>
              </a:ext>
            </a:extLst>
          </p:cNvPr>
          <p:cNvSpPr txBox="1"/>
          <p:nvPr/>
        </p:nvSpPr>
        <p:spPr>
          <a:xfrm>
            <a:off x="3259763" y="1742682"/>
            <a:ext cx="2557464" cy="103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78844B-EA33-20BE-79F7-86AC0DBE80DF}"/>
              </a:ext>
            </a:extLst>
          </p:cNvPr>
          <p:cNvSpPr txBox="1"/>
          <p:nvPr/>
        </p:nvSpPr>
        <p:spPr>
          <a:xfrm>
            <a:off x="5808741" y="1742682"/>
            <a:ext cx="2557464" cy="103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9341E0-C69A-F937-DEFE-289710402553}"/>
              </a:ext>
            </a:extLst>
          </p:cNvPr>
          <p:cNvSpPr txBox="1"/>
          <p:nvPr/>
        </p:nvSpPr>
        <p:spPr>
          <a:xfrm>
            <a:off x="862718" y="3500134"/>
            <a:ext cx="2557464" cy="103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B879C3-D50B-A427-0CE1-9E9CE4E10586}"/>
              </a:ext>
            </a:extLst>
          </p:cNvPr>
          <p:cNvSpPr txBox="1"/>
          <p:nvPr/>
        </p:nvSpPr>
        <p:spPr>
          <a:xfrm>
            <a:off x="3353170" y="3500134"/>
            <a:ext cx="2557464" cy="103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883C5F-4E5E-94E9-8FA4-A7CB57FC1A99}"/>
              </a:ext>
            </a:extLst>
          </p:cNvPr>
          <p:cNvSpPr txBox="1"/>
          <p:nvPr/>
        </p:nvSpPr>
        <p:spPr>
          <a:xfrm>
            <a:off x="5902148" y="3500134"/>
            <a:ext cx="2557464" cy="103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4" name="Google Shape;1244;p37"/>
          <p:cNvCxnSpPr>
            <a:cxnSpLocks/>
          </p:cNvCxnSpPr>
          <p:nvPr/>
        </p:nvCxnSpPr>
        <p:spPr>
          <a:xfrm rot="10800000">
            <a:off x="-742425" y="1167425"/>
            <a:ext cx="20754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diamond" w="med" len="med"/>
            <a:tailEnd type="none" w="med" len="med"/>
          </a:ln>
        </p:spPr>
      </p:cxnSp>
      <p:grpSp>
        <p:nvGrpSpPr>
          <p:cNvPr id="1245" name="Google Shape;1245;p37"/>
          <p:cNvGrpSpPr/>
          <p:nvPr/>
        </p:nvGrpSpPr>
        <p:grpSpPr>
          <a:xfrm>
            <a:off x="596197" y="3476098"/>
            <a:ext cx="1672349" cy="1805649"/>
            <a:chOff x="5413844" y="3950325"/>
            <a:chExt cx="1113637" cy="994684"/>
          </a:xfrm>
        </p:grpSpPr>
        <p:grpSp>
          <p:nvGrpSpPr>
            <p:cNvPr id="1246" name="Google Shape;1246;p37"/>
            <p:cNvGrpSpPr/>
            <p:nvPr/>
          </p:nvGrpSpPr>
          <p:grpSpPr>
            <a:xfrm flipH="1">
              <a:off x="5413844" y="4272079"/>
              <a:ext cx="1113637" cy="672930"/>
              <a:chOff x="7394740" y="3695252"/>
              <a:chExt cx="1904305" cy="1150701"/>
            </a:xfrm>
          </p:grpSpPr>
          <p:sp>
            <p:nvSpPr>
              <p:cNvPr id="1247" name="Google Shape;1247;p37"/>
              <p:cNvSpPr/>
              <p:nvPr/>
            </p:nvSpPr>
            <p:spPr>
              <a:xfrm rot="7361292">
                <a:off x="7354937" y="4138152"/>
                <a:ext cx="876443" cy="174178"/>
              </a:xfrm>
              <a:custGeom>
                <a:avLst/>
                <a:gdLst/>
                <a:ahLst/>
                <a:cxnLst/>
                <a:rect l="l" t="t" r="r" b="b"/>
                <a:pathLst>
                  <a:path w="1251" h="159" extrusionOk="0">
                    <a:moveTo>
                      <a:pt x="1251" y="159"/>
                    </a:moveTo>
                    <a:lnTo>
                      <a:pt x="667" y="130"/>
                    </a:lnTo>
                    <a:lnTo>
                      <a:pt x="634" y="69"/>
                    </a:lnTo>
                    <a:lnTo>
                      <a:pt x="36" y="0"/>
                    </a:lnTo>
                    <a:lnTo>
                      <a:pt x="0" y="31"/>
                    </a:lnTo>
                    <a:lnTo>
                      <a:pt x="612" y="95"/>
                    </a:lnTo>
                    <a:lnTo>
                      <a:pt x="634" y="154"/>
                    </a:lnTo>
                    <a:lnTo>
                      <a:pt x="1251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8" name="Google Shape;1248;p37"/>
              <p:cNvSpPr/>
              <p:nvPr/>
            </p:nvSpPr>
            <p:spPr>
              <a:xfrm rot="-5876212">
                <a:off x="7659097" y="4002934"/>
                <a:ext cx="711184" cy="330358"/>
              </a:xfrm>
              <a:custGeom>
                <a:avLst/>
                <a:gdLst/>
                <a:ahLst/>
                <a:cxnLst/>
                <a:rect l="l" t="t" r="r" b="b"/>
                <a:pathLst>
                  <a:path w="1269" h="377" extrusionOk="0">
                    <a:moveTo>
                      <a:pt x="1146" y="19"/>
                    </a:moveTo>
                    <a:lnTo>
                      <a:pt x="1269" y="90"/>
                    </a:lnTo>
                    <a:lnTo>
                      <a:pt x="1006" y="235"/>
                    </a:lnTo>
                    <a:lnTo>
                      <a:pt x="707" y="235"/>
                    </a:lnTo>
                    <a:lnTo>
                      <a:pt x="335" y="377"/>
                    </a:lnTo>
                    <a:lnTo>
                      <a:pt x="0" y="373"/>
                    </a:lnTo>
                    <a:lnTo>
                      <a:pt x="323" y="358"/>
                    </a:lnTo>
                    <a:lnTo>
                      <a:pt x="688" y="209"/>
                    </a:lnTo>
                    <a:lnTo>
                      <a:pt x="987" y="214"/>
                    </a:lnTo>
                    <a:lnTo>
                      <a:pt x="1210" y="90"/>
                    </a:lnTo>
                    <a:lnTo>
                      <a:pt x="1042" y="0"/>
                    </a:lnTo>
                    <a:lnTo>
                      <a:pt x="1146" y="1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9" name="Google Shape;1249;p37"/>
              <p:cNvSpPr/>
              <p:nvPr/>
            </p:nvSpPr>
            <p:spPr>
              <a:xfrm rot="7361292">
                <a:off x="7360269" y="4456587"/>
                <a:ext cx="496721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2" y="173"/>
                    </a:moveTo>
                    <a:lnTo>
                      <a:pt x="396" y="76"/>
                    </a:lnTo>
                    <a:lnTo>
                      <a:pt x="557" y="99"/>
                    </a:lnTo>
                    <a:lnTo>
                      <a:pt x="709" y="0"/>
                    </a:lnTo>
                    <a:lnTo>
                      <a:pt x="550" y="88"/>
                    </a:lnTo>
                    <a:lnTo>
                      <a:pt x="379" y="57"/>
                    </a:lnTo>
                    <a:lnTo>
                      <a:pt x="0" y="171"/>
                    </a:lnTo>
                    <a:lnTo>
                      <a:pt x="92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0" name="Google Shape;1250;p37"/>
              <p:cNvSpPr/>
              <p:nvPr/>
            </p:nvSpPr>
            <p:spPr>
              <a:xfrm rot="3437702">
                <a:off x="8306444" y="4553289"/>
                <a:ext cx="509930" cy="101423"/>
              </a:xfrm>
              <a:custGeom>
                <a:avLst/>
                <a:gdLst/>
                <a:ahLst/>
                <a:cxnLst/>
                <a:rect l="l" t="t" r="r" b="b"/>
                <a:pathLst>
                  <a:path w="1250" h="159" extrusionOk="0">
                    <a:moveTo>
                      <a:pt x="1250" y="159"/>
                    </a:moveTo>
                    <a:lnTo>
                      <a:pt x="666" y="128"/>
                    </a:lnTo>
                    <a:lnTo>
                      <a:pt x="633" y="69"/>
                    </a:lnTo>
                    <a:lnTo>
                      <a:pt x="35" y="0"/>
                    </a:lnTo>
                    <a:lnTo>
                      <a:pt x="0" y="28"/>
                    </a:lnTo>
                    <a:lnTo>
                      <a:pt x="612" y="93"/>
                    </a:lnTo>
                    <a:lnTo>
                      <a:pt x="633" y="154"/>
                    </a:lnTo>
                    <a:lnTo>
                      <a:pt x="1250" y="15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1" name="Google Shape;1251;p37"/>
              <p:cNvSpPr/>
              <p:nvPr/>
            </p:nvSpPr>
            <p:spPr>
              <a:xfrm rot="-3533658">
                <a:off x="7973400" y="4120662"/>
                <a:ext cx="1090826" cy="171987"/>
              </a:xfrm>
              <a:custGeom>
                <a:avLst/>
                <a:gdLst/>
                <a:ahLst/>
                <a:cxnLst/>
                <a:rect l="l" t="t" r="r" b="b"/>
                <a:pathLst>
                  <a:path w="1557" h="157" extrusionOk="0">
                    <a:moveTo>
                      <a:pt x="1557" y="67"/>
                    </a:moveTo>
                    <a:lnTo>
                      <a:pt x="833" y="0"/>
                    </a:lnTo>
                    <a:lnTo>
                      <a:pt x="463" y="129"/>
                    </a:lnTo>
                    <a:lnTo>
                      <a:pt x="0" y="119"/>
                    </a:lnTo>
                    <a:lnTo>
                      <a:pt x="499" y="157"/>
                    </a:lnTo>
                    <a:lnTo>
                      <a:pt x="840" y="43"/>
                    </a:lnTo>
                    <a:lnTo>
                      <a:pt x="1545" y="98"/>
                    </a:lnTo>
                    <a:lnTo>
                      <a:pt x="1557" y="6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2" name="Google Shape;1252;p37"/>
              <p:cNvSpPr/>
              <p:nvPr/>
            </p:nvSpPr>
            <p:spPr>
              <a:xfrm rot="265900">
                <a:off x="8795760" y="4153639"/>
                <a:ext cx="496722" cy="189515"/>
              </a:xfrm>
              <a:custGeom>
                <a:avLst/>
                <a:gdLst/>
                <a:ahLst/>
                <a:cxnLst/>
                <a:rect l="l" t="t" r="r" b="b"/>
                <a:pathLst>
                  <a:path w="709" h="173" extrusionOk="0">
                    <a:moveTo>
                      <a:pt x="93" y="173"/>
                    </a:moveTo>
                    <a:lnTo>
                      <a:pt x="396" y="76"/>
                    </a:lnTo>
                    <a:lnTo>
                      <a:pt x="558" y="97"/>
                    </a:lnTo>
                    <a:lnTo>
                      <a:pt x="709" y="0"/>
                    </a:lnTo>
                    <a:lnTo>
                      <a:pt x="550" y="85"/>
                    </a:lnTo>
                    <a:lnTo>
                      <a:pt x="382" y="57"/>
                    </a:lnTo>
                    <a:lnTo>
                      <a:pt x="0" y="171"/>
                    </a:lnTo>
                    <a:lnTo>
                      <a:pt x="93" y="17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3" name="Google Shape;1253;p37"/>
              <p:cNvSpPr/>
              <p:nvPr/>
            </p:nvSpPr>
            <p:spPr>
              <a:xfrm rot="-8282872">
                <a:off x="8459836" y="4259824"/>
                <a:ext cx="710676" cy="111193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156" extrusionOk="0">
                    <a:moveTo>
                      <a:pt x="1559" y="69"/>
                    </a:moveTo>
                    <a:lnTo>
                      <a:pt x="833" y="0"/>
                    </a:lnTo>
                    <a:lnTo>
                      <a:pt x="465" y="128"/>
                    </a:lnTo>
                    <a:lnTo>
                      <a:pt x="0" y="121"/>
                    </a:lnTo>
                    <a:lnTo>
                      <a:pt x="501" y="156"/>
                    </a:lnTo>
                    <a:lnTo>
                      <a:pt x="840" y="45"/>
                    </a:lnTo>
                    <a:lnTo>
                      <a:pt x="1545" y="99"/>
                    </a:lnTo>
                    <a:lnTo>
                      <a:pt x="1559" y="6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54" name="Google Shape;1254;p37"/>
            <p:cNvGrpSpPr/>
            <p:nvPr/>
          </p:nvGrpSpPr>
          <p:grpSpPr>
            <a:xfrm>
              <a:off x="5511900" y="3950325"/>
              <a:ext cx="990600" cy="585788"/>
              <a:chOff x="5559125" y="4091050"/>
              <a:chExt cx="990600" cy="585788"/>
            </a:xfrm>
          </p:grpSpPr>
          <p:sp>
            <p:nvSpPr>
              <p:cNvPr id="1255" name="Google Shape;1255;p37"/>
              <p:cNvSpPr/>
              <p:nvPr/>
            </p:nvSpPr>
            <p:spPr>
              <a:xfrm>
                <a:off x="5559125" y="4091050"/>
                <a:ext cx="990600" cy="585788"/>
              </a:xfrm>
              <a:custGeom>
                <a:avLst/>
                <a:gdLst/>
                <a:ahLst/>
                <a:cxnLst/>
                <a:rect l="l" t="t" r="r" b="b"/>
                <a:pathLst>
                  <a:path w="624" h="369" extrusionOk="0">
                    <a:moveTo>
                      <a:pt x="624" y="9"/>
                    </a:moveTo>
                    <a:lnTo>
                      <a:pt x="610" y="107"/>
                    </a:lnTo>
                    <a:lnTo>
                      <a:pt x="619" y="200"/>
                    </a:lnTo>
                    <a:lnTo>
                      <a:pt x="596" y="312"/>
                    </a:lnTo>
                    <a:lnTo>
                      <a:pt x="610" y="369"/>
                    </a:lnTo>
                    <a:lnTo>
                      <a:pt x="10" y="369"/>
                    </a:lnTo>
                    <a:lnTo>
                      <a:pt x="0" y="312"/>
                    </a:lnTo>
                    <a:lnTo>
                      <a:pt x="14" y="164"/>
                    </a:lnTo>
                    <a:lnTo>
                      <a:pt x="0" y="100"/>
                    </a:lnTo>
                    <a:lnTo>
                      <a:pt x="5" y="0"/>
                    </a:lnTo>
                    <a:lnTo>
                      <a:pt x="624" y="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6" name="Google Shape;1256;p37"/>
              <p:cNvSpPr/>
              <p:nvPr/>
            </p:nvSpPr>
            <p:spPr>
              <a:xfrm>
                <a:off x="5602228" y="4257650"/>
                <a:ext cx="464678" cy="419100"/>
              </a:xfrm>
              <a:custGeom>
                <a:avLst/>
                <a:gdLst/>
                <a:ahLst/>
                <a:cxnLst/>
                <a:rect l="l" t="t" r="r" b="b"/>
                <a:pathLst>
                  <a:path w="293" h="264" extrusionOk="0">
                    <a:moveTo>
                      <a:pt x="56" y="264"/>
                    </a:moveTo>
                    <a:cubicBezTo>
                      <a:pt x="51" y="254"/>
                      <a:pt x="51" y="254"/>
                      <a:pt x="51" y="254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45"/>
                      <a:pt x="185" y="0"/>
                      <a:pt x="186" y="27"/>
                    </a:cubicBezTo>
                    <a:cubicBezTo>
                      <a:pt x="187" y="54"/>
                      <a:pt x="164" y="165"/>
                      <a:pt x="164" y="165"/>
                    </a:cubicBezTo>
                    <a:cubicBezTo>
                      <a:pt x="293" y="264"/>
                      <a:pt x="293" y="264"/>
                      <a:pt x="293" y="264"/>
                    </a:cubicBezTo>
                  </a:path>
                </a:pathLst>
              </a:cu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7" name="Google Shape;1257;p37"/>
              <p:cNvSpPr/>
              <p:nvPr/>
            </p:nvSpPr>
            <p:spPr>
              <a:xfrm>
                <a:off x="6124263" y="4491013"/>
                <a:ext cx="365125" cy="185738"/>
              </a:xfrm>
              <a:custGeom>
                <a:avLst/>
                <a:gdLst/>
                <a:ahLst/>
                <a:cxnLst/>
                <a:rect l="l" t="t" r="r" b="b"/>
                <a:pathLst>
                  <a:path w="96" h="49" extrusionOk="0">
                    <a:moveTo>
                      <a:pt x="74" y="49"/>
                    </a:moveTo>
                    <a:cubicBezTo>
                      <a:pt x="78" y="45"/>
                      <a:pt x="83" y="42"/>
                      <a:pt x="88" y="38"/>
                    </a:cubicBezTo>
                    <a:cubicBezTo>
                      <a:pt x="93" y="34"/>
                      <a:pt x="96" y="28"/>
                      <a:pt x="91" y="23"/>
                    </a:cubicBezTo>
                    <a:cubicBezTo>
                      <a:pt x="88" y="21"/>
                      <a:pt x="85" y="20"/>
                      <a:pt x="82" y="20"/>
                    </a:cubicBezTo>
                    <a:cubicBezTo>
                      <a:pt x="82" y="16"/>
                      <a:pt x="79" y="12"/>
                      <a:pt x="70" y="11"/>
                    </a:cubicBezTo>
                    <a:cubicBezTo>
                      <a:pt x="68" y="11"/>
                      <a:pt x="65" y="11"/>
                      <a:pt x="62" y="12"/>
                    </a:cubicBezTo>
                    <a:cubicBezTo>
                      <a:pt x="64" y="7"/>
                      <a:pt x="61" y="3"/>
                      <a:pt x="53" y="2"/>
                    </a:cubicBezTo>
                    <a:cubicBezTo>
                      <a:pt x="44" y="0"/>
                      <a:pt x="30" y="6"/>
                      <a:pt x="22" y="9"/>
                    </a:cubicBezTo>
                    <a:cubicBezTo>
                      <a:pt x="13" y="13"/>
                      <a:pt x="5" y="20"/>
                      <a:pt x="4" y="28"/>
                    </a:cubicBezTo>
                    <a:cubicBezTo>
                      <a:pt x="4" y="29"/>
                      <a:pt x="5" y="30"/>
                      <a:pt x="6" y="31"/>
                    </a:cubicBezTo>
                    <a:cubicBezTo>
                      <a:pt x="5" y="33"/>
                      <a:pt x="4" y="36"/>
                      <a:pt x="4" y="38"/>
                    </a:cubicBezTo>
                    <a:cubicBezTo>
                      <a:pt x="2" y="41"/>
                      <a:pt x="0" y="46"/>
                      <a:pt x="1" y="49"/>
                    </a:cubicBezTo>
                    <a:lnTo>
                      <a:pt x="74" y="49"/>
                    </a:lnTo>
                    <a:close/>
                  </a:path>
                </a:pathLst>
              </a:cu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8" name="Google Shape;1258;p37"/>
              <p:cNvSpPr/>
              <p:nvPr/>
            </p:nvSpPr>
            <p:spPr>
              <a:xfrm>
                <a:off x="6265550" y="4422938"/>
                <a:ext cx="46038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29" h="36" extrusionOk="0">
                    <a:moveTo>
                      <a:pt x="17" y="5"/>
                    </a:moveTo>
                    <a:lnTo>
                      <a:pt x="0" y="36"/>
                    </a:lnTo>
                    <a:lnTo>
                      <a:pt x="29" y="0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9" name="Google Shape;1259;p37"/>
              <p:cNvSpPr/>
              <p:nvPr/>
            </p:nvSpPr>
            <p:spPr>
              <a:xfrm>
                <a:off x="6417938" y="4197963"/>
                <a:ext cx="44450" cy="52388"/>
              </a:xfrm>
              <a:custGeom>
                <a:avLst/>
                <a:gdLst/>
                <a:ahLst/>
                <a:cxnLst/>
                <a:rect l="l" t="t" r="r" b="b"/>
                <a:pathLst>
                  <a:path w="28" h="33" extrusionOk="0">
                    <a:moveTo>
                      <a:pt x="16" y="5"/>
                    </a:moveTo>
                    <a:lnTo>
                      <a:pt x="0" y="33"/>
                    </a:lnTo>
                    <a:lnTo>
                      <a:pt x="28" y="0"/>
                    </a:lnTo>
                    <a:lnTo>
                      <a:pt x="16" y="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0" name="Google Shape;1260;p37"/>
              <p:cNvSpPr/>
              <p:nvPr/>
            </p:nvSpPr>
            <p:spPr>
              <a:xfrm>
                <a:off x="5927400" y="4364900"/>
                <a:ext cx="80963" cy="46038"/>
              </a:xfrm>
              <a:custGeom>
                <a:avLst/>
                <a:gdLst/>
                <a:ahLst/>
                <a:cxnLst/>
                <a:rect l="l" t="t" r="r" b="b"/>
                <a:pathLst>
                  <a:path w="51" h="29" extrusionOk="0">
                    <a:moveTo>
                      <a:pt x="51" y="0"/>
                    </a:moveTo>
                    <a:lnTo>
                      <a:pt x="0" y="26"/>
                    </a:lnTo>
                    <a:lnTo>
                      <a:pt x="10" y="29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1" name="Google Shape;1261;p37"/>
              <p:cNvSpPr/>
              <p:nvPr/>
            </p:nvSpPr>
            <p:spPr>
              <a:xfrm>
                <a:off x="5719375" y="4176775"/>
                <a:ext cx="90488" cy="120650"/>
              </a:xfrm>
              <a:custGeom>
                <a:avLst/>
                <a:gdLst/>
                <a:ahLst/>
                <a:cxnLst/>
                <a:rect l="l" t="t" r="r" b="b"/>
                <a:pathLst>
                  <a:path w="57" h="76" extrusionOk="0">
                    <a:moveTo>
                      <a:pt x="57" y="0"/>
                    </a:moveTo>
                    <a:lnTo>
                      <a:pt x="38" y="33"/>
                    </a:lnTo>
                    <a:lnTo>
                      <a:pt x="19" y="33"/>
                    </a:lnTo>
                    <a:lnTo>
                      <a:pt x="0" y="76"/>
                    </a:lnTo>
                    <a:lnTo>
                      <a:pt x="23" y="38"/>
                    </a:lnTo>
                    <a:lnTo>
                      <a:pt x="43" y="3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2" name="Google Shape;1262;p37"/>
              <p:cNvSpPr/>
              <p:nvPr/>
            </p:nvSpPr>
            <p:spPr>
              <a:xfrm>
                <a:off x="6352875" y="4176775"/>
                <a:ext cx="90600" cy="618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3" name="Google Shape;1263;p37"/>
              <p:cNvSpPr/>
              <p:nvPr/>
            </p:nvSpPr>
            <p:spPr>
              <a:xfrm>
                <a:off x="6352875" y="4294250"/>
                <a:ext cx="90600" cy="651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4" name="Google Shape;1264;p37"/>
              <p:cNvSpPr/>
              <p:nvPr/>
            </p:nvSpPr>
            <p:spPr>
              <a:xfrm>
                <a:off x="6352875" y="4416488"/>
                <a:ext cx="90600" cy="636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5" name="Google Shape;1265;p37"/>
              <p:cNvSpPr/>
              <p:nvPr/>
            </p:nvSpPr>
            <p:spPr>
              <a:xfrm>
                <a:off x="6352875" y="4537138"/>
                <a:ext cx="90600" cy="636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6" name="Google Shape;1266;p37"/>
              <p:cNvSpPr/>
              <p:nvPr/>
            </p:nvSpPr>
            <p:spPr>
              <a:xfrm>
                <a:off x="6178250" y="4176775"/>
                <a:ext cx="87300" cy="618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7" name="Google Shape;1267;p37"/>
              <p:cNvSpPr/>
              <p:nvPr/>
            </p:nvSpPr>
            <p:spPr>
              <a:xfrm>
                <a:off x="6178250" y="4294250"/>
                <a:ext cx="87300" cy="651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8" name="Google Shape;1268;p37"/>
              <p:cNvSpPr/>
              <p:nvPr/>
            </p:nvSpPr>
            <p:spPr>
              <a:xfrm>
                <a:off x="6178250" y="4416488"/>
                <a:ext cx="87300" cy="636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9" name="Google Shape;1269;p37"/>
              <p:cNvSpPr/>
              <p:nvPr/>
            </p:nvSpPr>
            <p:spPr>
              <a:xfrm>
                <a:off x="6178250" y="4537138"/>
                <a:ext cx="87300" cy="636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0" name="Google Shape;1270;p37"/>
              <p:cNvSpPr/>
              <p:nvPr/>
            </p:nvSpPr>
            <p:spPr>
              <a:xfrm>
                <a:off x="5998863" y="4176775"/>
                <a:ext cx="87300" cy="618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1" name="Google Shape;1271;p37"/>
              <p:cNvSpPr/>
              <p:nvPr/>
            </p:nvSpPr>
            <p:spPr>
              <a:xfrm>
                <a:off x="5998863" y="4294250"/>
                <a:ext cx="87300" cy="651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2" name="Google Shape;1272;p37"/>
              <p:cNvSpPr/>
              <p:nvPr/>
            </p:nvSpPr>
            <p:spPr>
              <a:xfrm>
                <a:off x="5998863" y="4416488"/>
                <a:ext cx="87300" cy="636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3" name="Google Shape;1273;p37"/>
              <p:cNvSpPr/>
              <p:nvPr/>
            </p:nvSpPr>
            <p:spPr>
              <a:xfrm>
                <a:off x="5998863" y="4537138"/>
                <a:ext cx="87300" cy="636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4" name="Google Shape;1274;p37"/>
              <p:cNvSpPr/>
              <p:nvPr/>
            </p:nvSpPr>
            <p:spPr>
              <a:xfrm>
                <a:off x="5821063" y="4176775"/>
                <a:ext cx="90600" cy="618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5" name="Google Shape;1275;p37"/>
              <p:cNvSpPr/>
              <p:nvPr/>
            </p:nvSpPr>
            <p:spPr>
              <a:xfrm>
                <a:off x="5821063" y="4294250"/>
                <a:ext cx="90600" cy="651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6" name="Google Shape;1276;p37"/>
              <p:cNvSpPr/>
              <p:nvPr/>
            </p:nvSpPr>
            <p:spPr>
              <a:xfrm>
                <a:off x="5821063" y="4416488"/>
                <a:ext cx="90600" cy="636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7" name="Google Shape;1277;p37"/>
              <p:cNvSpPr/>
              <p:nvPr/>
            </p:nvSpPr>
            <p:spPr>
              <a:xfrm>
                <a:off x="5821063" y="4537138"/>
                <a:ext cx="90600" cy="636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8" name="Google Shape;1278;p37"/>
              <p:cNvSpPr/>
              <p:nvPr/>
            </p:nvSpPr>
            <p:spPr>
              <a:xfrm>
                <a:off x="5643263" y="4176775"/>
                <a:ext cx="90600" cy="618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9" name="Google Shape;1279;p37"/>
              <p:cNvSpPr/>
              <p:nvPr/>
            </p:nvSpPr>
            <p:spPr>
              <a:xfrm>
                <a:off x="5643263" y="4294250"/>
                <a:ext cx="90600" cy="651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0" name="Google Shape;1280;p37"/>
              <p:cNvSpPr/>
              <p:nvPr/>
            </p:nvSpPr>
            <p:spPr>
              <a:xfrm>
                <a:off x="5643263" y="4416488"/>
                <a:ext cx="90600" cy="6360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1" name="Google Shape;1281;p37"/>
              <p:cNvSpPr/>
              <p:nvPr/>
            </p:nvSpPr>
            <p:spPr>
              <a:xfrm>
                <a:off x="5643263" y="4537138"/>
                <a:ext cx="90600" cy="63600"/>
              </a:xfrm>
              <a:prstGeom prst="rect">
                <a:avLst/>
              </a:prstGeom>
              <a:solidFill>
                <a:srgbClr val="4E453C">
                  <a:alpha val="3544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82" name="Google Shape;1282;p37"/>
          <p:cNvGrpSpPr/>
          <p:nvPr/>
        </p:nvGrpSpPr>
        <p:grpSpPr>
          <a:xfrm>
            <a:off x="6707712" y="2614699"/>
            <a:ext cx="1976273" cy="2091619"/>
            <a:chOff x="2808976" y="539500"/>
            <a:chExt cx="1552576" cy="1643063"/>
          </a:xfrm>
        </p:grpSpPr>
        <p:sp>
          <p:nvSpPr>
            <p:cNvPr id="1283" name="Google Shape;1283;p37"/>
            <p:cNvSpPr/>
            <p:nvPr/>
          </p:nvSpPr>
          <p:spPr>
            <a:xfrm>
              <a:off x="3118538" y="539500"/>
              <a:ext cx="903288" cy="1535113"/>
            </a:xfrm>
            <a:custGeom>
              <a:avLst/>
              <a:gdLst/>
              <a:ahLst/>
              <a:cxnLst/>
              <a:rect l="l" t="t" r="r" b="b"/>
              <a:pathLst>
                <a:path w="292" h="496" extrusionOk="0">
                  <a:moveTo>
                    <a:pt x="104" y="485"/>
                  </a:moveTo>
                  <a:cubicBezTo>
                    <a:pt x="89" y="470"/>
                    <a:pt x="86" y="447"/>
                    <a:pt x="85" y="427"/>
                  </a:cubicBezTo>
                  <a:cubicBezTo>
                    <a:pt x="84" y="417"/>
                    <a:pt x="83" y="405"/>
                    <a:pt x="85" y="395"/>
                  </a:cubicBezTo>
                  <a:cubicBezTo>
                    <a:pt x="88" y="385"/>
                    <a:pt x="90" y="376"/>
                    <a:pt x="90" y="365"/>
                  </a:cubicBezTo>
                  <a:cubicBezTo>
                    <a:pt x="90" y="356"/>
                    <a:pt x="90" y="345"/>
                    <a:pt x="92" y="336"/>
                  </a:cubicBezTo>
                  <a:cubicBezTo>
                    <a:pt x="94" y="332"/>
                    <a:pt x="96" y="328"/>
                    <a:pt x="97" y="323"/>
                  </a:cubicBezTo>
                  <a:cubicBezTo>
                    <a:pt x="100" y="314"/>
                    <a:pt x="103" y="309"/>
                    <a:pt x="94" y="302"/>
                  </a:cubicBezTo>
                  <a:cubicBezTo>
                    <a:pt x="90" y="300"/>
                    <a:pt x="81" y="297"/>
                    <a:pt x="80" y="292"/>
                  </a:cubicBezTo>
                  <a:cubicBezTo>
                    <a:pt x="79" y="280"/>
                    <a:pt x="97" y="287"/>
                    <a:pt x="102" y="286"/>
                  </a:cubicBezTo>
                  <a:cubicBezTo>
                    <a:pt x="103" y="280"/>
                    <a:pt x="97" y="266"/>
                    <a:pt x="109" y="275"/>
                  </a:cubicBezTo>
                  <a:cubicBezTo>
                    <a:pt x="109" y="272"/>
                    <a:pt x="110" y="269"/>
                    <a:pt x="109" y="267"/>
                  </a:cubicBezTo>
                  <a:cubicBezTo>
                    <a:pt x="110" y="267"/>
                    <a:pt x="112" y="268"/>
                    <a:pt x="113" y="268"/>
                  </a:cubicBezTo>
                  <a:cubicBezTo>
                    <a:pt x="113" y="241"/>
                    <a:pt x="111" y="213"/>
                    <a:pt x="111" y="186"/>
                  </a:cubicBezTo>
                  <a:cubicBezTo>
                    <a:pt x="111" y="181"/>
                    <a:pt x="113" y="171"/>
                    <a:pt x="109" y="167"/>
                  </a:cubicBezTo>
                  <a:cubicBezTo>
                    <a:pt x="104" y="160"/>
                    <a:pt x="100" y="167"/>
                    <a:pt x="93" y="170"/>
                  </a:cubicBezTo>
                  <a:cubicBezTo>
                    <a:pt x="79" y="176"/>
                    <a:pt x="60" y="171"/>
                    <a:pt x="49" y="161"/>
                  </a:cubicBezTo>
                  <a:cubicBezTo>
                    <a:pt x="43" y="155"/>
                    <a:pt x="32" y="134"/>
                    <a:pt x="41" y="128"/>
                  </a:cubicBezTo>
                  <a:cubicBezTo>
                    <a:pt x="30" y="127"/>
                    <a:pt x="21" y="129"/>
                    <a:pt x="14" y="119"/>
                  </a:cubicBezTo>
                  <a:cubicBezTo>
                    <a:pt x="0" y="100"/>
                    <a:pt x="5" y="83"/>
                    <a:pt x="16" y="65"/>
                  </a:cubicBezTo>
                  <a:cubicBezTo>
                    <a:pt x="26" y="51"/>
                    <a:pt x="38" y="39"/>
                    <a:pt x="54" y="31"/>
                  </a:cubicBezTo>
                  <a:cubicBezTo>
                    <a:pt x="62" y="27"/>
                    <a:pt x="105" y="10"/>
                    <a:pt x="105" y="33"/>
                  </a:cubicBezTo>
                  <a:cubicBezTo>
                    <a:pt x="119" y="32"/>
                    <a:pt x="178" y="0"/>
                    <a:pt x="178" y="31"/>
                  </a:cubicBezTo>
                  <a:cubicBezTo>
                    <a:pt x="196" y="32"/>
                    <a:pt x="213" y="25"/>
                    <a:pt x="231" y="33"/>
                  </a:cubicBezTo>
                  <a:cubicBezTo>
                    <a:pt x="243" y="38"/>
                    <a:pt x="250" y="52"/>
                    <a:pt x="245" y="65"/>
                  </a:cubicBezTo>
                  <a:cubicBezTo>
                    <a:pt x="259" y="68"/>
                    <a:pt x="275" y="69"/>
                    <a:pt x="283" y="83"/>
                  </a:cubicBezTo>
                  <a:cubicBezTo>
                    <a:pt x="292" y="99"/>
                    <a:pt x="285" y="119"/>
                    <a:pt x="269" y="127"/>
                  </a:cubicBezTo>
                  <a:cubicBezTo>
                    <a:pt x="289" y="117"/>
                    <a:pt x="284" y="132"/>
                    <a:pt x="276" y="145"/>
                  </a:cubicBezTo>
                  <a:cubicBezTo>
                    <a:pt x="266" y="163"/>
                    <a:pt x="258" y="165"/>
                    <a:pt x="238" y="171"/>
                  </a:cubicBezTo>
                  <a:cubicBezTo>
                    <a:pt x="232" y="173"/>
                    <a:pt x="226" y="176"/>
                    <a:pt x="220" y="181"/>
                  </a:cubicBezTo>
                  <a:cubicBezTo>
                    <a:pt x="214" y="185"/>
                    <a:pt x="211" y="190"/>
                    <a:pt x="204" y="191"/>
                  </a:cubicBezTo>
                  <a:cubicBezTo>
                    <a:pt x="201" y="191"/>
                    <a:pt x="195" y="189"/>
                    <a:pt x="193" y="190"/>
                  </a:cubicBezTo>
                  <a:cubicBezTo>
                    <a:pt x="177" y="194"/>
                    <a:pt x="182" y="227"/>
                    <a:pt x="180" y="241"/>
                  </a:cubicBezTo>
                  <a:cubicBezTo>
                    <a:pt x="179" y="252"/>
                    <a:pt x="176" y="264"/>
                    <a:pt x="175" y="274"/>
                  </a:cubicBezTo>
                  <a:cubicBezTo>
                    <a:pt x="178" y="272"/>
                    <a:pt x="201" y="259"/>
                    <a:pt x="197" y="274"/>
                  </a:cubicBezTo>
                  <a:cubicBezTo>
                    <a:pt x="196" y="278"/>
                    <a:pt x="189" y="280"/>
                    <a:pt x="186" y="283"/>
                  </a:cubicBezTo>
                  <a:cubicBezTo>
                    <a:pt x="186" y="283"/>
                    <a:pt x="182" y="285"/>
                    <a:pt x="182" y="287"/>
                  </a:cubicBezTo>
                  <a:cubicBezTo>
                    <a:pt x="182" y="289"/>
                    <a:pt x="184" y="287"/>
                    <a:pt x="185" y="289"/>
                  </a:cubicBezTo>
                  <a:cubicBezTo>
                    <a:pt x="189" y="293"/>
                    <a:pt x="189" y="295"/>
                    <a:pt x="186" y="300"/>
                  </a:cubicBezTo>
                  <a:cubicBezTo>
                    <a:pt x="184" y="304"/>
                    <a:pt x="181" y="308"/>
                    <a:pt x="179" y="311"/>
                  </a:cubicBezTo>
                  <a:cubicBezTo>
                    <a:pt x="175" y="318"/>
                    <a:pt x="174" y="325"/>
                    <a:pt x="170" y="332"/>
                  </a:cubicBezTo>
                  <a:cubicBezTo>
                    <a:pt x="166" y="338"/>
                    <a:pt x="162" y="343"/>
                    <a:pt x="160" y="351"/>
                  </a:cubicBezTo>
                  <a:cubicBezTo>
                    <a:pt x="159" y="358"/>
                    <a:pt x="157" y="367"/>
                    <a:pt x="156" y="374"/>
                  </a:cubicBezTo>
                  <a:cubicBezTo>
                    <a:pt x="153" y="391"/>
                    <a:pt x="143" y="404"/>
                    <a:pt x="143" y="421"/>
                  </a:cubicBezTo>
                  <a:cubicBezTo>
                    <a:pt x="142" y="438"/>
                    <a:pt x="152" y="462"/>
                    <a:pt x="143" y="477"/>
                  </a:cubicBezTo>
                  <a:cubicBezTo>
                    <a:pt x="136" y="489"/>
                    <a:pt x="115" y="496"/>
                    <a:pt x="104" y="4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4" name="Google Shape;1284;p37"/>
            <p:cNvSpPr/>
            <p:nvPr/>
          </p:nvSpPr>
          <p:spPr>
            <a:xfrm>
              <a:off x="3399525" y="1449138"/>
              <a:ext cx="322263" cy="638175"/>
            </a:xfrm>
            <a:custGeom>
              <a:avLst/>
              <a:gdLst/>
              <a:ahLst/>
              <a:cxnLst/>
              <a:rect l="l" t="t" r="r" b="b"/>
              <a:pathLst>
                <a:path w="104" h="206" extrusionOk="0">
                  <a:moveTo>
                    <a:pt x="2" y="16"/>
                  </a:moveTo>
                  <a:cubicBezTo>
                    <a:pt x="1" y="10"/>
                    <a:pt x="5" y="5"/>
                    <a:pt x="11" y="7"/>
                  </a:cubicBezTo>
                  <a:cubicBezTo>
                    <a:pt x="14" y="8"/>
                    <a:pt x="23" y="19"/>
                    <a:pt x="24" y="22"/>
                  </a:cubicBezTo>
                  <a:cubicBezTo>
                    <a:pt x="25" y="25"/>
                    <a:pt x="24" y="29"/>
                    <a:pt x="26" y="32"/>
                  </a:cubicBezTo>
                  <a:cubicBezTo>
                    <a:pt x="27" y="35"/>
                    <a:pt x="30" y="37"/>
                    <a:pt x="32" y="40"/>
                  </a:cubicBezTo>
                  <a:cubicBezTo>
                    <a:pt x="36" y="49"/>
                    <a:pt x="33" y="60"/>
                    <a:pt x="33" y="70"/>
                  </a:cubicBezTo>
                  <a:cubicBezTo>
                    <a:pt x="33" y="79"/>
                    <a:pt x="33" y="86"/>
                    <a:pt x="31" y="95"/>
                  </a:cubicBezTo>
                  <a:cubicBezTo>
                    <a:pt x="29" y="104"/>
                    <a:pt x="31" y="109"/>
                    <a:pt x="32" y="117"/>
                  </a:cubicBezTo>
                  <a:cubicBezTo>
                    <a:pt x="33" y="125"/>
                    <a:pt x="29" y="133"/>
                    <a:pt x="29" y="141"/>
                  </a:cubicBezTo>
                  <a:cubicBezTo>
                    <a:pt x="28" y="146"/>
                    <a:pt x="28" y="152"/>
                    <a:pt x="28" y="158"/>
                  </a:cubicBezTo>
                  <a:cubicBezTo>
                    <a:pt x="37" y="158"/>
                    <a:pt x="36" y="133"/>
                    <a:pt x="38" y="127"/>
                  </a:cubicBezTo>
                  <a:cubicBezTo>
                    <a:pt x="40" y="118"/>
                    <a:pt x="45" y="110"/>
                    <a:pt x="47" y="101"/>
                  </a:cubicBezTo>
                  <a:cubicBezTo>
                    <a:pt x="51" y="91"/>
                    <a:pt x="51" y="80"/>
                    <a:pt x="52" y="70"/>
                  </a:cubicBezTo>
                  <a:cubicBezTo>
                    <a:pt x="53" y="59"/>
                    <a:pt x="59" y="53"/>
                    <a:pt x="64" y="44"/>
                  </a:cubicBezTo>
                  <a:cubicBezTo>
                    <a:pt x="70" y="33"/>
                    <a:pt x="78" y="9"/>
                    <a:pt x="90" y="4"/>
                  </a:cubicBezTo>
                  <a:cubicBezTo>
                    <a:pt x="99" y="0"/>
                    <a:pt x="103" y="11"/>
                    <a:pt x="104" y="18"/>
                  </a:cubicBezTo>
                  <a:cubicBezTo>
                    <a:pt x="104" y="28"/>
                    <a:pt x="99" y="34"/>
                    <a:pt x="95" y="42"/>
                  </a:cubicBezTo>
                  <a:cubicBezTo>
                    <a:pt x="90" y="52"/>
                    <a:pt x="89" y="62"/>
                    <a:pt x="87" y="73"/>
                  </a:cubicBezTo>
                  <a:cubicBezTo>
                    <a:pt x="85" y="91"/>
                    <a:pt x="85" y="110"/>
                    <a:pt x="78" y="126"/>
                  </a:cubicBezTo>
                  <a:cubicBezTo>
                    <a:pt x="72" y="140"/>
                    <a:pt x="64" y="150"/>
                    <a:pt x="59" y="165"/>
                  </a:cubicBezTo>
                  <a:cubicBezTo>
                    <a:pt x="51" y="195"/>
                    <a:pt x="13" y="206"/>
                    <a:pt x="4" y="169"/>
                  </a:cubicBezTo>
                  <a:cubicBezTo>
                    <a:pt x="0" y="156"/>
                    <a:pt x="3" y="142"/>
                    <a:pt x="4" y="130"/>
                  </a:cubicBezTo>
                  <a:cubicBezTo>
                    <a:pt x="5" y="119"/>
                    <a:pt x="5" y="109"/>
                    <a:pt x="5" y="99"/>
                  </a:cubicBezTo>
                  <a:cubicBezTo>
                    <a:pt x="6" y="83"/>
                    <a:pt x="12" y="69"/>
                    <a:pt x="11" y="52"/>
                  </a:cubicBezTo>
                  <a:cubicBezTo>
                    <a:pt x="11" y="44"/>
                    <a:pt x="9" y="35"/>
                    <a:pt x="6" y="27"/>
                  </a:cubicBezTo>
                  <a:cubicBezTo>
                    <a:pt x="4" y="24"/>
                    <a:pt x="0" y="19"/>
                    <a:pt x="2" y="15"/>
                  </a:cubicBezTo>
                  <a:lnTo>
                    <a:pt x="2" y="1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5" name="Google Shape;1285;p37"/>
            <p:cNvSpPr/>
            <p:nvPr/>
          </p:nvSpPr>
          <p:spPr>
            <a:xfrm>
              <a:off x="2808975" y="1430088"/>
              <a:ext cx="1552576" cy="746125"/>
            </a:xfrm>
            <a:custGeom>
              <a:avLst/>
              <a:gdLst/>
              <a:ahLst/>
              <a:cxnLst/>
              <a:rect l="l" t="t" r="r" b="b"/>
              <a:pathLst>
                <a:path w="502" h="241" extrusionOk="0">
                  <a:moveTo>
                    <a:pt x="490" y="216"/>
                  </a:moveTo>
                  <a:cubicBezTo>
                    <a:pt x="482" y="219"/>
                    <a:pt x="466" y="217"/>
                    <a:pt x="456" y="218"/>
                  </a:cubicBezTo>
                  <a:cubicBezTo>
                    <a:pt x="467" y="227"/>
                    <a:pt x="447" y="229"/>
                    <a:pt x="441" y="230"/>
                  </a:cubicBezTo>
                  <a:cubicBezTo>
                    <a:pt x="430" y="231"/>
                    <a:pt x="418" y="233"/>
                    <a:pt x="406" y="234"/>
                  </a:cubicBezTo>
                  <a:cubicBezTo>
                    <a:pt x="395" y="234"/>
                    <a:pt x="384" y="236"/>
                    <a:pt x="373" y="238"/>
                  </a:cubicBezTo>
                  <a:cubicBezTo>
                    <a:pt x="358" y="240"/>
                    <a:pt x="345" y="233"/>
                    <a:pt x="329" y="234"/>
                  </a:cubicBezTo>
                  <a:cubicBezTo>
                    <a:pt x="310" y="234"/>
                    <a:pt x="292" y="235"/>
                    <a:pt x="273" y="231"/>
                  </a:cubicBezTo>
                  <a:cubicBezTo>
                    <a:pt x="267" y="230"/>
                    <a:pt x="261" y="228"/>
                    <a:pt x="256" y="226"/>
                  </a:cubicBezTo>
                  <a:cubicBezTo>
                    <a:pt x="249" y="225"/>
                    <a:pt x="243" y="224"/>
                    <a:pt x="236" y="225"/>
                  </a:cubicBezTo>
                  <a:cubicBezTo>
                    <a:pt x="232" y="226"/>
                    <a:pt x="228" y="228"/>
                    <a:pt x="223" y="230"/>
                  </a:cubicBezTo>
                  <a:cubicBezTo>
                    <a:pt x="213" y="234"/>
                    <a:pt x="202" y="238"/>
                    <a:pt x="193" y="238"/>
                  </a:cubicBezTo>
                  <a:cubicBezTo>
                    <a:pt x="182" y="237"/>
                    <a:pt x="170" y="234"/>
                    <a:pt x="160" y="231"/>
                  </a:cubicBezTo>
                  <a:cubicBezTo>
                    <a:pt x="155" y="230"/>
                    <a:pt x="153" y="228"/>
                    <a:pt x="148" y="228"/>
                  </a:cubicBezTo>
                  <a:cubicBezTo>
                    <a:pt x="143" y="228"/>
                    <a:pt x="139" y="231"/>
                    <a:pt x="134" y="231"/>
                  </a:cubicBezTo>
                  <a:cubicBezTo>
                    <a:pt x="129" y="231"/>
                    <a:pt x="125" y="230"/>
                    <a:pt x="120" y="230"/>
                  </a:cubicBezTo>
                  <a:cubicBezTo>
                    <a:pt x="105" y="228"/>
                    <a:pt x="94" y="236"/>
                    <a:pt x="81" y="229"/>
                  </a:cubicBezTo>
                  <a:cubicBezTo>
                    <a:pt x="75" y="225"/>
                    <a:pt x="78" y="224"/>
                    <a:pt x="69" y="223"/>
                  </a:cubicBezTo>
                  <a:cubicBezTo>
                    <a:pt x="60" y="222"/>
                    <a:pt x="49" y="223"/>
                    <a:pt x="40" y="226"/>
                  </a:cubicBezTo>
                  <a:cubicBezTo>
                    <a:pt x="34" y="227"/>
                    <a:pt x="0" y="241"/>
                    <a:pt x="5" y="223"/>
                  </a:cubicBezTo>
                  <a:cubicBezTo>
                    <a:pt x="7" y="214"/>
                    <a:pt x="28" y="204"/>
                    <a:pt x="34" y="199"/>
                  </a:cubicBezTo>
                  <a:cubicBezTo>
                    <a:pt x="50" y="187"/>
                    <a:pt x="66" y="175"/>
                    <a:pt x="80" y="161"/>
                  </a:cubicBezTo>
                  <a:cubicBezTo>
                    <a:pt x="94" y="147"/>
                    <a:pt x="104" y="130"/>
                    <a:pt x="118" y="116"/>
                  </a:cubicBezTo>
                  <a:cubicBezTo>
                    <a:pt x="126" y="109"/>
                    <a:pt x="134" y="101"/>
                    <a:pt x="142" y="93"/>
                  </a:cubicBezTo>
                  <a:cubicBezTo>
                    <a:pt x="152" y="83"/>
                    <a:pt x="162" y="73"/>
                    <a:pt x="171" y="63"/>
                  </a:cubicBezTo>
                  <a:cubicBezTo>
                    <a:pt x="177" y="56"/>
                    <a:pt x="182" y="47"/>
                    <a:pt x="185" y="39"/>
                  </a:cubicBezTo>
                  <a:cubicBezTo>
                    <a:pt x="187" y="35"/>
                    <a:pt x="188" y="27"/>
                    <a:pt x="191" y="24"/>
                  </a:cubicBezTo>
                  <a:cubicBezTo>
                    <a:pt x="197" y="15"/>
                    <a:pt x="203" y="22"/>
                    <a:pt x="207" y="30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18" y="50"/>
                    <a:pt x="214" y="71"/>
                    <a:pt x="213" y="94"/>
                  </a:cubicBezTo>
                  <a:cubicBezTo>
                    <a:pt x="213" y="107"/>
                    <a:pt x="210" y="120"/>
                    <a:pt x="210" y="133"/>
                  </a:cubicBezTo>
                  <a:cubicBezTo>
                    <a:pt x="210" y="145"/>
                    <a:pt x="208" y="173"/>
                    <a:pt x="220" y="179"/>
                  </a:cubicBezTo>
                  <a:cubicBezTo>
                    <a:pt x="239" y="158"/>
                    <a:pt x="233" y="119"/>
                    <a:pt x="247" y="95"/>
                  </a:cubicBezTo>
                  <a:cubicBezTo>
                    <a:pt x="250" y="88"/>
                    <a:pt x="255" y="82"/>
                    <a:pt x="257" y="74"/>
                  </a:cubicBezTo>
                  <a:cubicBezTo>
                    <a:pt x="260" y="66"/>
                    <a:pt x="260" y="57"/>
                    <a:pt x="264" y="49"/>
                  </a:cubicBezTo>
                  <a:cubicBezTo>
                    <a:pt x="266" y="44"/>
                    <a:pt x="269" y="42"/>
                    <a:pt x="271" y="37"/>
                  </a:cubicBezTo>
                  <a:cubicBezTo>
                    <a:pt x="273" y="31"/>
                    <a:pt x="272" y="25"/>
                    <a:pt x="276" y="19"/>
                  </a:cubicBezTo>
                  <a:cubicBezTo>
                    <a:pt x="289" y="0"/>
                    <a:pt x="297" y="28"/>
                    <a:pt x="306" y="38"/>
                  </a:cubicBezTo>
                  <a:cubicBezTo>
                    <a:pt x="324" y="59"/>
                    <a:pt x="343" y="77"/>
                    <a:pt x="362" y="97"/>
                  </a:cubicBezTo>
                  <a:cubicBezTo>
                    <a:pt x="362" y="97"/>
                    <a:pt x="362" y="97"/>
                    <a:pt x="362" y="97"/>
                  </a:cubicBezTo>
                  <a:cubicBezTo>
                    <a:pt x="364" y="99"/>
                    <a:pt x="365" y="100"/>
                    <a:pt x="366" y="101"/>
                  </a:cubicBezTo>
                  <a:cubicBezTo>
                    <a:pt x="389" y="125"/>
                    <a:pt x="407" y="147"/>
                    <a:pt x="434" y="166"/>
                  </a:cubicBezTo>
                  <a:cubicBezTo>
                    <a:pt x="452" y="177"/>
                    <a:pt x="473" y="181"/>
                    <a:pt x="489" y="193"/>
                  </a:cubicBezTo>
                  <a:cubicBezTo>
                    <a:pt x="497" y="199"/>
                    <a:pt x="502" y="210"/>
                    <a:pt x="490" y="2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6" name="Google Shape;1286;p37"/>
            <p:cNvSpPr/>
            <p:nvPr/>
          </p:nvSpPr>
          <p:spPr>
            <a:xfrm>
              <a:off x="3601138" y="1730125"/>
              <a:ext cx="760413" cy="452438"/>
            </a:xfrm>
            <a:custGeom>
              <a:avLst/>
              <a:gdLst/>
              <a:ahLst/>
              <a:cxnLst/>
              <a:rect l="l" t="t" r="r" b="b"/>
              <a:pathLst>
                <a:path w="246" h="146" extrusionOk="0">
                  <a:moveTo>
                    <a:pt x="234" y="119"/>
                  </a:moveTo>
                  <a:cubicBezTo>
                    <a:pt x="226" y="122"/>
                    <a:pt x="210" y="120"/>
                    <a:pt x="200" y="121"/>
                  </a:cubicBezTo>
                  <a:cubicBezTo>
                    <a:pt x="211" y="130"/>
                    <a:pt x="191" y="132"/>
                    <a:pt x="185" y="133"/>
                  </a:cubicBezTo>
                  <a:cubicBezTo>
                    <a:pt x="174" y="134"/>
                    <a:pt x="162" y="136"/>
                    <a:pt x="150" y="137"/>
                  </a:cubicBezTo>
                  <a:cubicBezTo>
                    <a:pt x="139" y="137"/>
                    <a:pt x="128" y="139"/>
                    <a:pt x="117" y="141"/>
                  </a:cubicBezTo>
                  <a:cubicBezTo>
                    <a:pt x="102" y="143"/>
                    <a:pt x="89" y="136"/>
                    <a:pt x="73" y="137"/>
                  </a:cubicBezTo>
                  <a:cubicBezTo>
                    <a:pt x="54" y="137"/>
                    <a:pt x="36" y="138"/>
                    <a:pt x="17" y="134"/>
                  </a:cubicBezTo>
                  <a:cubicBezTo>
                    <a:pt x="11" y="133"/>
                    <a:pt x="5" y="131"/>
                    <a:pt x="0" y="129"/>
                  </a:cubicBezTo>
                  <a:cubicBezTo>
                    <a:pt x="5" y="127"/>
                    <a:pt x="12" y="125"/>
                    <a:pt x="17" y="124"/>
                  </a:cubicBezTo>
                  <a:cubicBezTo>
                    <a:pt x="26" y="122"/>
                    <a:pt x="36" y="122"/>
                    <a:pt x="45" y="119"/>
                  </a:cubicBezTo>
                  <a:cubicBezTo>
                    <a:pt x="55" y="116"/>
                    <a:pt x="52" y="112"/>
                    <a:pt x="56" y="103"/>
                  </a:cubicBezTo>
                  <a:cubicBezTo>
                    <a:pt x="58" y="109"/>
                    <a:pt x="60" y="132"/>
                    <a:pt x="70" y="121"/>
                  </a:cubicBezTo>
                  <a:cubicBezTo>
                    <a:pt x="73" y="126"/>
                    <a:pt x="78" y="120"/>
                    <a:pt x="80" y="117"/>
                  </a:cubicBezTo>
                  <a:cubicBezTo>
                    <a:pt x="84" y="122"/>
                    <a:pt x="88" y="128"/>
                    <a:pt x="96" y="127"/>
                  </a:cubicBezTo>
                  <a:cubicBezTo>
                    <a:pt x="96" y="116"/>
                    <a:pt x="90" y="106"/>
                    <a:pt x="91" y="96"/>
                  </a:cubicBezTo>
                  <a:cubicBezTo>
                    <a:pt x="101" y="104"/>
                    <a:pt x="117" y="146"/>
                    <a:pt x="131" y="119"/>
                  </a:cubicBezTo>
                  <a:cubicBezTo>
                    <a:pt x="135" y="122"/>
                    <a:pt x="139" y="126"/>
                    <a:pt x="145" y="126"/>
                  </a:cubicBezTo>
                  <a:cubicBezTo>
                    <a:pt x="149" y="126"/>
                    <a:pt x="160" y="123"/>
                    <a:pt x="162" y="120"/>
                  </a:cubicBezTo>
                  <a:cubicBezTo>
                    <a:pt x="166" y="114"/>
                    <a:pt x="154" y="109"/>
                    <a:pt x="150" y="105"/>
                  </a:cubicBezTo>
                  <a:cubicBezTo>
                    <a:pt x="139" y="95"/>
                    <a:pt x="131" y="86"/>
                    <a:pt x="124" y="74"/>
                  </a:cubicBezTo>
                  <a:cubicBezTo>
                    <a:pt x="119" y="64"/>
                    <a:pt x="105" y="51"/>
                    <a:pt x="105" y="40"/>
                  </a:cubicBezTo>
                  <a:cubicBezTo>
                    <a:pt x="110" y="43"/>
                    <a:pt x="114" y="49"/>
                    <a:pt x="118" y="53"/>
                  </a:cubicBezTo>
                  <a:cubicBezTo>
                    <a:pt x="135" y="72"/>
                    <a:pt x="152" y="90"/>
                    <a:pt x="177" y="100"/>
                  </a:cubicBezTo>
                  <a:cubicBezTo>
                    <a:pt x="184" y="102"/>
                    <a:pt x="196" y="105"/>
                    <a:pt x="195" y="95"/>
                  </a:cubicBezTo>
                  <a:cubicBezTo>
                    <a:pt x="194" y="87"/>
                    <a:pt x="187" y="83"/>
                    <a:pt x="181" y="79"/>
                  </a:cubicBezTo>
                  <a:cubicBezTo>
                    <a:pt x="163" y="66"/>
                    <a:pt x="146" y="51"/>
                    <a:pt x="131" y="35"/>
                  </a:cubicBezTo>
                  <a:cubicBezTo>
                    <a:pt x="122" y="25"/>
                    <a:pt x="113" y="15"/>
                    <a:pt x="108" y="3"/>
                  </a:cubicBezTo>
                  <a:cubicBezTo>
                    <a:pt x="107" y="2"/>
                    <a:pt x="107" y="1"/>
                    <a:pt x="106" y="0"/>
                  </a:cubicBezTo>
                  <a:cubicBezTo>
                    <a:pt x="108" y="2"/>
                    <a:pt x="109" y="3"/>
                    <a:pt x="110" y="4"/>
                  </a:cubicBezTo>
                  <a:cubicBezTo>
                    <a:pt x="133" y="28"/>
                    <a:pt x="151" y="50"/>
                    <a:pt x="178" y="69"/>
                  </a:cubicBezTo>
                  <a:cubicBezTo>
                    <a:pt x="196" y="80"/>
                    <a:pt x="217" y="84"/>
                    <a:pt x="233" y="96"/>
                  </a:cubicBezTo>
                  <a:cubicBezTo>
                    <a:pt x="241" y="102"/>
                    <a:pt x="246" y="113"/>
                    <a:pt x="234" y="119"/>
                  </a:cubicBezTo>
                  <a:close/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7" name="Google Shape;1287;p37"/>
            <p:cNvSpPr/>
            <p:nvPr/>
          </p:nvSpPr>
          <p:spPr>
            <a:xfrm>
              <a:off x="2808975" y="1719013"/>
              <a:ext cx="690563" cy="457200"/>
            </a:xfrm>
            <a:custGeom>
              <a:avLst/>
              <a:gdLst/>
              <a:ahLst/>
              <a:cxnLst/>
              <a:rect l="l" t="t" r="r" b="b"/>
              <a:pathLst>
                <a:path w="223" h="148" extrusionOk="0">
                  <a:moveTo>
                    <a:pt x="223" y="137"/>
                  </a:moveTo>
                  <a:cubicBezTo>
                    <a:pt x="213" y="141"/>
                    <a:pt x="202" y="145"/>
                    <a:pt x="193" y="145"/>
                  </a:cubicBezTo>
                  <a:cubicBezTo>
                    <a:pt x="182" y="144"/>
                    <a:pt x="170" y="141"/>
                    <a:pt x="160" y="138"/>
                  </a:cubicBezTo>
                  <a:cubicBezTo>
                    <a:pt x="155" y="137"/>
                    <a:pt x="153" y="135"/>
                    <a:pt x="148" y="135"/>
                  </a:cubicBezTo>
                  <a:cubicBezTo>
                    <a:pt x="143" y="135"/>
                    <a:pt x="139" y="138"/>
                    <a:pt x="134" y="138"/>
                  </a:cubicBezTo>
                  <a:cubicBezTo>
                    <a:pt x="129" y="138"/>
                    <a:pt x="125" y="137"/>
                    <a:pt x="120" y="137"/>
                  </a:cubicBezTo>
                  <a:cubicBezTo>
                    <a:pt x="105" y="135"/>
                    <a:pt x="94" y="143"/>
                    <a:pt x="81" y="136"/>
                  </a:cubicBezTo>
                  <a:cubicBezTo>
                    <a:pt x="75" y="132"/>
                    <a:pt x="78" y="131"/>
                    <a:pt x="69" y="130"/>
                  </a:cubicBezTo>
                  <a:cubicBezTo>
                    <a:pt x="60" y="129"/>
                    <a:pt x="49" y="130"/>
                    <a:pt x="40" y="133"/>
                  </a:cubicBezTo>
                  <a:cubicBezTo>
                    <a:pt x="34" y="134"/>
                    <a:pt x="0" y="148"/>
                    <a:pt x="5" y="130"/>
                  </a:cubicBezTo>
                  <a:cubicBezTo>
                    <a:pt x="7" y="121"/>
                    <a:pt x="28" y="111"/>
                    <a:pt x="34" y="106"/>
                  </a:cubicBezTo>
                  <a:cubicBezTo>
                    <a:pt x="50" y="94"/>
                    <a:pt x="66" y="82"/>
                    <a:pt x="80" y="68"/>
                  </a:cubicBezTo>
                  <a:cubicBezTo>
                    <a:pt x="94" y="54"/>
                    <a:pt x="104" y="37"/>
                    <a:pt x="118" y="23"/>
                  </a:cubicBezTo>
                  <a:cubicBezTo>
                    <a:pt x="126" y="16"/>
                    <a:pt x="134" y="8"/>
                    <a:pt x="142" y="0"/>
                  </a:cubicBezTo>
                  <a:cubicBezTo>
                    <a:pt x="140" y="4"/>
                    <a:pt x="138" y="8"/>
                    <a:pt x="135" y="11"/>
                  </a:cubicBezTo>
                  <a:cubicBezTo>
                    <a:pt x="125" y="26"/>
                    <a:pt x="114" y="41"/>
                    <a:pt x="105" y="57"/>
                  </a:cubicBezTo>
                  <a:cubicBezTo>
                    <a:pt x="95" y="75"/>
                    <a:pt x="88" y="86"/>
                    <a:pt x="74" y="101"/>
                  </a:cubicBezTo>
                  <a:cubicBezTo>
                    <a:pt x="70" y="105"/>
                    <a:pt x="62" y="111"/>
                    <a:pt x="66" y="116"/>
                  </a:cubicBezTo>
                  <a:cubicBezTo>
                    <a:pt x="69" y="119"/>
                    <a:pt x="76" y="118"/>
                    <a:pt x="79" y="118"/>
                  </a:cubicBezTo>
                  <a:cubicBezTo>
                    <a:pt x="85" y="117"/>
                    <a:pt x="91" y="115"/>
                    <a:pt x="96" y="115"/>
                  </a:cubicBezTo>
                  <a:cubicBezTo>
                    <a:pt x="106" y="115"/>
                    <a:pt x="116" y="121"/>
                    <a:pt x="124" y="125"/>
                  </a:cubicBezTo>
                  <a:cubicBezTo>
                    <a:pt x="128" y="126"/>
                    <a:pt x="132" y="124"/>
                    <a:pt x="134" y="117"/>
                  </a:cubicBezTo>
                  <a:cubicBezTo>
                    <a:pt x="143" y="109"/>
                    <a:pt x="154" y="99"/>
                    <a:pt x="162" y="90"/>
                  </a:cubicBezTo>
                  <a:cubicBezTo>
                    <a:pt x="167" y="85"/>
                    <a:pt x="176" y="67"/>
                    <a:pt x="183" y="70"/>
                  </a:cubicBezTo>
                  <a:cubicBezTo>
                    <a:pt x="183" y="71"/>
                    <a:pt x="150" y="142"/>
                    <a:pt x="185" y="113"/>
                  </a:cubicBezTo>
                  <a:cubicBezTo>
                    <a:pt x="185" y="119"/>
                    <a:pt x="187" y="124"/>
                    <a:pt x="190" y="129"/>
                  </a:cubicBezTo>
                  <a:cubicBezTo>
                    <a:pt x="193" y="124"/>
                    <a:pt x="193" y="129"/>
                    <a:pt x="197" y="129"/>
                  </a:cubicBezTo>
                  <a:cubicBezTo>
                    <a:pt x="200" y="130"/>
                    <a:pt x="202" y="130"/>
                    <a:pt x="207" y="129"/>
                  </a:cubicBezTo>
                  <a:cubicBezTo>
                    <a:pt x="210" y="129"/>
                    <a:pt x="218" y="125"/>
                    <a:pt x="221" y="128"/>
                  </a:cubicBezTo>
                  <a:cubicBezTo>
                    <a:pt x="223" y="130"/>
                    <a:pt x="223" y="133"/>
                    <a:pt x="223" y="137"/>
                  </a:cubicBezTo>
                  <a:close/>
                </a:path>
              </a:pathLst>
            </a:custGeom>
            <a:solidFill>
              <a:srgbClr val="4E453C">
                <a:alpha val="721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8" name="Google Shape;1288;p37"/>
            <p:cNvSpPr/>
            <p:nvPr/>
          </p:nvSpPr>
          <p:spPr>
            <a:xfrm>
              <a:off x="3663050" y="1592013"/>
              <a:ext cx="173038" cy="417513"/>
            </a:xfrm>
            <a:custGeom>
              <a:avLst/>
              <a:gdLst/>
              <a:ahLst/>
              <a:cxnLst/>
              <a:rect l="l" t="t" r="r" b="b"/>
              <a:pathLst>
                <a:path w="56" h="135" extrusionOk="0">
                  <a:moveTo>
                    <a:pt x="34" y="108"/>
                  </a:moveTo>
                  <a:cubicBezTo>
                    <a:pt x="30" y="86"/>
                    <a:pt x="15" y="73"/>
                    <a:pt x="10" y="51"/>
                  </a:cubicBezTo>
                  <a:cubicBezTo>
                    <a:pt x="6" y="35"/>
                    <a:pt x="0" y="17"/>
                    <a:pt x="0" y="0"/>
                  </a:cubicBezTo>
                  <a:cubicBezTo>
                    <a:pt x="7" y="15"/>
                    <a:pt x="13" y="26"/>
                    <a:pt x="16" y="42"/>
                  </a:cubicBezTo>
                  <a:cubicBezTo>
                    <a:pt x="19" y="58"/>
                    <a:pt x="26" y="72"/>
                    <a:pt x="39" y="80"/>
                  </a:cubicBezTo>
                  <a:cubicBezTo>
                    <a:pt x="36" y="74"/>
                    <a:pt x="38" y="67"/>
                    <a:pt x="36" y="60"/>
                  </a:cubicBezTo>
                  <a:cubicBezTo>
                    <a:pt x="37" y="68"/>
                    <a:pt x="41" y="76"/>
                    <a:pt x="46" y="82"/>
                  </a:cubicBezTo>
                  <a:cubicBezTo>
                    <a:pt x="47" y="82"/>
                    <a:pt x="47" y="81"/>
                    <a:pt x="48" y="81"/>
                  </a:cubicBezTo>
                  <a:cubicBezTo>
                    <a:pt x="52" y="94"/>
                    <a:pt x="56" y="110"/>
                    <a:pt x="55" y="123"/>
                  </a:cubicBezTo>
                  <a:cubicBezTo>
                    <a:pt x="47" y="117"/>
                    <a:pt x="47" y="96"/>
                    <a:pt x="38" y="95"/>
                  </a:cubicBezTo>
                  <a:cubicBezTo>
                    <a:pt x="37" y="109"/>
                    <a:pt x="43" y="121"/>
                    <a:pt x="43" y="135"/>
                  </a:cubicBezTo>
                  <a:cubicBezTo>
                    <a:pt x="37" y="126"/>
                    <a:pt x="35" y="111"/>
                    <a:pt x="32" y="101"/>
                  </a:cubicBezTo>
                  <a:cubicBezTo>
                    <a:pt x="32" y="103"/>
                    <a:pt x="31" y="106"/>
                    <a:pt x="31" y="108"/>
                  </a:cubicBezTo>
                  <a:cubicBezTo>
                    <a:pt x="29" y="106"/>
                    <a:pt x="29" y="104"/>
                    <a:pt x="28" y="102"/>
                  </a:cubicBezTo>
                  <a:cubicBezTo>
                    <a:pt x="30" y="102"/>
                    <a:pt x="30" y="101"/>
                    <a:pt x="31" y="101"/>
                  </a:cubicBezTo>
                  <a:lnTo>
                    <a:pt x="34" y="10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9" name="Google Shape;1289;p37"/>
            <p:cNvSpPr/>
            <p:nvPr/>
          </p:nvSpPr>
          <p:spPr>
            <a:xfrm>
              <a:off x="3199500" y="1671388"/>
              <a:ext cx="176213" cy="331788"/>
            </a:xfrm>
            <a:custGeom>
              <a:avLst/>
              <a:gdLst/>
              <a:ahLst/>
              <a:cxnLst/>
              <a:rect l="l" t="t" r="r" b="b"/>
              <a:pathLst>
                <a:path w="57" h="107" extrusionOk="0">
                  <a:moveTo>
                    <a:pt x="53" y="0"/>
                  </a:moveTo>
                  <a:cubicBezTo>
                    <a:pt x="50" y="9"/>
                    <a:pt x="42" y="17"/>
                    <a:pt x="38" y="26"/>
                  </a:cubicBezTo>
                  <a:cubicBezTo>
                    <a:pt x="33" y="36"/>
                    <a:pt x="33" y="47"/>
                    <a:pt x="28" y="56"/>
                  </a:cubicBezTo>
                  <a:cubicBezTo>
                    <a:pt x="24" y="64"/>
                    <a:pt x="17" y="69"/>
                    <a:pt x="13" y="77"/>
                  </a:cubicBezTo>
                  <a:cubicBezTo>
                    <a:pt x="7" y="86"/>
                    <a:pt x="3" y="97"/>
                    <a:pt x="0" y="107"/>
                  </a:cubicBezTo>
                  <a:cubicBezTo>
                    <a:pt x="7" y="99"/>
                    <a:pt x="14" y="91"/>
                    <a:pt x="20" y="82"/>
                  </a:cubicBezTo>
                  <a:cubicBezTo>
                    <a:pt x="21" y="89"/>
                    <a:pt x="15" y="95"/>
                    <a:pt x="15" y="102"/>
                  </a:cubicBezTo>
                  <a:cubicBezTo>
                    <a:pt x="21" y="87"/>
                    <a:pt x="30" y="72"/>
                    <a:pt x="42" y="62"/>
                  </a:cubicBezTo>
                  <a:cubicBezTo>
                    <a:pt x="48" y="56"/>
                    <a:pt x="54" y="51"/>
                    <a:pt x="57" y="42"/>
                  </a:cubicBezTo>
                  <a:cubicBezTo>
                    <a:pt x="51" y="45"/>
                    <a:pt x="46" y="52"/>
                    <a:pt x="40" y="54"/>
                  </a:cubicBezTo>
                  <a:cubicBezTo>
                    <a:pt x="41" y="46"/>
                    <a:pt x="46" y="39"/>
                    <a:pt x="48" y="31"/>
                  </a:cubicBezTo>
                  <a:cubicBezTo>
                    <a:pt x="46" y="35"/>
                    <a:pt x="44" y="37"/>
                    <a:pt x="42" y="40"/>
                  </a:cubicBezTo>
                  <a:cubicBezTo>
                    <a:pt x="41" y="36"/>
                    <a:pt x="42" y="33"/>
                    <a:pt x="44" y="31"/>
                  </a:cubicBezTo>
                  <a:cubicBezTo>
                    <a:pt x="43" y="33"/>
                    <a:pt x="41" y="34"/>
                    <a:pt x="40" y="35"/>
                  </a:cubicBezTo>
                  <a:cubicBezTo>
                    <a:pt x="38" y="24"/>
                    <a:pt x="44" y="10"/>
                    <a:pt x="53" y="4"/>
                  </a:cubicBezTo>
                  <a:lnTo>
                    <a:pt x="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0" name="Google Shape;1290;p37"/>
            <p:cNvSpPr/>
            <p:nvPr/>
          </p:nvSpPr>
          <p:spPr>
            <a:xfrm>
              <a:off x="3558275" y="1777750"/>
              <a:ext cx="76200" cy="293688"/>
            </a:xfrm>
            <a:custGeom>
              <a:avLst/>
              <a:gdLst/>
              <a:ahLst/>
              <a:cxnLst/>
              <a:rect l="l" t="t" r="r" b="b"/>
              <a:pathLst>
                <a:path w="25" h="95" extrusionOk="0">
                  <a:moveTo>
                    <a:pt x="9" y="0"/>
                  </a:moveTo>
                  <a:cubicBezTo>
                    <a:pt x="9" y="17"/>
                    <a:pt x="5" y="34"/>
                    <a:pt x="5" y="51"/>
                  </a:cubicBezTo>
                  <a:cubicBezTo>
                    <a:pt x="5" y="64"/>
                    <a:pt x="0" y="83"/>
                    <a:pt x="6" y="95"/>
                  </a:cubicBezTo>
                  <a:cubicBezTo>
                    <a:pt x="8" y="87"/>
                    <a:pt x="7" y="76"/>
                    <a:pt x="10" y="70"/>
                  </a:cubicBezTo>
                  <a:cubicBezTo>
                    <a:pt x="10" y="77"/>
                    <a:pt x="11" y="83"/>
                    <a:pt x="14" y="89"/>
                  </a:cubicBezTo>
                  <a:cubicBezTo>
                    <a:pt x="15" y="85"/>
                    <a:pt x="15" y="81"/>
                    <a:pt x="17" y="79"/>
                  </a:cubicBezTo>
                  <a:cubicBezTo>
                    <a:pt x="18" y="81"/>
                    <a:pt x="18" y="82"/>
                    <a:pt x="18" y="83"/>
                  </a:cubicBezTo>
                  <a:cubicBezTo>
                    <a:pt x="25" y="73"/>
                    <a:pt x="22" y="47"/>
                    <a:pt x="20" y="34"/>
                  </a:cubicBezTo>
                  <a:cubicBezTo>
                    <a:pt x="16" y="36"/>
                    <a:pt x="14" y="44"/>
                    <a:pt x="11" y="48"/>
                  </a:cubicBezTo>
                  <a:cubicBezTo>
                    <a:pt x="10" y="44"/>
                    <a:pt x="10" y="40"/>
                    <a:pt x="10" y="35"/>
                  </a:cubicBezTo>
                  <a:cubicBezTo>
                    <a:pt x="9" y="36"/>
                    <a:pt x="8" y="37"/>
                    <a:pt x="8" y="38"/>
                  </a:cubicBezTo>
                  <a:cubicBezTo>
                    <a:pt x="7" y="32"/>
                    <a:pt x="5" y="22"/>
                    <a:pt x="8" y="17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1" name="Google Shape;1291;p37"/>
            <p:cNvSpPr/>
            <p:nvPr/>
          </p:nvSpPr>
          <p:spPr>
            <a:xfrm>
              <a:off x="3213788" y="722063"/>
              <a:ext cx="703263" cy="906463"/>
            </a:xfrm>
            <a:custGeom>
              <a:avLst/>
              <a:gdLst/>
              <a:ahLst/>
              <a:cxnLst/>
              <a:rect l="l" t="t" r="r" b="b"/>
              <a:pathLst>
                <a:path w="227" h="293" extrusionOk="0">
                  <a:moveTo>
                    <a:pt x="94" y="199"/>
                  </a:moveTo>
                  <a:cubicBezTo>
                    <a:pt x="94" y="178"/>
                    <a:pt x="90" y="158"/>
                    <a:pt x="90" y="137"/>
                  </a:cubicBezTo>
                  <a:cubicBezTo>
                    <a:pt x="89" y="122"/>
                    <a:pt x="93" y="102"/>
                    <a:pt x="81" y="94"/>
                  </a:cubicBezTo>
                  <a:cubicBezTo>
                    <a:pt x="67" y="85"/>
                    <a:pt x="54" y="100"/>
                    <a:pt x="41" y="95"/>
                  </a:cubicBezTo>
                  <a:cubicBezTo>
                    <a:pt x="27" y="90"/>
                    <a:pt x="29" y="72"/>
                    <a:pt x="32" y="60"/>
                  </a:cubicBezTo>
                  <a:cubicBezTo>
                    <a:pt x="0" y="63"/>
                    <a:pt x="3" y="25"/>
                    <a:pt x="30" y="20"/>
                  </a:cubicBezTo>
                  <a:cubicBezTo>
                    <a:pt x="29" y="26"/>
                    <a:pt x="20" y="35"/>
                    <a:pt x="23" y="41"/>
                  </a:cubicBezTo>
                  <a:cubicBezTo>
                    <a:pt x="27" y="52"/>
                    <a:pt x="37" y="43"/>
                    <a:pt x="45" y="47"/>
                  </a:cubicBezTo>
                  <a:cubicBezTo>
                    <a:pt x="56" y="51"/>
                    <a:pt x="50" y="55"/>
                    <a:pt x="54" y="63"/>
                  </a:cubicBezTo>
                  <a:cubicBezTo>
                    <a:pt x="60" y="74"/>
                    <a:pt x="54" y="70"/>
                    <a:pt x="67" y="69"/>
                  </a:cubicBezTo>
                  <a:cubicBezTo>
                    <a:pt x="71" y="68"/>
                    <a:pt x="74" y="66"/>
                    <a:pt x="78" y="66"/>
                  </a:cubicBezTo>
                  <a:cubicBezTo>
                    <a:pt x="80" y="66"/>
                    <a:pt x="85" y="71"/>
                    <a:pt x="86" y="71"/>
                  </a:cubicBezTo>
                  <a:cubicBezTo>
                    <a:pt x="93" y="70"/>
                    <a:pt x="97" y="68"/>
                    <a:pt x="92" y="57"/>
                  </a:cubicBezTo>
                  <a:cubicBezTo>
                    <a:pt x="89" y="50"/>
                    <a:pt x="81" y="47"/>
                    <a:pt x="79" y="38"/>
                  </a:cubicBezTo>
                  <a:cubicBezTo>
                    <a:pt x="76" y="25"/>
                    <a:pt x="82" y="6"/>
                    <a:pt x="94" y="0"/>
                  </a:cubicBezTo>
                  <a:cubicBezTo>
                    <a:pt x="95" y="20"/>
                    <a:pt x="95" y="20"/>
                    <a:pt x="113" y="29"/>
                  </a:cubicBezTo>
                  <a:cubicBezTo>
                    <a:pt x="122" y="34"/>
                    <a:pt x="118" y="33"/>
                    <a:pt x="124" y="39"/>
                  </a:cubicBezTo>
                  <a:cubicBezTo>
                    <a:pt x="126" y="41"/>
                    <a:pt x="122" y="46"/>
                    <a:pt x="125" y="48"/>
                  </a:cubicBezTo>
                  <a:cubicBezTo>
                    <a:pt x="127" y="50"/>
                    <a:pt x="134" y="47"/>
                    <a:pt x="137" y="48"/>
                  </a:cubicBezTo>
                  <a:cubicBezTo>
                    <a:pt x="154" y="57"/>
                    <a:pt x="139" y="60"/>
                    <a:pt x="147" y="73"/>
                  </a:cubicBezTo>
                  <a:cubicBezTo>
                    <a:pt x="157" y="90"/>
                    <a:pt x="176" y="72"/>
                    <a:pt x="179" y="59"/>
                  </a:cubicBezTo>
                  <a:cubicBezTo>
                    <a:pt x="188" y="64"/>
                    <a:pt x="184" y="79"/>
                    <a:pt x="185" y="88"/>
                  </a:cubicBezTo>
                  <a:cubicBezTo>
                    <a:pt x="194" y="89"/>
                    <a:pt x="198" y="80"/>
                    <a:pt x="205" y="75"/>
                  </a:cubicBezTo>
                  <a:cubicBezTo>
                    <a:pt x="209" y="82"/>
                    <a:pt x="217" y="79"/>
                    <a:pt x="224" y="78"/>
                  </a:cubicBezTo>
                  <a:cubicBezTo>
                    <a:pt x="227" y="93"/>
                    <a:pt x="184" y="108"/>
                    <a:pt x="171" y="111"/>
                  </a:cubicBezTo>
                  <a:cubicBezTo>
                    <a:pt x="160" y="113"/>
                    <a:pt x="156" y="111"/>
                    <a:pt x="149" y="121"/>
                  </a:cubicBezTo>
                  <a:cubicBezTo>
                    <a:pt x="144" y="128"/>
                    <a:pt x="137" y="141"/>
                    <a:pt x="134" y="147"/>
                  </a:cubicBezTo>
                  <a:cubicBezTo>
                    <a:pt x="128" y="159"/>
                    <a:pt x="129" y="184"/>
                    <a:pt x="126" y="201"/>
                  </a:cubicBezTo>
                  <a:cubicBezTo>
                    <a:pt x="124" y="220"/>
                    <a:pt x="120" y="243"/>
                    <a:pt x="120" y="263"/>
                  </a:cubicBezTo>
                  <a:cubicBezTo>
                    <a:pt x="109" y="252"/>
                    <a:pt x="112" y="232"/>
                    <a:pt x="112" y="218"/>
                  </a:cubicBezTo>
                  <a:cubicBezTo>
                    <a:pt x="112" y="228"/>
                    <a:pt x="111" y="246"/>
                    <a:pt x="106" y="253"/>
                  </a:cubicBezTo>
                  <a:cubicBezTo>
                    <a:pt x="103" y="246"/>
                    <a:pt x="102" y="238"/>
                    <a:pt x="103" y="231"/>
                  </a:cubicBezTo>
                  <a:cubicBezTo>
                    <a:pt x="103" y="252"/>
                    <a:pt x="107" y="272"/>
                    <a:pt x="107" y="293"/>
                  </a:cubicBezTo>
                  <a:cubicBezTo>
                    <a:pt x="95" y="292"/>
                    <a:pt x="93" y="209"/>
                    <a:pt x="91" y="192"/>
                  </a:cubicBezTo>
                  <a:cubicBezTo>
                    <a:pt x="92" y="199"/>
                    <a:pt x="95" y="197"/>
                    <a:pt x="98" y="199"/>
                  </a:cubicBezTo>
                  <a:lnTo>
                    <a:pt x="94" y="19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2" name="Google Shape;1292;p37"/>
            <p:cNvSpPr/>
            <p:nvPr/>
          </p:nvSpPr>
          <p:spPr>
            <a:xfrm>
              <a:off x="3474138" y="787150"/>
              <a:ext cx="280988" cy="244475"/>
            </a:xfrm>
            <a:custGeom>
              <a:avLst/>
              <a:gdLst/>
              <a:ahLst/>
              <a:cxnLst/>
              <a:rect l="l" t="t" r="r" b="b"/>
              <a:pathLst>
                <a:path w="91" h="79" extrusionOk="0">
                  <a:moveTo>
                    <a:pt x="17" y="53"/>
                  </a:moveTo>
                  <a:cubicBezTo>
                    <a:pt x="20" y="42"/>
                    <a:pt x="16" y="39"/>
                    <a:pt x="9" y="30"/>
                  </a:cubicBezTo>
                  <a:cubicBezTo>
                    <a:pt x="3" y="22"/>
                    <a:pt x="1" y="10"/>
                    <a:pt x="2" y="0"/>
                  </a:cubicBezTo>
                  <a:cubicBezTo>
                    <a:pt x="6" y="12"/>
                    <a:pt x="11" y="12"/>
                    <a:pt x="19" y="19"/>
                  </a:cubicBezTo>
                  <a:cubicBezTo>
                    <a:pt x="24" y="24"/>
                    <a:pt x="24" y="30"/>
                    <a:pt x="33" y="31"/>
                  </a:cubicBezTo>
                  <a:cubicBezTo>
                    <a:pt x="32" y="43"/>
                    <a:pt x="40" y="36"/>
                    <a:pt x="47" y="38"/>
                  </a:cubicBezTo>
                  <a:cubicBezTo>
                    <a:pt x="56" y="40"/>
                    <a:pt x="52" y="45"/>
                    <a:pt x="54" y="53"/>
                  </a:cubicBezTo>
                  <a:cubicBezTo>
                    <a:pt x="60" y="72"/>
                    <a:pt x="78" y="70"/>
                    <a:pt x="90" y="60"/>
                  </a:cubicBezTo>
                  <a:cubicBezTo>
                    <a:pt x="91" y="79"/>
                    <a:pt x="85" y="75"/>
                    <a:pt x="70" y="75"/>
                  </a:cubicBezTo>
                  <a:cubicBezTo>
                    <a:pt x="65" y="75"/>
                    <a:pt x="57" y="79"/>
                    <a:pt x="53" y="76"/>
                  </a:cubicBezTo>
                  <a:cubicBezTo>
                    <a:pt x="48" y="72"/>
                    <a:pt x="50" y="62"/>
                    <a:pt x="45" y="57"/>
                  </a:cubicBezTo>
                  <a:cubicBezTo>
                    <a:pt x="32" y="47"/>
                    <a:pt x="30" y="70"/>
                    <a:pt x="18" y="71"/>
                  </a:cubicBezTo>
                  <a:cubicBezTo>
                    <a:pt x="0" y="74"/>
                    <a:pt x="2" y="51"/>
                    <a:pt x="17" y="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3" name="Google Shape;1293;p37"/>
            <p:cNvSpPr/>
            <p:nvPr/>
          </p:nvSpPr>
          <p:spPr>
            <a:xfrm>
              <a:off x="3267763" y="879225"/>
              <a:ext cx="176213" cy="114300"/>
            </a:xfrm>
            <a:custGeom>
              <a:avLst/>
              <a:gdLst/>
              <a:ahLst/>
              <a:cxnLst/>
              <a:rect l="l" t="t" r="r" b="b"/>
              <a:pathLst>
                <a:path w="57" h="37" extrusionOk="0">
                  <a:moveTo>
                    <a:pt x="0" y="0"/>
                  </a:moveTo>
                  <a:cubicBezTo>
                    <a:pt x="6" y="4"/>
                    <a:pt x="13" y="3"/>
                    <a:pt x="20" y="6"/>
                  </a:cubicBezTo>
                  <a:cubicBezTo>
                    <a:pt x="32" y="12"/>
                    <a:pt x="24" y="13"/>
                    <a:pt x="24" y="23"/>
                  </a:cubicBezTo>
                  <a:cubicBezTo>
                    <a:pt x="24" y="37"/>
                    <a:pt x="50" y="36"/>
                    <a:pt x="57" y="28"/>
                  </a:cubicBezTo>
                  <a:cubicBezTo>
                    <a:pt x="51" y="22"/>
                    <a:pt x="37" y="24"/>
                    <a:pt x="28" y="23"/>
                  </a:cubicBezTo>
                  <a:cubicBezTo>
                    <a:pt x="27" y="14"/>
                    <a:pt x="39" y="14"/>
                    <a:pt x="28" y="7"/>
                  </a:cubicBezTo>
                  <a:cubicBezTo>
                    <a:pt x="22" y="3"/>
                    <a:pt x="9" y="8"/>
                    <a:pt x="6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4" name="Google Shape;1294;p37"/>
            <p:cNvSpPr/>
            <p:nvPr/>
          </p:nvSpPr>
          <p:spPr>
            <a:xfrm>
              <a:off x="3799576" y="963363"/>
              <a:ext cx="82550" cy="65088"/>
            </a:xfrm>
            <a:custGeom>
              <a:avLst/>
              <a:gdLst/>
              <a:ahLst/>
              <a:cxnLst/>
              <a:rect l="l" t="t" r="r" b="b"/>
              <a:pathLst>
                <a:path w="27" h="21" extrusionOk="0">
                  <a:moveTo>
                    <a:pt x="0" y="20"/>
                  </a:moveTo>
                  <a:cubicBezTo>
                    <a:pt x="6" y="14"/>
                    <a:pt x="27" y="18"/>
                    <a:pt x="26" y="4"/>
                  </a:cubicBezTo>
                  <a:cubicBezTo>
                    <a:pt x="19" y="0"/>
                    <a:pt x="4" y="12"/>
                    <a:pt x="0" y="17"/>
                  </a:cubicBezTo>
                  <a:cubicBezTo>
                    <a:pt x="0" y="18"/>
                    <a:pt x="2" y="20"/>
                    <a:pt x="3" y="21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D46B5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5" name="Google Shape;1295;p37"/>
          <p:cNvGrpSpPr/>
          <p:nvPr/>
        </p:nvGrpSpPr>
        <p:grpSpPr>
          <a:xfrm>
            <a:off x="2980229" y="1865623"/>
            <a:ext cx="3149291" cy="3277828"/>
            <a:chOff x="2980229" y="1865623"/>
            <a:chExt cx="3149291" cy="3277828"/>
          </a:xfrm>
        </p:grpSpPr>
        <p:grpSp>
          <p:nvGrpSpPr>
            <p:cNvPr id="1296" name="Google Shape;1296;p37"/>
            <p:cNvGrpSpPr/>
            <p:nvPr/>
          </p:nvGrpSpPr>
          <p:grpSpPr>
            <a:xfrm>
              <a:off x="3350935" y="1865623"/>
              <a:ext cx="2778585" cy="3277828"/>
              <a:chOff x="1787651" y="2840038"/>
              <a:chExt cx="1952625" cy="2303463"/>
            </a:xfrm>
          </p:grpSpPr>
          <p:sp>
            <p:nvSpPr>
              <p:cNvPr id="1297" name="Google Shape;1297;p37"/>
              <p:cNvSpPr/>
              <p:nvPr/>
            </p:nvSpPr>
            <p:spPr>
              <a:xfrm>
                <a:off x="1824163" y="4621213"/>
                <a:ext cx="1563688" cy="522288"/>
              </a:xfrm>
              <a:custGeom>
                <a:avLst/>
                <a:gdLst/>
                <a:ahLst/>
                <a:cxnLst/>
                <a:rect l="l" t="t" r="r" b="b"/>
                <a:pathLst>
                  <a:path w="985" h="329" extrusionOk="0">
                    <a:moveTo>
                      <a:pt x="985" y="329"/>
                    </a:moveTo>
                    <a:lnTo>
                      <a:pt x="0" y="329"/>
                    </a:lnTo>
                    <a:lnTo>
                      <a:pt x="0" y="4"/>
                    </a:lnTo>
                    <a:lnTo>
                      <a:pt x="917" y="0"/>
                    </a:lnTo>
                    <a:lnTo>
                      <a:pt x="985" y="32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8" name="Google Shape;1298;p37"/>
              <p:cNvSpPr/>
              <p:nvPr/>
            </p:nvSpPr>
            <p:spPr>
              <a:xfrm>
                <a:off x="2635376" y="2886076"/>
                <a:ext cx="1063500" cy="10605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9" name="Google Shape;1299;p37"/>
              <p:cNvSpPr/>
              <p:nvPr/>
            </p:nvSpPr>
            <p:spPr>
              <a:xfrm>
                <a:off x="2659188" y="2906713"/>
                <a:ext cx="1014300" cy="10176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0" name="Google Shape;1300;p37"/>
              <p:cNvSpPr/>
              <p:nvPr/>
            </p:nvSpPr>
            <p:spPr>
              <a:xfrm>
                <a:off x="2744913" y="2992438"/>
                <a:ext cx="844500" cy="8478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1" name="Google Shape;1301;p37"/>
              <p:cNvSpPr/>
              <p:nvPr/>
            </p:nvSpPr>
            <p:spPr>
              <a:xfrm>
                <a:off x="2914776" y="3165476"/>
                <a:ext cx="504900" cy="5016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2" name="Google Shape;1302;p37"/>
              <p:cNvSpPr/>
              <p:nvPr/>
            </p:nvSpPr>
            <p:spPr>
              <a:xfrm>
                <a:off x="3057651" y="3308351"/>
                <a:ext cx="219000" cy="216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3" name="Google Shape;1303;p37"/>
              <p:cNvSpPr/>
              <p:nvPr/>
            </p:nvSpPr>
            <p:spPr>
              <a:xfrm>
                <a:off x="2622676" y="2882901"/>
                <a:ext cx="1076325" cy="1074738"/>
              </a:xfrm>
              <a:custGeom>
                <a:avLst/>
                <a:gdLst/>
                <a:ahLst/>
                <a:cxnLst/>
                <a:rect l="l" t="t" r="r" b="b"/>
                <a:pathLst>
                  <a:path w="354" h="354" extrusionOk="0">
                    <a:moveTo>
                      <a:pt x="175" y="178"/>
                    </a:moveTo>
                    <a:cubicBezTo>
                      <a:pt x="175" y="0"/>
                      <a:pt x="175" y="0"/>
                      <a:pt x="175" y="0"/>
                    </a:cubicBezTo>
                    <a:cubicBezTo>
                      <a:pt x="78" y="1"/>
                      <a:pt x="0" y="80"/>
                      <a:pt x="0" y="177"/>
                    </a:cubicBezTo>
                    <a:cubicBezTo>
                      <a:pt x="0" y="275"/>
                      <a:pt x="79" y="354"/>
                      <a:pt x="177" y="354"/>
                    </a:cubicBezTo>
                    <a:cubicBezTo>
                      <a:pt x="275" y="354"/>
                      <a:pt x="354" y="275"/>
                      <a:pt x="354" y="178"/>
                    </a:cubicBezTo>
                    <a:lnTo>
                      <a:pt x="175" y="17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4" name="Google Shape;1304;p37"/>
              <p:cNvSpPr/>
              <p:nvPr/>
            </p:nvSpPr>
            <p:spPr>
              <a:xfrm>
                <a:off x="2625851" y="3003551"/>
                <a:ext cx="358775" cy="487363"/>
              </a:xfrm>
              <a:custGeom>
                <a:avLst/>
                <a:gdLst/>
                <a:ahLst/>
                <a:cxnLst/>
                <a:rect l="l" t="t" r="r" b="b"/>
                <a:pathLst>
                  <a:path w="118" h="160" extrusionOk="0">
                    <a:moveTo>
                      <a:pt x="118" y="27"/>
                    </a:moveTo>
                    <a:cubicBezTo>
                      <a:pt x="118" y="43"/>
                      <a:pt x="118" y="43"/>
                      <a:pt x="118" y="43"/>
                    </a:cubicBezTo>
                    <a:cubicBezTo>
                      <a:pt x="118" y="46"/>
                      <a:pt x="117" y="48"/>
                      <a:pt x="115" y="50"/>
                    </a:cubicBezTo>
                    <a:cubicBezTo>
                      <a:pt x="60" y="105"/>
                      <a:pt x="60" y="105"/>
                      <a:pt x="60" y="105"/>
                    </a:cubicBezTo>
                    <a:cubicBezTo>
                      <a:pt x="59" y="106"/>
                      <a:pt x="58" y="107"/>
                      <a:pt x="57" y="107"/>
                    </a:cubicBezTo>
                    <a:cubicBezTo>
                      <a:pt x="55" y="108"/>
                      <a:pt x="54" y="108"/>
                      <a:pt x="52" y="108"/>
                    </a:cubicBezTo>
                    <a:cubicBezTo>
                      <a:pt x="49" y="108"/>
                      <a:pt x="46" y="107"/>
                      <a:pt x="43" y="105"/>
                    </a:cubicBezTo>
                    <a:cubicBezTo>
                      <a:pt x="38" y="99"/>
                      <a:pt x="38" y="99"/>
                      <a:pt x="38" y="99"/>
                    </a:cubicBezTo>
                    <a:cubicBezTo>
                      <a:pt x="35" y="97"/>
                      <a:pt x="31" y="97"/>
                      <a:pt x="28" y="99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19" y="108"/>
                      <a:pt x="19" y="113"/>
                      <a:pt x="22" y="115"/>
                    </a:cubicBezTo>
                    <a:cubicBezTo>
                      <a:pt x="33" y="127"/>
                      <a:pt x="33" y="127"/>
                      <a:pt x="33" y="127"/>
                    </a:cubicBezTo>
                    <a:cubicBezTo>
                      <a:pt x="35" y="128"/>
                      <a:pt x="35" y="130"/>
                      <a:pt x="35" y="132"/>
                    </a:cubicBezTo>
                    <a:cubicBezTo>
                      <a:pt x="35" y="149"/>
                      <a:pt x="35" y="149"/>
                      <a:pt x="35" y="149"/>
                    </a:cubicBezTo>
                    <a:cubicBezTo>
                      <a:pt x="35" y="150"/>
                      <a:pt x="35" y="152"/>
                      <a:pt x="33" y="153"/>
                    </a:cubicBezTo>
                    <a:cubicBezTo>
                      <a:pt x="29" y="157"/>
                      <a:pt x="29" y="157"/>
                      <a:pt x="29" y="157"/>
                    </a:cubicBezTo>
                    <a:cubicBezTo>
                      <a:pt x="27" y="160"/>
                      <a:pt x="24" y="160"/>
                      <a:pt x="21" y="157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81"/>
                      <a:pt x="26" y="32"/>
                      <a:pt x="65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1" y="0"/>
                      <a:pt x="73" y="1"/>
                      <a:pt x="74" y="2"/>
                    </a:cubicBezTo>
                    <a:cubicBezTo>
                      <a:pt x="76" y="3"/>
                      <a:pt x="76" y="5"/>
                      <a:pt x="76" y="6"/>
                    </a:cubicBezTo>
                    <a:cubicBezTo>
                      <a:pt x="76" y="10"/>
                      <a:pt x="80" y="12"/>
                      <a:pt x="83" y="9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9" y="3"/>
                      <a:pt x="90" y="3"/>
                      <a:pt x="91" y="2"/>
                    </a:cubicBezTo>
                    <a:cubicBezTo>
                      <a:pt x="92" y="2"/>
                      <a:pt x="94" y="1"/>
                      <a:pt x="95" y="1"/>
                    </a:cubicBezTo>
                    <a:cubicBezTo>
                      <a:pt x="97" y="1"/>
                      <a:pt x="100" y="3"/>
                      <a:pt x="102" y="4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6" y="19"/>
                      <a:pt x="118" y="23"/>
                      <a:pt x="118" y="2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5" name="Google Shape;1305;p37"/>
              <p:cNvSpPr/>
              <p:nvPr/>
            </p:nvSpPr>
            <p:spPr>
              <a:xfrm>
                <a:off x="2748088" y="3405188"/>
                <a:ext cx="312738" cy="461963"/>
              </a:xfrm>
              <a:custGeom>
                <a:avLst/>
                <a:gdLst/>
                <a:ahLst/>
                <a:cxnLst/>
                <a:rect l="l" t="t" r="r" b="b"/>
                <a:pathLst>
                  <a:path w="103" h="152" extrusionOk="0">
                    <a:moveTo>
                      <a:pt x="12" y="7"/>
                    </a:move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7"/>
                      <a:pt x="11" y="19"/>
                      <a:pt x="9" y="21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0" y="30"/>
                      <a:pt x="0" y="32"/>
                      <a:pt x="0" y="33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4"/>
                      <a:pt x="1" y="65"/>
                      <a:pt x="4" y="65"/>
                    </a:cubicBezTo>
                    <a:cubicBezTo>
                      <a:pt x="5" y="65"/>
                      <a:pt x="6" y="66"/>
                      <a:pt x="7" y="67"/>
                    </a:cubicBezTo>
                    <a:cubicBezTo>
                      <a:pt x="21" y="81"/>
                      <a:pt x="21" y="81"/>
                      <a:pt x="21" y="81"/>
                    </a:cubicBezTo>
                    <a:cubicBezTo>
                      <a:pt x="23" y="83"/>
                      <a:pt x="24" y="85"/>
                      <a:pt x="24" y="88"/>
                    </a:cubicBezTo>
                    <a:cubicBezTo>
                      <a:pt x="24" y="107"/>
                      <a:pt x="24" y="107"/>
                      <a:pt x="24" y="107"/>
                    </a:cubicBezTo>
                    <a:cubicBezTo>
                      <a:pt x="24" y="109"/>
                      <a:pt x="25" y="111"/>
                      <a:pt x="26" y="112"/>
                    </a:cubicBezTo>
                    <a:cubicBezTo>
                      <a:pt x="26" y="112"/>
                      <a:pt x="26" y="112"/>
                      <a:pt x="26" y="112"/>
                    </a:cubicBezTo>
                    <a:cubicBezTo>
                      <a:pt x="28" y="114"/>
                      <a:pt x="30" y="117"/>
                      <a:pt x="30" y="120"/>
                    </a:cubicBezTo>
                    <a:cubicBezTo>
                      <a:pt x="30" y="129"/>
                      <a:pt x="30" y="129"/>
                      <a:pt x="30" y="129"/>
                    </a:cubicBezTo>
                    <a:cubicBezTo>
                      <a:pt x="30" y="131"/>
                      <a:pt x="30" y="133"/>
                      <a:pt x="32" y="135"/>
                    </a:cubicBezTo>
                    <a:cubicBezTo>
                      <a:pt x="47" y="150"/>
                      <a:pt x="47" y="150"/>
                      <a:pt x="47" y="150"/>
                    </a:cubicBezTo>
                    <a:cubicBezTo>
                      <a:pt x="48" y="151"/>
                      <a:pt x="50" y="152"/>
                      <a:pt x="51" y="152"/>
                    </a:cubicBezTo>
                    <a:cubicBezTo>
                      <a:pt x="58" y="152"/>
                      <a:pt x="58" y="152"/>
                      <a:pt x="58" y="152"/>
                    </a:cubicBezTo>
                    <a:cubicBezTo>
                      <a:pt x="61" y="152"/>
                      <a:pt x="63" y="150"/>
                      <a:pt x="63" y="147"/>
                    </a:cubicBezTo>
                    <a:cubicBezTo>
                      <a:pt x="63" y="137"/>
                      <a:pt x="63" y="137"/>
                      <a:pt x="63" y="137"/>
                    </a:cubicBezTo>
                    <a:cubicBezTo>
                      <a:pt x="63" y="135"/>
                      <a:pt x="64" y="132"/>
                      <a:pt x="66" y="130"/>
                    </a:cubicBezTo>
                    <a:cubicBezTo>
                      <a:pt x="69" y="127"/>
                      <a:pt x="69" y="127"/>
                      <a:pt x="69" y="127"/>
                    </a:cubicBezTo>
                    <a:cubicBezTo>
                      <a:pt x="70" y="126"/>
                      <a:pt x="71" y="125"/>
                      <a:pt x="73" y="125"/>
                    </a:cubicBezTo>
                    <a:cubicBezTo>
                      <a:pt x="75" y="125"/>
                      <a:pt x="76" y="125"/>
                      <a:pt x="77" y="124"/>
                    </a:cubicBezTo>
                    <a:cubicBezTo>
                      <a:pt x="78" y="123"/>
                      <a:pt x="78" y="123"/>
                      <a:pt x="78" y="123"/>
                    </a:cubicBezTo>
                    <a:cubicBezTo>
                      <a:pt x="79" y="121"/>
                      <a:pt x="80" y="120"/>
                      <a:pt x="80" y="119"/>
                    </a:cubicBezTo>
                    <a:cubicBezTo>
                      <a:pt x="80" y="104"/>
                      <a:pt x="80" y="104"/>
                      <a:pt x="80" y="104"/>
                    </a:cubicBezTo>
                    <a:cubicBezTo>
                      <a:pt x="80" y="102"/>
                      <a:pt x="81" y="100"/>
                      <a:pt x="82" y="98"/>
                    </a:cubicBezTo>
                    <a:cubicBezTo>
                      <a:pt x="92" y="89"/>
                      <a:pt x="92" y="89"/>
                      <a:pt x="92" y="89"/>
                    </a:cubicBezTo>
                    <a:cubicBezTo>
                      <a:pt x="94" y="87"/>
                      <a:pt x="95" y="85"/>
                      <a:pt x="95" y="82"/>
                    </a:cubicBezTo>
                    <a:cubicBezTo>
                      <a:pt x="95" y="72"/>
                      <a:pt x="95" y="72"/>
                      <a:pt x="95" y="72"/>
                    </a:cubicBezTo>
                    <a:cubicBezTo>
                      <a:pt x="95" y="69"/>
                      <a:pt x="96" y="67"/>
                      <a:pt x="97" y="65"/>
                    </a:cubicBezTo>
                    <a:cubicBezTo>
                      <a:pt x="100" y="63"/>
                      <a:pt x="100" y="63"/>
                      <a:pt x="100" y="63"/>
                    </a:cubicBezTo>
                    <a:cubicBezTo>
                      <a:pt x="102" y="61"/>
                      <a:pt x="103" y="58"/>
                      <a:pt x="103" y="56"/>
                    </a:cubicBezTo>
                    <a:cubicBezTo>
                      <a:pt x="103" y="47"/>
                      <a:pt x="103" y="47"/>
                      <a:pt x="103" y="47"/>
                    </a:cubicBezTo>
                    <a:cubicBezTo>
                      <a:pt x="103" y="44"/>
                      <a:pt x="100" y="41"/>
                      <a:pt x="97" y="41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90" y="41"/>
                      <a:pt x="87" y="39"/>
                      <a:pt x="84" y="37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4" y="27"/>
                      <a:pt x="73" y="26"/>
                      <a:pt x="71" y="26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3" y="26"/>
                      <a:pt x="61" y="25"/>
                      <a:pt x="59" y="23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4" y="8"/>
                      <a:pt x="41" y="7"/>
                      <a:pt x="39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1" y="7"/>
                      <a:pt x="19" y="5"/>
                      <a:pt x="19" y="3"/>
                    </a:cubicBezTo>
                    <a:cubicBezTo>
                      <a:pt x="19" y="1"/>
                      <a:pt x="17" y="0"/>
                      <a:pt x="16" y="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2" y="5"/>
                      <a:pt x="12" y="6"/>
                      <a:pt x="12" y="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6" name="Google Shape;1306;p37"/>
              <p:cNvSpPr/>
              <p:nvPr/>
            </p:nvSpPr>
            <p:spPr>
              <a:xfrm>
                <a:off x="3170363" y="3422651"/>
                <a:ext cx="433388" cy="344488"/>
              </a:xfrm>
              <a:custGeom>
                <a:avLst/>
                <a:gdLst/>
                <a:ahLst/>
                <a:cxnLst/>
                <a:rect l="l" t="t" r="r" b="b"/>
                <a:pathLst>
                  <a:path w="143" h="113" extrusionOk="0">
                    <a:moveTo>
                      <a:pt x="13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2" y="7"/>
                      <a:pt x="5" y="10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6" y="30"/>
                      <a:pt x="32" y="33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5" y="33"/>
                      <a:pt x="51" y="39"/>
                      <a:pt x="51" y="46"/>
                    </a:cubicBezTo>
                    <a:cubicBezTo>
                      <a:pt x="83" y="109"/>
                      <a:pt x="83" y="109"/>
                      <a:pt x="83" y="109"/>
                    </a:cubicBezTo>
                    <a:cubicBezTo>
                      <a:pt x="84" y="111"/>
                      <a:pt x="86" y="113"/>
                      <a:pt x="88" y="113"/>
                    </a:cubicBezTo>
                    <a:cubicBezTo>
                      <a:pt x="94" y="113"/>
                      <a:pt x="94" y="113"/>
                      <a:pt x="94" y="113"/>
                    </a:cubicBezTo>
                    <a:cubicBezTo>
                      <a:pt x="95" y="113"/>
                      <a:pt x="97" y="112"/>
                      <a:pt x="98" y="111"/>
                    </a:cubicBezTo>
                    <a:cubicBezTo>
                      <a:pt x="121" y="88"/>
                      <a:pt x="121" y="88"/>
                      <a:pt x="121" y="88"/>
                    </a:cubicBezTo>
                    <a:cubicBezTo>
                      <a:pt x="122" y="87"/>
                      <a:pt x="122" y="86"/>
                      <a:pt x="122" y="84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2" y="54"/>
                      <a:pt x="123" y="52"/>
                      <a:pt x="124" y="51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42" y="33"/>
                      <a:pt x="143" y="32"/>
                      <a:pt x="143" y="30"/>
                    </a:cubicBezTo>
                    <a:cubicBezTo>
                      <a:pt x="143" y="7"/>
                      <a:pt x="143" y="7"/>
                      <a:pt x="143" y="7"/>
                    </a:cubicBezTo>
                    <a:cubicBezTo>
                      <a:pt x="143" y="6"/>
                      <a:pt x="142" y="5"/>
                      <a:pt x="142" y="4"/>
                    </a:cubicBezTo>
                    <a:lnTo>
                      <a:pt x="13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7" name="Google Shape;1307;p37"/>
              <p:cNvSpPr/>
              <p:nvPr/>
            </p:nvSpPr>
            <p:spPr>
              <a:xfrm>
                <a:off x="3014788" y="3308351"/>
                <a:ext cx="76200" cy="762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8" name="Google Shape;1308;p37"/>
              <p:cNvSpPr/>
              <p:nvPr/>
            </p:nvSpPr>
            <p:spPr>
              <a:xfrm>
                <a:off x="2975101" y="3268663"/>
                <a:ext cx="155575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51" h="50" extrusionOk="0">
                    <a:moveTo>
                      <a:pt x="26" y="50"/>
                    </a:moveTo>
                    <a:cubicBezTo>
                      <a:pt x="12" y="50"/>
                      <a:pt x="0" y="39"/>
                      <a:pt x="0" y="25"/>
                    </a:cubicBezTo>
                    <a:cubicBezTo>
                      <a:pt x="0" y="11"/>
                      <a:pt x="12" y="0"/>
                      <a:pt x="26" y="0"/>
                    </a:cubicBezTo>
                    <a:cubicBezTo>
                      <a:pt x="39" y="0"/>
                      <a:pt x="51" y="11"/>
                      <a:pt x="51" y="25"/>
                    </a:cubicBezTo>
                    <a:cubicBezTo>
                      <a:pt x="51" y="39"/>
                      <a:pt x="39" y="50"/>
                      <a:pt x="26" y="50"/>
                    </a:cubicBezTo>
                    <a:close/>
                    <a:moveTo>
                      <a:pt x="26" y="3"/>
                    </a:moveTo>
                    <a:cubicBezTo>
                      <a:pt x="13" y="3"/>
                      <a:pt x="3" y="13"/>
                      <a:pt x="3" y="25"/>
                    </a:cubicBezTo>
                    <a:cubicBezTo>
                      <a:pt x="3" y="37"/>
                      <a:pt x="13" y="47"/>
                      <a:pt x="26" y="47"/>
                    </a:cubicBezTo>
                    <a:cubicBezTo>
                      <a:pt x="38" y="47"/>
                      <a:pt x="48" y="37"/>
                      <a:pt x="48" y="25"/>
                    </a:cubicBezTo>
                    <a:cubicBezTo>
                      <a:pt x="48" y="13"/>
                      <a:pt x="38" y="3"/>
                      <a:pt x="26" y="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9" name="Google Shape;1309;p37"/>
              <p:cNvSpPr/>
              <p:nvPr/>
            </p:nvSpPr>
            <p:spPr>
              <a:xfrm>
                <a:off x="2811588" y="3122613"/>
                <a:ext cx="60300" cy="603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0" name="Google Shape;1310;p37"/>
              <p:cNvSpPr/>
              <p:nvPr/>
            </p:nvSpPr>
            <p:spPr>
              <a:xfrm>
                <a:off x="2759201" y="3067051"/>
                <a:ext cx="16827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55" h="55" extrusionOk="0">
                    <a:moveTo>
                      <a:pt x="27" y="55"/>
                    </a:moveTo>
                    <a:cubicBezTo>
                      <a:pt x="12" y="55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5"/>
                      <a:pt x="27" y="55"/>
                    </a:cubicBezTo>
                    <a:close/>
                    <a:moveTo>
                      <a:pt x="27" y="1"/>
                    </a:moveTo>
                    <a:cubicBezTo>
                      <a:pt x="13" y="1"/>
                      <a:pt x="1" y="13"/>
                      <a:pt x="1" y="27"/>
                    </a:cubicBezTo>
                    <a:cubicBezTo>
                      <a:pt x="1" y="42"/>
                      <a:pt x="13" y="53"/>
                      <a:pt x="27" y="53"/>
                    </a:cubicBezTo>
                    <a:cubicBezTo>
                      <a:pt x="41" y="53"/>
                      <a:pt x="53" y="42"/>
                      <a:pt x="53" y="27"/>
                    </a:cubicBezTo>
                    <a:cubicBezTo>
                      <a:pt x="53" y="13"/>
                      <a:pt x="41" y="1"/>
                      <a:pt x="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1" name="Google Shape;1311;p37"/>
              <p:cNvSpPr/>
              <p:nvPr/>
            </p:nvSpPr>
            <p:spPr>
              <a:xfrm>
                <a:off x="2784601" y="3092451"/>
                <a:ext cx="11430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38" h="38" extrusionOk="0">
                    <a:moveTo>
                      <a:pt x="19" y="38"/>
                    </a:moveTo>
                    <a:cubicBezTo>
                      <a:pt x="9" y="38"/>
                      <a:pt x="0" y="30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ubicBezTo>
                      <a:pt x="30" y="0"/>
                      <a:pt x="38" y="9"/>
                      <a:pt x="38" y="19"/>
                    </a:cubicBezTo>
                    <a:cubicBezTo>
                      <a:pt x="38" y="30"/>
                      <a:pt x="30" y="38"/>
                      <a:pt x="19" y="38"/>
                    </a:cubicBezTo>
                    <a:close/>
                    <a:moveTo>
                      <a:pt x="19" y="2"/>
                    </a:moveTo>
                    <a:cubicBezTo>
                      <a:pt x="9" y="2"/>
                      <a:pt x="2" y="9"/>
                      <a:pt x="2" y="19"/>
                    </a:cubicBezTo>
                    <a:cubicBezTo>
                      <a:pt x="2" y="29"/>
                      <a:pt x="9" y="37"/>
                      <a:pt x="19" y="37"/>
                    </a:cubicBezTo>
                    <a:cubicBezTo>
                      <a:pt x="29" y="37"/>
                      <a:pt x="37" y="29"/>
                      <a:pt x="37" y="19"/>
                    </a:cubicBezTo>
                    <a:cubicBezTo>
                      <a:pt x="37" y="9"/>
                      <a:pt x="29" y="2"/>
                      <a:pt x="19" y="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2" name="Google Shape;1312;p37"/>
              <p:cNvSpPr/>
              <p:nvPr/>
            </p:nvSpPr>
            <p:spPr>
              <a:xfrm>
                <a:off x="2960813" y="3539338"/>
                <a:ext cx="39600" cy="381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3" name="Google Shape;1313;p37"/>
              <p:cNvSpPr/>
              <p:nvPr/>
            </p:nvSpPr>
            <p:spPr>
              <a:xfrm>
                <a:off x="2927476" y="3502826"/>
                <a:ext cx="109538" cy="109538"/>
              </a:xfrm>
              <a:custGeom>
                <a:avLst/>
                <a:gdLst/>
                <a:ahLst/>
                <a:cxnLst/>
                <a:rect l="l" t="t" r="r" b="b"/>
                <a:pathLst>
                  <a:path w="36" h="36" extrusionOk="0">
                    <a:moveTo>
                      <a:pt x="18" y="36"/>
                    </a:moveTo>
                    <a:cubicBezTo>
                      <a:pt x="8" y="36"/>
                      <a:pt x="0" y="2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28" y="0"/>
                      <a:pt x="36" y="8"/>
                      <a:pt x="36" y="18"/>
                    </a:cubicBezTo>
                    <a:cubicBezTo>
                      <a:pt x="36" y="28"/>
                      <a:pt x="28" y="36"/>
                      <a:pt x="18" y="36"/>
                    </a:cubicBezTo>
                    <a:close/>
                    <a:moveTo>
                      <a:pt x="18" y="1"/>
                    </a:moveTo>
                    <a:cubicBezTo>
                      <a:pt x="8" y="1"/>
                      <a:pt x="1" y="9"/>
                      <a:pt x="1" y="18"/>
                    </a:cubicBezTo>
                    <a:cubicBezTo>
                      <a:pt x="1" y="28"/>
                      <a:pt x="8" y="35"/>
                      <a:pt x="18" y="35"/>
                    </a:cubicBezTo>
                    <a:cubicBezTo>
                      <a:pt x="27" y="35"/>
                      <a:pt x="35" y="28"/>
                      <a:pt x="35" y="18"/>
                    </a:cubicBezTo>
                    <a:cubicBezTo>
                      <a:pt x="35" y="9"/>
                      <a:pt x="27" y="1"/>
                      <a:pt x="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4" name="Google Shape;1314;p37"/>
              <p:cNvSpPr/>
              <p:nvPr/>
            </p:nvSpPr>
            <p:spPr>
              <a:xfrm>
                <a:off x="2943351" y="3520288"/>
                <a:ext cx="7461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5" h="25" extrusionOk="0">
                    <a:moveTo>
                      <a:pt x="13" y="25"/>
                    </a:moveTo>
                    <a:cubicBezTo>
                      <a:pt x="6" y="25"/>
                      <a:pt x="0" y="19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20" y="0"/>
                      <a:pt x="25" y="5"/>
                      <a:pt x="25" y="12"/>
                    </a:cubicBezTo>
                    <a:cubicBezTo>
                      <a:pt x="25" y="19"/>
                      <a:pt x="20" y="25"/>
                      <a:pt x="13" y="25"/>
                    </a:cubicBezTo>
                    <a:close/>
                    <a:moveTo>
                      <a:pt x="13" y="1"/>
                    </a:moveTo>
                    <a:cubicBezTo>
                      <a:pt x="6" y="1"/>
                      <a:pt x="1" y="6"/>
                      <a:pt x="1" y="12"/>
                    </a:cubicBezTo>
                    <a:cubicBezTo>
                      <a:pt x="1" y="19"/>
                      <a:pt x="6" y="24"/>
                      <a:pt x="13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6"/>
                      <a:pt x="19" y="1"/>
                      <a:pt x="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5" name="Google Shape;1315;p37"/>
              <p:cNvSpPr/>
              <p:nvPr/>
            </p:nvSpPr>
            <p:spPr>
              <a:xfrm>
                <a:off x="2768726" y="3395663"/>
                <a:ext cx="52500" cy="525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6" name="Google Shape;1316;p37"/>
              <p:cNvSpPr/>
              <p:nvPr/>
            </p:nvSpPr>
            <p:spPr>
              <a:xfrm>
                <a:off x="2748088" y="3375026"/>
                <a:ext cx="93663" cy="93663"/>
              </a:xfrm>
              <a:custGeom>
                <a:avLst/>
                <a:gdLst/>
                <a:ahLst/>
                <a:cxnLst/>
                <a:rect l="l" t="t" r="r" b="b"/>
                <a:pathLst>
                  <a:path w="31" h="31" extrusionOk="0">
                    <a:moveTo>
                      <a:pt x="16" y="31"/>
                    </a:moveTo>
                    <a:cubicBezTo>
                      <a:pt x="7" y="31"/>
                      <a:pt x="0" y="24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4" y="0"/>
                      <a:pt x="31" y="7"/>
                      <a:pt x="31" y="16"/>
                    </a:cubicBezTo>
                    <a:cubicBezTo>
                      <a:pt x="31" y="24"/>
                      <a:pt x="24" y="31"/>
                      <a:pt x="16" y="31"/>
                    </a:cubicBezTo>
                    <a:close/>
                    <a:moveTo>
                      <a:pt x="16" y="2"/>
                    </a:moveTo>
                    <a:cubicBezTo>
                      <a:pt x="8" y="2"/>
                      <a:pt x="2" y="8"/>
                      <a:pt x="2" y="16"/>
                    </a:cubicBezTo>
                    <a:cubicBezTo>
                      <a:pt x="2" y="23"/>
                      <a:pt x="8" y="30"/>
                      <a:pt x="16" y="30"/>
                    </a:cubicBezTo>
                    <a:cubicBezTo>
                      <a:pt x="23" y="30"/>
                      <a:pt x="29" y="23"/>
                      <a:pt x="29" y="16"/>
                    </a:cubicBezTo>
                    <a:cubicBezTo>
                      <a:pt x="29" y="8"/>
                      <a:pt x="23" y="2"/>
                      <a:pt x="16" y="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7" name="Google Shape;1317;p37"/>
              <p:cNvSpPr/>
              <p:nvPr/>
            </p:nvSpPr>
            <p:spPr>
              <a:xfrm>
                <a:off x="3513263" y="3535363"/>
                <a:ext cx="50700" cy="525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8" name="Google Shape;1318;p37"/>
              <p:cNvSpPr/>
              <p:nvPr/>
            </p:nvSpPr>
            <p:spPr>
              <a:xfrm>
                <a:off x="3491038" y="3514726"/>
                <a:ext cx="95250" cy="93663"/>
              </a:xfrm>
              <a:custGeom>
                <a:avLst/>
                <a:gdLst/>
                <a:ahLst/>
                <a:cxnLst/>
                <a:rect l="l" t="t" r="r" b="b"/>
                <a:pathLst>
                  <a:path w="31" h="31" extrusionOk="0">
                    <a:moveTo>
                      <a:pt x="16" y="31"/>
                    </a:moveTo>
                    <a:cubicBezTo>
                      <a:pt x="7" y="31"/>
                      <a:pt x="0" y="24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4" y="0"/>
                      <a:pt x="31" y="7"/>
                      <a:pt x="31" y="16"/>
                    </a:cubicBezTo>
                    <a:cubicBezTo>
                      <a:pt x="31" y="24"/>
                      <a:pt x="24" y="31"/>
                      <a:pt x="16" y="31"/>
                    </a:cubicBezTo>
                    <a:close/>
                    <a:moveTo>
                      <a:pt x="16" y="2"/>
                    </a:moveTo>
                    <a:cubicBezTo>
                      <a:pt x="8" y="2"/>
                      <a:pt x="2" y="8"/>
                      <a:pt x="2" y="16"/>
                    </a:cubicBezTo>
                    <a:cubicBezTo>
                      <a:pt x="2" y="23"/>
                      <a:pt x="8" y="29"/>
                      <a:pt x="16" y="29"/>
                    </a:cubicBezTo>
                    <a:cubicBezTo>
                      <a:pt x="23" y="29"/>
                      <a:pt x="30" y="23"/>
                      <a:pt x="30" y="16"/>
                    </a:cubicBezTo>
                    <a:cubicBezTo>
                      <a:pt x="30" y="8"/>
                      <a:pt x="23" y="2"/>
                      <a:pt x="16" y="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9" name="Google Shape;1319;p37"/>
              <p:cNvSpPr/>
              <p:nvPr/>
            </p:nvSpPr>
            <p:spPr>
              <a:xfrm>
                <a:off x="2575051" y="2840038"/>
                <a:ext cx="1165225" cy="1166813"/>
              </a:xfrm>
              <a:custGeom>
                <a:avLst/>
                <a:gdLst/>
                <a:ahLst/>
                <a:cxnLst/>
                <a:rect l="l" t="t" r="r" b="b"/>
                <a:pathLst>
                  <a:path w="384" h="384" extrusionOk="0">
                    <a:moveTo>
                      <a:pt x="200" y="384"/>
                    </a:moveTo>
                    <a:cubicBezTo>
                      <a:pt x="199" y="384"/>
                      <a:pt x="197" y="382"/>
                      <a:pt x="196" y="381"/>
                    </a:cubicBezTo>
                    <a:cubicBezTo>
                      <a:pt x="195" y="379"/>
                      <a:pt x="193" y="378"/>
                      <a:pt x="192" y="378"/>
                    </a:cubicBezTo>
                    <a:cubicBezTo>
                      <a:pt x="191" y="378"/>
                      <a:pt x="189" y="379"/>
                      <a:pt x="188" y="381"/>
                    </a:cubicBezTo>
                    <a:cubicBezTo>
                      <a:pt x="186" y="382"/>
                      <a:pt x="185" y="384"/>
                      <a:pt x="183" y="384"/>
                    </a:cubicBezTo>
                    <a:cubicBezTo>
                      <a:pt x="182" y="384"/>
                      <a:pt x="180" y="382"/>
                      <a:pt x="179" y="380"/>
                    </a:cubicBezTo>
                    <a:cubicBezTo>
                      <a:pt x="178" y="379"/>
                      <a:pt x="176" y="377"/>
                      <a:pt x="175" y="377"/>
                    </a:cubicBezTo>
                    <a:cubicBezTo>
                      <a:pt x="174" y="377"/>
                      <a:pt x="173" y="378"/>
                      <a:pt x="171" y="379"/>
                    </a:cubicBezTo>
                    <a:cubicBezTo>
                      <a:pt x="169" y="381"/>
                      <a:pt x="168" y="383"/>
                      <a:pt x="166" y="382"/>
                    </a:cubicBezTo>
                    <a:cubicBezTo>
                      <a:pt x="165" y="382"/>
                      <a:pt x="163" y="380"/>
                      <a:pt x="162" y="378"/>
                    </a:cubicBezTo>
                    <a:cubicBezTo>
                      <a:pt x="161" y="377"/>
                      <a:pt x="160" y="375"/>
                      <a:pt x="159" y="375"/>
                    </a:cubicBezTo>
                    <a:cubicBezTo>
                      <a:pt x="158" y="374"/>
                      <a:pt x="156" y="376"/>
                      <a:pt x="154" y="377"/>
                    </a:cubicBezTo>
                    <a:cubicBezTo>
                      <a:pt x="153" y="378"/>
                      <a:pt x="151" y="380"/>
                      <a:pt x="149" y="379"/>
                    </a:cubicBezTo>
                    <a:cubicBezTo>
                      <a:pt x="148" y="379"/>
                      <a:pt x="147" y="377"/>
                      <a:pt x="145" y="375"/>
                    </a:cubicBezTo>
                    <a:cubicBezTo>
                      <a:pt x="145" y="373"/>
                      <a:pt x="144" y="371"/>
                      <a:pt x="143" y="371"/>
                    </a:cubicBezTo>
                    <a:cubicBezTo>
                      <a:pt x="141" y="371"/>
                      <a:pt x="140" y="372"/>
                      <a:pt x="138" y="373"/>
                    </a:cubicBezTo>
                    <a:cubicBezTo>
                      <a:pt x="136" y="374"/>
                      <a:pt x="134" y="375"/>
                      <a:pt x="133" y="375"/>
                    </a:cubicBezTo>
                    <a:cubicBezTo>
                      <a:pt x="131" y="374"/>
                      <a:pt x="130" y="372"/>
                      <a:pt x="129" y="370"/>
                    </a:cubicBezTo>
                    <a:cubicBezTo>
                      <a:pt x="129" y="368"/>
                      <a:pt x="128" y="366"/>
                      <a:pt x="127" y="366"/>
                    </a:cubicBezTo>
                    <a:cubicBezTo>
                      <a:pt x="126" y="365"/>
                      <a:pt x="124" y="366"/>
                      <a:pt x="122" y="367"/>
                    </a:cubicBezTo>
                    <a:cubicBezTo>
                      <a:pt x="120" y="368"/>
                      <a:pt x="118" y="369"/>
                      <a:pt x="116" y="369"/>
                    </a:cubicBezTo>
                    <a:cubicBezTo>
                      <a:pt x="115" y="368"/>
                      <a:pt x="114" y="366"/>
                      <a:pt x="114" y="364"/>
                    </a:cubicBezTo>
                    <a:cubicBezTo>
                      <a:pt x="113" y="362"/>
                      <a:pt x="112" y="360"/>
                      <a:pt x="111" y="359"/>
                    </a:cubicBezTo>
                    <a:cubicBezTo>
                      <a:pt x="110" y="359"/>
                      <a:pt x="108" y="359"/>
                      <a:pt x="107" y="360"/>
                    </a:cubicBezTo>
                    <a:cubicBezTo>
                      <a:pt x="104" y="361"/>
                      <a:pt x="102" y="362"/>
                      <a:pt x="101" y="361"/>
                    </a:cubicBezTo>
                    <a:cubicBezTo>
                      <a:pt x="99" y="360"/>
                      <a:pt x="99" y="358"/>
                      <a:pt x="98" y="356"/>
                    </a:cubicBezTo>
                    <a:cubicBezTo>
                      <a:pt x="98" y="354"/>
                      <a:pt x="98" y="352"/>
                      <a:pt x="97" y="351"/>
                    </a:cubicBezTo>
                    <a:cubicBezTo>
                      <a:pt x="96" y="351"/>
                      <a:pt x="94" y="351"/>
                      <a:pt x="92" y="352"/>
                    </a:cubicBezTo>
                    <a:cubicBezTo>
                      <a:pt x="90" y="352"/>
                      <a:pt x="87" y="353"/>
                      <a:pt x="86" y="352"/>
                    </a:cubicBezTo>
                    <a:cubicBezTo>
                      <a:pt x="85" y="351"/>
                      <a:pt x="84" y="349"/>
                      <a:pt x="84" y="347"/>
                    </a:cubicBezTo>
                    <a:cubicBezTo>
                      <a:pt x="84" y="345"/>
                      <a:pt x="84" y="343"/>
                      <a:pt x="83" y="342"/>
                    </a:cubicBezTo>
                    <a:cubicBezTo>
                      <a:pt x="82" y="341"/>
                      <a:pt x="80" y="342"/>
                      <a:pt x="78" y="342"/>
                    </a:cubicBezTo>
                    <a:cubicBezTo>
                      <a:pt x="76" y="343"/>
                      <a:pt x="73" y="343"/>
                      <a:pt x="72" y="342"/>
                    </a:cubicBezTo>
                    <a:cubicBezTo>
                      <a:pt x="71" y="341"/>
                      <a:pt x="71" y="339"/>
                      <a:pt x="71" y="337"/>
                    </a:cubicBezTo>
                    <a:cubicBezTo>
                      <a:pt x="71" y="335"/>
                      <a:pt x="71" y="332"/>
                      <a:pt x="70" y="332"/>
                    </a:cubicBezTo>
                    <a:cubicBezTo>
                      <a:pt x="69" y="331"/>
                      <a:pt x="67" y="331"/>
                      <a:pt x="65" y="331"/>
                    </a:cubicBezTo>
                    <a:cubicBezTo>
                      <a:pt x="63" y="332"/>
                      <a:pt x="60" y="332"/>
                      <a:pt x="59" y="331"/>
                    </a:cubicBezTo>
                    <a:cubicBezTo>
                      <a:pt x="58" y="330"/>
                      <a:pt x="58" y="327"/>
                      <a:pt x="58" y="325"/>
                    </a:cubicBezTo>
                    <a:cubicBezTo>
                      <a:pt x="58" y="323"/>
                      <a:pt x="59" y="321"/>
                      <a:pt x="58" y="320"/>
                    </a:cubicBezTo>
                    <a:cubicBezTo>
                      <a:pt x="57" y="319"/>
                      <a:pt x="55" y="319"/>
                      <a:pt x="53" y="319"/>
                    </a:cubicBezTo>
                    <a:cubicBezTo>
                      <a:pt x="51" y="319"/>
                      <a:pt x="48" y="320"/>
                      <a:pt x="47" y="318"/>
                    </a:cubicBezTo>
                    <a:cubicBezTo>
                      <a:pt x="46" y="317"/>
                      <a:pt x="46" y="315"/>
                      <a:pt x="47" y="313"/>
                    </a:cubicBezTo>
                    <a:cubicBezTo>
                      <a:pt x="47" y="311"/>
                      <a:pt x="47" y="309"/>
                      <a:pt x="47" y="308"/>
                    </a:cubicBezTo>
                    <a:cubicBezTo>
                      <a:pt x="46" y="307"/>
                      <a:pt x="44" y="307"/>
                      <a:pt x="42" y="306"/>
                    </a:cubicBezTo>
                    <a:cubicBezTo>
                      <a:pt x="40" y="306"/>
                      <a:pt x="37" y="306"/>
                      <a:pt x="36" y="305"/>
                    </a:cubicBezTo>
                    <a:cubicBezTo>
                      <a:pt x="35" y="303"/>
                      <a:pt x="36" y="301"/>
                      <a:pt x="37" y="299"/>
                    </a:cubicBezTo>
                    <a:cubicBezTo>
                      <a:pt x="37" y="297"/>
                      <a:pt x="38" y="295"/>
                      <a:pt x="37" y="294"/>
                    </a:cubicBezTo>
                    <a:cubicBezTo>
                      <a:pt x="36" y="293"/>
                      <a:pt x="34" y="293"/>
                      <a:pt x="32" y="293"/>
                    </a:cubicBezTo>
                    <a:cubicBezTo>
                      <a:pt x="30" y="292"/>
                      <a:pt x="28" y="292"/>
                      <a:pt x="27" y="290"/>
                    </a:cubicBezTo>
                    <a:cubicBezTo>
                      <a:pt x="26" y="289"/>
                      <a:pt x="27" y="287"/>
                      <a:pt x="28" y="285"/>
                    </a:cubicBezTo>
                    <a:cubicBezTo>
                      <a:pt x="28" y="283"/>
                      <a:pt x="29" y="281"/>
                      <a:pt x="28" y="280"/>
                    </a:cubicBezTo>
                    <a:cubicBezTo>
                      <a:pt x="28" y="279"/>
                      <a:pt x="26" y="278"/>
                      <a:pt x="24" y="278"/>
                    </a:cubicBezTo>
                    <a:cubicBezTo>
                      <a:pt x="22" y="277"/>
                      <a:pt x="19" y="277"/>
                      <a:pt x="19" y="275"/>
                    </a:cubicBezTo>
                    <a:cubicBezTo>
                      <a:pt x="18" y="274"/>
                      <a:pt x="19" y="272"/>
                      <a:pt x="20" y="270"/>
                    </a:cubicBezTo>
                    <a:cubicBezTo>
                      <a:pt x="21" y="268"/>
                      <a:pt x="22" y="266"/>
                      <a:pt x="21" y="265"/>
                    </a:cubicBezTo>
                    <a:cubicBezTo>
                      <a:pt x="21" y="264"/>
                      <a:pt x="19" y="263"/>
                      <a:pt x="17" y="262"/>
                    </a:cubicBezTo>
                    <a:cubicBezTo>
                      <a:pt x="15" y="262"/>
                      <a:pt x="13" y="261"/>
                      <a:pt x="12" y="259"/>
                    </a:cubicBezTo>
                    <a:cubicBezTo>
                      <a:pt x="11" y="258"/>
                      <a:pt x="13" y="256"/>
                      <a:pt x="14" y="254"/>
                    </a:cubicBezTo>
                    <a:cubicBezTo>
                      <a:pt x="15" y="252"/>
                      <a:pt x="16" y="250"/>
                      <a:pt x="15" y="249"/>
                    </a:cubicBezTo>
                    <a:cubicBezTo>
                      <a:pt x="15" y="248"/>
                      <a:pt x="13" y="247"/>
                      <a:pt x="11" y="246"/>
                    </a:cubicBezTo>
                    <a:cubicBezTo>
                      <a:pt x="9" y="246"/>
                      <a:pt x="7" y="245"/>
                      <a:pt x="7" y="243"/>
                    </a:cubicBezTo>
                    <a:cubicBezTo>
                      <a:pt x="6" y="241"/>
                      <a:pt x="8" y="240"/>
                      <a:pt x="9" y="238"/>
                    </a:cubicBezTo>
                    <a:cubicBezTo>
                      <a:pt x="10" y="236"/>
                      <a:pt x="11" y="234"/>
                      <a:pt x="11" y="233"/>
                    </a:cubicBezTo>
                    <a:cubicBezTo>
                      <a:pt x="11" y="232"/>
                      <a:pt x="9" y="231"/>
                      <a:pt x="7" y="230"/>
                    </a:cubicBezTo>
                    <a:cubicBezTo>
                      <a:pt x="5" y="229"/>
                      <a:pt x="3" y="228"/>
                      <a:pt x="3" y="226"/>
                    </a:cubicBezTo>
                    <a:cubicBezTo>
                      <a:pt x="3" y="225"/>
                      <a:pt x="4" y="223"/>
                      <a:pt x="5" y="221"/>
                    </a:cubicBezTo>
                    <a:cubicBezTo>
                      <a:pt x="7" y="220"/>
                      <a:pt x="8" y="218"/>
                      <a:pt x="8" y="217"/>
                    </a:cubicBezTo>
                    <a:cubicBezTo>
                      <a:pt x="8" y="216"/>
                      <a:pt x="6" y="214"/>
                      <a:pt x="4" y="213"/>
                    </a:cubicBezTo>
                    <a:cubicBezTo>
                      <a:pt x="3" y="212"/>
                      <a:pt x="1" y="211"/>
                      <a:pt x="1" y="209"/>
                    </a:cubicBezTo>
                    <a:cubicBezTo>
                      <a:pt x="0" y="207"/>
                      <a:pt x="2" y="206"/>
                      <a:pt x="4" y="204"/>
                    </a:cubicBezTo>
                    <a:cubicBezTo>
                      <a:pt x="5" y="203"/>
                      <a:pt x="6" y="201"/>
                      <a:pt x="6" y="200"/>
                    </a:cubicBezTo>
                    <a:cubicBezTo>
                      <a:pt x="6" y="199"/>
                      <a:pt x="5" y="198"/>
                      <a:pt x="3" y="196"/>
                    </a:cubicBezTo>
                    <a:cubicBezTo>
                      <a:pt x="2" y="195"/>
                      <a:pt x="0" y="193"/>
                      <a:pt x="0" y="192"/>
                    </a:cubicBezTo>
                    <a:cubicBezTo>
                      <a:pt x="0" y="190"/>
                      <a:pt x="2" y="189"/>
                      <a:pt x="3" y="187"/>
                    </a:cubicBezTo>
                    <a:cubicBezTo>
                      <a:pt x="5" y="186"/>
                      <a:pt x="6" y="185"/>
                      <a:pt x="6" y="184"/>
                    </a:cubicBezTo>
                    <a:cubicBezTo>
                      <a:pt x="6" y="182"/>
                      <a:pt x="5" y="181"/>
                      <a:pt x="4" y="179"/>
                    </a:cubicBezTo>
                    <a:cubicBezTo>
                      <a:pt x="2" y="178"/>
                      <a:pt x="0" y="176"/>
                      <a:pt x="1" y="175"/>
                    </a:cubicBezTo>
                    <a:cubicBezTo>
                      <a:pt x="1" y="173"/>
                      <a:pt x="3" y="172"/>
                      <a:pt x="4" y="170"/>
                    </a:cubicBezTo>
                    <a:cubicBezTo>
                      <a:pt x="6" y="169"/>
                      <a:pt x="8" y="168"/>
                      <a:pt x="8" y="167"/>
                    </a:cubicBezTo>
                    <a:cubicBezTo>
                      <a:pt x="8" y="166"/>
                      <a:pt x="7" y="164"/>
                      <a:pt x="5" y="163"/>
                    </a:cubicBezTo>
                    <a:cubicBezTo>
                      <a:pt x="4" y="161"/>
                      <a:pt x="3" y="159"/>
                      <a:pt x="3" y="158"/>
                    </a:cubicBezTo>
                    <a:cubicBezTo>
                      <a:pt x="3" y="156"/>
                      <a:pt x="5" y="155"/>
                      <a:pt x="7" y="154"/>
                    </a:cubicBezTo>
                    <a:cubicBezTo>
                      <a:pt x="9" y="153"/>
                      <a:pt x="11" y="152"/>
                      <a:pt x="11" y="150"/>
                    </a:cubicBezTo>
                    <a:cubicBezTo>
                      <a:pt x="11" y="149"/>
                      <a:pt x="10" y="148"/>
                      <a:pt x="9" y="146"/>
                    </a:cubicBezTo>
                    <a:cubicBezTo>
                      <a:pt x="8" y="144"/>
                      <a:pt x="6" y="142"/>
                      <a:pt x="7" y="141"/>
                    </a:cubicBezTo>
                    <a:cubicBezTo>
                      <a:pt x="7" y="139"/>
                      <a:pt x="9" y="138"/>
                      <a:pt x="11" y="137"/>
                    </a:cubicBezTo>
                    <a:cubicBezTo>
                      <a:pt x="13" y="136"/>
                      <a:pt x="15" y="136"/>
                      <a:pt x="15" y="134"/>
                    </a:cubicBezTo>
                    <a:cubicBezTo>
                      <a:pt x="16" y="133"/>
                      <a:pt x="15" y="132"/>
                      <a:pt x="14" y="130"/>
                    </a:cubicBezTo>
                    <a:cubicBezTo>
                      <a:pt x="13" y="128"/>
                      <a:pt x="11" y="126"/>
                      <a:pt x="12" y="124"/>
                    </a:cubicBezTo>
                    <a:cubicBezTo>
                      <a:pt x="13" y="123"/>
                      <a:pt x="15" y="122"/>
                      <a:pt x="17" y="121"/>
                    </a:cubicBezTo>
                    <a:cubicBezTo>
                      <a:pt x="19" y="121"/>
                      <a:pt x="21" y="120"/>
                      <a:pt x="21" y="119"/>
                    </a:cubicBezTo>
                    <a:cubicBezTo>
                      <a:pt x="22" y="118"/>
                      <a:pt x="21" y="116"/>
                      <a:pt x="20" y="114"/>
                    </a:cubicBezTo>
                    <a:cubicBezTo>
                      <a:pt x="19" y="112"/>
                      <a:pt x="18" y="110"/>
                      <a:pt x="19" y="108"/>
                    </a:cubicBezTo>
                    <a:cubicBezTo>
                      <a:pt x="19" y="107"/>
                      <a:pt x="22" y="106"/>
                      <a:pt x="24" y="106"/>
                    </a:cubicBezTo>
                    <a:cubicBezTo>
                      <a:pt x="26" y="105"/>
                      <a:pt x="28" y="105"/>
                      <a:pt x="28" y="104"/>
                    </a:cubicBezTo>
                    <a:cubicBezTo>
                      <a:pt x="29" y="103"/>
                      <a:pt x="28" y="101"/>
                      <a:pt x="28" y="99"/>
                    </a:cubicBezTo>
                    <a:cubicBezTo>
                      <a:pt x="27" y="97"/>
                      <a:pt x="26" y="95"/>
                      <a:pt x="27" y="93"/>
                    </a:cubicBezTo>
                    <a:cubicBezTo>
                      <a:pt x="28" y="92"/>
                      <a:pt x="30" y="91"/>
                      <a:pt x="32" y="91"/>
                    </a:cubicBezTo>
                    <a:cubicBezTo>
                      <a:pt x="34" y="91"/>
                      <a:pt x="36" y="91"/>
                      <a:pt x="37" y="90"/>
                    </a:cubicBezTo>
                    <a:cubicBezTo>
                      <a:pt x="38" y="89"/>
                      <a:pt x="37" y="87"/>
                      <a:pt x="37" y="85"/>
                    </a:cubicBezTo>
                    <a:cubicBezTo>
                      <a:pt x="36" y="82"/>
                      <a:pt x="35" y="80"/>
                      <a:pt x="36" y="79"/>
                    </a:cubicBezTo>
                    <a:cubicBezTo>
                      <a:pt x="37" y="78"/>
                      <a:pt x="40" y="77"/>
                      <a:pt x="42" y="77"/>
                    </a:cubicBezTo>
                    <a:cubicBezTo>
                      <a:pt x="44" y="77"/>
                      <a:pt x="46" y="77"/>
                      <a:pt x="47" y="76"/>
                    </a:cubicBezTo>
                    <a:cubicBezTo>
                      <a:pt x="47" y="75"/>
                      <a:pt x="47" y="73"/>
                      <a:pt x="47" y="71"/>
                    </a:cubicBezTo>
                    <a:cubicBezTo>
                      <a:pt x="46" y="69"/>
                      <a:pt x="46" y="67"/>
                      <a:pt x="47" y="65"/>
                    </a:cubicBezTo>
                    <a:cubicBezTo>
                      <a:pt x="48" y="64"/>
                      <a:pt x="51" y="64"/>
                      <a:pt x="53" y="64"/>
                    </a:cubicBezTo>
                    <a:cubicBezTo>
                      <a:pt x="55" y="64"/>
                      <a:pt x="57" y="64"/>
                      <a:pt x="58" y="63"/>
                    </a:cubicBezTo>
                    <a:cubicBezTo>
                      <a:pt x="59" y="63"/>
                      <a:pt x="58" y="61"/>
                      <a:pt x="58" y="59"/>
                    </a:cubicBezTo>
                    <a:cubicBezTo>
                      <a:pt x="58" y="56"/>
                      <a:pt x="58" y="54"/>
                      <a:pt x="59" y="53"/>
                    </a:cubicBezTo>
                    <a:cubicBezTo>
                      <a:pt x="60" y="52"/>
                      <a:pt x="63" y="52"/>
                      <a:pt x="65" y="52"/>
                    </a:cubicBezTo>
                    <a:cubicBezTo>
                      <a:pt x="67" y="53"/>
                      <a:pt x="69" y="53"/>
                      <a:pt x="70" y="52"/>
                    </a:cubicBezTo>
                    <a:cubicBezTo>
                      <a:pt x="71" y="51"/>
                      <a:pt x="71" y="49"/>
                      <a:pt x="71" y="47"/>
                    </a:cubicBezTo>
                    <a:cubicBezTo>
                      <a:pt x="71" y="45"/>
                      <a:pt x="71" y="43"/>
                      <a:pt x="72" y="42"/>
                    </a:cubicBezTo>
                    <a:cubicBezTo>
                      <a:pt x="73" y="41"/>
                      <a:pt x="76" y="41"/>
                      <a:pt x="78" y="41"/>
                    </a:cubicBezTo>
                    <a:cubicBezTo>
                      <a:pt x="80" y="42"/>
                      <a:pt x="82" y="42"/>
                      <a:pt x="83" y="42"/>
                    </a:cubicBezTo>
                    <a:cubicBezTo>
                      <a:pt x="84" y="41"/>
                      <a:pt x="84" y="39"/>
                      <a:pt x="84" y="37"/>
                    </a:cubicBezTo>
                    <a:cubicBezTo>
                      <a:pt x="84" y="35"/>
                      <a:pt x="85" y="32"/>
                      <a:pt x="86" y="31"/>
                    </a:cubicBezTo>
                    <a:cubicBezTo>
                      <a:pt x="87" y="31"/>
                      <a:pt x="90" y="31"/>
                      <a:pt x="92" y="32"/>
                    </a:cubicBezTo>
                    <a:cubicBezTo>
                      <a:pt x="94" y="32"/>
                      <a:pt x="96" y="33"/>
                      <a:pt x="97" y="32"/>
                    </a:cubicBezTo>
                    <a:cubicBezTo>
                      <a:pt x="98" y="32"/>
                      <a:pt x="98" y="30"/>
                      <a:pt x="98" y="28"/>
                    </a:cubicBezTo>
                    <a:cubicBezTo>
                      <a:pt x="99" y="26"/>
                      <a:pt x="99" y="23"/>
                      <a:pt x="101" y="23"/>
                    </a:cubicBezTo>
                    <a:cubicBezTo>
                      <a:pt x="102" y="22"/>
                      <a:pt x="104" y="23"/>
                      <a:pt x="107" y="23"/>
                    </a:cubicBezTo>
                    <a:cubicBezTo>
                      <a:pt x="108" y="24"/>
                      <a:pt x="110" y="25"/>
                      <a:pt x="111" y="24"/>
                    </a:cubicBezTo>
                    <a:cubicBezTo>
                      <a:pt x="112" y="24"/>
                      <a:pt x="113" y="22"/>
                      <a:pt x="114" y="20"/>
                    </a:cubicBezTo>
                    <a:cubicBezTo>
                      <a:pt x="114" y="18"/>
                      <a:pt x="115" y="16"/>
                      <a:pt x="116" y="15"/>
                    </a:cubicBezTo>
                    <a:cubicBezTo>
                      <a:pt x="118" y="14"/>
                      <a:pt x="120" y="15"/>
                      <a:pt x="122" y="16"/>
                    </a:cubicBezTo>
                    <a:cubicBezTo>
                      <a:pt x="124" y="17"/>
                      <a:pt x="126" y="18"/>
                      <a:pt x="127" y="18"/>
                    </a:cubicBezTo>
                    <a:cubicBezTo>
                      <a:pt x="128" y="17"/>
                      <a:pt x="129" y="16"/>
                      <a:pt x="129" y="14"/>
                    </a:cubicBezTo>
                    <a:cubicBezTo>
                      <a:pt x="130" y="12"/>
                      <a:pt x="131" y="10"/>
                      <a:pt x="133" y="9"/>
                    </a:cubicBezTo>
                    <a:cubicBezTo>
                      <a:pt x="134" y="9"/>
                      <a:pt x="136" y="10"/>
                      <a:pt x="138" y="11"/>
                    </a:cubicBezTo>
                    <a:cubicBezTo>
                      <a:pt x="140" y="12"/>
                      <a:pt x="141" y="13"/>
                      <a:pt x="143" y="13"/>
                    </a:cubicBezTo>
                    <a:cubicBezTo>
                      <a:pt x="144" y="12"/>
                      <a:pt x="145" y="11"/>
                      <a:pt x="145" y="9"/>
                    </a:cubicBezTo>
                    <a:cubicBezTo>
                      <a:pt x="147" y="7"/>
                      <a:pt x="148" y="5"/>
                      <a:pt x="149" y="4"/>
                    </a:cubicBezTo>
                    <a:cubicBezTo>
                      <a:pt x="151" y="4"/>
                      <a:pt x="153" y="5"/>
                      <a:pt x="154" y="7"/>
                    </a:cubicBezTo>
                    <a:cubicBezTo>
                      <a:pt x="156" y="8"/>
                      <a:pt x="158" y="9"/>
                      <a:pt x="159" y="9"/>
                    </a:cubicBezTo>
                    <a:cubicBezTo>
                      <a:pt x="160" y="9"/>
                      <a:pt x="161" y="7"/>
                      <a:pt x="162" y="5"/>
                    </a:cubicBezTo>
                    <a:cubicBezTo>
                      <a:pt x="163" y="4"/>
                      <a:pt x="165" y="2"/>
                      <a:pt x="166" y="1"/>
                    </a:cubicBezTo>
                    <a:cubicBezTo>
                      <a:pt x="168" y="1"/>
                      <a:pt x="169" y="3"/>
                      <a:pt x="171" y="4"/>
                    </a:cubicBezTo>
                    <a:cubicBezTo>
                      <a:pt x="173" y="6"/>
                      <a:pt x="174" y="7"/>
                      <a:pt x="175" y="7"/>
                    </a:cubicBezTo>
                    <a:cubicBezTo>
                      <a:pt x="176" y="7"/>
                      <a:pt x="178" y="5"/>
                      <a:pt x="179" y="4"/>
                    </a:cubicBezTo>
                    <a:cubicBezTo>
                      <a:pt x="180" y="2"/>
                      <a:pt x="182" y="0"/>
                      <a:pt x="183" y="0"/>
                    </a:cubicBezTo>
                    <a:cubicBezTo>
                      <a:pt x="185" y="0"/>
                      <a:pt x="186" y="1"/>
                      <a:pt x="188" y="3"/>
                    </a:cubicBezTo>
                    <a:cubicBezTo>
                      <a:pt x="189" y="5"/>
                      <a:pt x="191" y="6"/>
                      <a:pt x="192" y="6"/>
                    </a:cubicBezTo>
                    <a:cubicBezTo>
                      <a:pt x="193" y="6"/>
                      <a:pt x="195" y="5"/>
                      <a:pt x="196" y="3"/>
                    </a:cubicBezTo>
                    <a:cubicBezTo>
                      <a:pt x="197" y="1"/>
                      <a:pt x="199" y="0"/>
                      <a:pt x="201" y="0"/>
                    </a:cubicBezTo>
                    <a:cubicBezTo>
                      <a:pt x="202" y="0"/>
                      <a:pt x="204" y="2"/>
                      <a:pt x="205" y="4"/>
                    </a:cubicBezTo>
                    <a:cubicBezTo>
                      <a:pt x="206" y="5"/>
                      <a:pt x="207" y="7"/>
                      <a:pt x="209" y="7"/>
                    </a:cubicBezTo>
                    <a:cubicBezTo>
                      <a:pt x="210" y="7"/>
                      <a:pt x="211" y="6"/>
                      <a:pt x="213" y="4"/>
                    </a:cubicBezTo>
                    <a:cubicBezTo>
                      <a:pt x="214" y="3"/>
                      <a:pt x="216" y="1"/>
                      <a:pt x="218" y="1"/>
                    </a:cubicBezTo>
                    <a:cubicBezTo>
                      <a:pt x="219" y="2"/>
                      <a:pt x="221" y="4"/>
                      <a:pt x="222" y="5"/>
                    </a:cubicBezTo>
                    <a:cubicBezTo>
                      <a:pt x="223" y="7"/>
                      <a:pt x="224" y="9"/>
                      <a:pt x="225" y="9"/>
                    </a:cubicBezTo>
                    <a:cubicBezTo>
                      <a:pt x="226" y="9"/>
                      <a:pt x="228" y="8"/>
                      <a:pt x="230" y="7"/>
                    </a:cubicBezTo>
                    <a:cubicBezTo>
                      <a:pt x="231" y="5"/>
                      <a:pt x="233" y="4"/>
                      <a:pt x="235" y="4"/>
                    </a:cubicBezTo>
                    <a:cubicBezTo>
                      <a:pt x="236" y="5"/>
                      <a:pt x="237" y="7"/>
                      <a:pt x="238" y="9"/>
                    </a:cubicBezTo>
                    <a:cubicBezTo>
                      <a:pt x="239" y="11"/>
                      <a:pt x="240" y="12"/>
                      <a:pt x="241" y="13"/>
                    </a:cubicBezTo>
                    <a:cubicBezTo>
                      <a:pt x="243" y="13"/>
                      <a:pt x="244" y="12"/>
                      <a:pt x="246" y="11"/>
                    </a:cubicBezTo>
                    <a:cubicBezTo>
                      <a:pt x="248" y="10"/>
                      <a:pt x="250" y="9"/>
                      <a:pt x="251" y="9"/>
                    </a:cubicBezTo>
                    <a:cubicBezTo>
                      <a:pt x="253" y="10"/>
                      <a:pt x="254" y="12"/>
                      <a:pt x="255" y="14"/>
                    </a:cubicBezTo>
                    <a:cubicBezTo>
                      <a:pt x="255" y="16"/>
                      <a:pt x="256" y="17"/>
                      <a:pt x="257" y="18"/>
                    </a:cubicBezTo>
                    <a:cubicBezTo>
                      <a:pt x="258" y="18"/>
                      <a:pt x="260" y="17"/>
                      <a:pt x="262" y="16"/>
                    </a:cubicBezTo>
                    <a:cubicBezTo>
                      <a:pt x="264" y="15"/>
                      <a:pt x="266" y="14"/>
                      <a:pt x="267" y="15"/>
                    </a:cubicBezTo>
                    <a:cubicBezTo>
                      <a:pt x="269" y="16"/>
                      <a:pt x="270" y="18"/>
                      <a:pt x="270" y="20"/>
                    </a:cubicBezTo>
                    <a:cubicBezTo>
                      <a:pt x="271" y="22"/>
                      <a:pt x="271" y="24"/>
                      <a:pt x="273" y="24"/>
                    </a:cubicBezTo>
                    <a:cubicBezTo>
                      <a:pt x="274" y="25"/>
                      <a:pt x="276" y="24"/>
                      <a:pt x="277" y="23"/>
                    </a:cubicBezTo>
                    <a:cubicBezTo>
                      <a:pt x="279" y="23"/>
                      <a:pt x="282" y="22"/>
                      <a:pt x="283" y="23"/>
                    </a:cubicBezTo>
                    <a:cubicBezTo>
                      <a:pt x="284" y="23"/>
                      <a:pt x="285" y="26"/>
                      <a:pt x="285" y="28"/>
                    </a:cubicBezTo>
                    <a:cubicBezTo>
                      <a:pt x="286" y="30"/>
                      <a:pt x="286" y="32"/>
                      <a:pt x="287" y="32"/>
                    </a:cubicBezTo>
                    <a:cubicBezTo>
                      <a:pt x="288" y="33"/>
                      <a:pt x="290" y="32"/>
                      <a:pt x="292" y="32"/>
                    </a:cubicBezTo>
                    <a:cubicBezTo>
                      <a:pt x="294" y="31"/>
                      <a:pt x="296" y="31"/>
                      <a:pt x="298" y="31"/>
                    </a:cubicBezTo>
                    <a:cubicBezTo>
                      <a:pt x="299" y="32"/>
                      <a:pt x="299" y="35"/>
                      <a:pt x="300" y="37"/>
                    </a:cubicBezTo>
                    <a:cubicBezTo>
                      <a:pt x="300" y="39"/>
                      <a:pt x="300" y="41"/>
                      <a:pt x="301" y="42"/>
                    </a:cubicBezTo>
                    <a:cubicBezTo>
                      <a:pt x="302" y="42"/>
                      <a:pt x="304" y="42"/>
                      <a:pt x="306" y="41"/>
                    </a:cubicBezTo>
                    <a:cubicBezTo>
                      <a:pt x="308" y="41"/>
                      <a:pt x="310" y="41"/>
                      <a:pt x="312" y="42"/>
                    </a:cubicBezTo>
                    <a:cubicBezTo>
                      <a:pt x="313" y="43"/>
                      <a:pt x="313" y="45"/>
                      <a:pt x="313" y="47"/>
                    </a:cubicBezTo>
                    <a:cubicBezTo>
                      <a:pt x="313" y="49"/>
                      <a:pt x="313" y="51"/>
                      <a:pt x="314" y="52"/>
                    </a:cubicBezTo>
                    <a:cubicBezTo>
                      <a:pt x="315" y="53"/>
                      <a:pt x="317" y="53"/>
                      <a:pt x="319" y="52"/>
                    </a:cubicBezTo>
                    <a:cubicBezTo>
                      <a:pt x="321" y="52"/>
                      <a:pt x="324" y="52"/>
                      <a:pt x="325" y="53"/>
                    </a:cubicBezTo>
                    <a:cubicBezTo>
                      <a:pt x="326" y="54"/>
                      <a:pt x="326" y="56"/>
                      <a:pt x="326" y="59"/>
                    </a:cubicBezTo>
                    <a:cubicBezTo>
                      <a:pt x="326" y="61"/>
                      <a:pt x="325" y="63"/>
                      <a:pt x="326" y="63"/>
                    </a:cubicBezTo>
                    <a:cubicBezTo>
                      <a:pt x="327" y="64"/>
                      <a:pt x="329" y="64"/>
                      <a:pt x="331" y="64"/>
                    </a:cubicBezTo>
                    <a:cubicBezTo>
                      <a:pt x="333" y="64"/>
                      <a:pt x="336" y="64"/>
                      <a:pt x="337" y="65"/>
                    </a:cubicBezTo>
                    <a:cubicBezTo>
                      <a:pt x="338" y="67"/>
                      <a:pt x="337" y="69"/>
                      <a:pt x="337" y="71"/>
                    </a:cubicBezTo>
                    <a:cubicBezTo>
                      <a:pt x="337" y="73"/>
                      <a:pt x="336" y="75"/>
                      <a:pt x="337" y="76"/>
                    </a:cubicBezTo>
                    <a:cubicBezTo>
                      <a:pt x="338" y="77"/>
                      <a:pt x="340" y="77"/>
                      <a:pt x="342" y="77"/>
                    </a:cubicBezTo>
                    <a:cubicBezTo>
                      <a:pt x="344" y="77"/>
                      <a:pt x="346" y="78"/>
                      <a:pt x="347" y="79"/>
                    </a:cubicBezTo>
                    <a:cubicBezTo>
                      <a:pt x="348" y="80"/>
                      <a:pt x="348" y="82"/>
                      <a:pt x="347" y="85"/>
                    </a:cubicBezTo>
                    <a:cubicBezTo>
                      <a:pt x="347" y="87"/>
                      <a:pt x="346" y="89"/>
                      <a:pt x="347" y="90"/>
                    </a:cubicBezTo>
                    <a:cubicBezTo>
                      <a:pt x="348" y="91"/>
                      <a:pt x="350" y="91"/>
                      <a:pt x="352" y="91"/>
                    </a:cubicBezTo>
                    <a:cubicBezTo>
                      <a:pt x="354" y="91"/>
                      <a:pt x="356" y="92"/>
                      <a:pt x="357" y="93"/>
                    </a:cubicBezTo>
                    <a:cubicBezTo>
                      <a:pt x="358" y="95"/>
                      <a:pt x="357" y="97"/>
                      <a:pt x="356" y="99"/>
                    </a:cubicBezTo>
                    <a:cubicBezTo>
                      <a:pt x="356" y="101"/>
                      <a:pt x="355" y="103"/>
                      <a:pt x="356" y="104"/>
                    </a:cubicBezTo>
                    <a:cubicBezTo>
                      <a:pt x="356" y="105"/>
                      <a:pt x="358" y="105"/>
                      <a:pt x="360" y="106"/>
                    </a:cubicBezTo>
                    <a:cubicBezTo>
                      <a:pt x="362" y="106"/>
                      <a:pt x="364" y="107"/>
                      <a:pt x="365" y="108"/>
                    </a:cubicBezTo>
                    <a:cubicBezTo>
                      <a:pt x="366" y="110"/>
                      <a:pt x="365" y="112"/>
                      <a:pt x="364" y="114"/>
                    </a:cubicBezTo>
                    <a:cubicBezTo>
                      <a:pt x="363" y="116"/>
                      <a:pt x="362" y="118"/>
                      <a:pt x="363" y="119"/>
                    </a:cubicBezTo>
                    <a:cubicBezTo>
                      <a:pt x="363" y="120"/>
                      <a:pt x="365" y="121"/>
                      <a:pt x="367" y="121"/>
                    </a:cubicBezTo>
                    <a:cubicBezTo>
                      <a:pt x="369" y="122"/>
                      <a:pt x="371" y="123"/>
                      <a:pt x="372" y="124"/>
                    </a:cubicBezTo>
                    <a:cubicBezTo>
                      <a:pt x="372" y="126"/>
                      <a:pt x="371" y="128"/>
                      <a:pt x="370" y="130"/>
                    </a:cubicBezTo>
                    <a:cubicBezTo>
                      <a:pt x="369" y="132"/>
                      <a:pt x="368" y="133"/>
                      <a:pt x="369" y="134"/>
                    </a:cubicBezTo>
                    <a:cubicBezTo>
                      <a:pt x="369" y="136"/>
                      <a:pt x="371" y="136"/>
                      <a:pt x="373" y="137"/>
                    </a:cubicBezTo>
                    <a:cubicBezTo>
                      <a:pt x="375" y="138"/>
                      <a:pt x="377" y="139"/>
                      <a:pt x="377" y="141"/>
                    </a:cubicBezTo>
                    <a:cubicBezTo>
                      <a:pt x="378" y="142"/>
                      <a:pt x="376" y="144"/>
                      <a:pt x="375" y="146"/>
                    </a:cubicBezTo>
                    <a:cubicBezTo>
                      <a:pt x="374" y="148"/>
                      <a:pt x="373" y="149"/>
                      <a:pt x="373" y="150"/>
                    </a:cubicBezTo>
                    <a:cubicBezTo>
                      <a:pt x="373" y="152"/>
                      <a:pt x="375" y="153"/>
                      <a:pt x="377" y="154"/>
                    </a:cubicBezTo>
                    <a:cubicBezTo>
                      <a:pt x="379" y="155"/>
                      <a:pt x="381" y="156"/>
                      <a:pt x="381" y="158"/>
                    </a:cubicBezTo>
                    <a:cubicBezTo>
                      <a:pt x="381" y="159"/>
                      <a:pt x="380" y="161"/>
                      <a:pt x="378" y="163"/>
                    </a:cubicBezTo>
                    <a:cubicBezTo>
                      <a:pt x="377" y="164"/>
                      <a:pt x="376" y="166"/>
                      <a:pt x="376" y="167"/>
                    </a:cubicBezTo>
                    <a:cubicBezTo>
                      <a:pt x="376" y="168"/>
                      <a:pt x="378" y="169"/>
                      <a:pt x="379" y="170"/>
                    </a:cubicBezTo>
                    <a:cubicBezTo>
                      <a:pt x="381" y="172"/>
                      <a:pt x="383" y="173"/>
                      <a:pt x="383" y="175"/>
                    </a:cubicBezTo>
                    <a:cubicBezTo>
                      <a:pt x="383" y="176"/>
                      <a:pt x="382" y="178"/>
                      <a:pt x="380" y="179"/>
                    </a:cubicBezTo>
                    <a:cubicBezTo>
                      <a:pt x="379" y="181"/>
                      <a:pt x="377" y="182"/>
                      <a:pt x="377" y="184"/>
                    </a:cubicBezTo>
                    <a:cubicBezTo>
                      <a:pt x="378" y="185"/>
                      <a:pt x="379" y="186"/>
                      <a:pt x="381" y="187"/>
                    </a:cubicBezTo>
                    <a:cubicBezTo>
                      <a:pt x="382" y="189"/>
                      <a:pt x="384" y="190"/>
                      <a:pt x="384" y="192"/>
                    </a:cubicBezTo>
                    <a:cubicBezTo>
                      <a:pt x="384" y="193"/>
                      <a:pt x="382" y="195"/>
                      <a:pt x="381" y="196"/>
                    </a:cubicBezTo>
                    <a:cubicBezTo>
                      <a:pt x="379" y="198"/>
                      <a:pt x="378" y="199"/>
                      <a:pt x="377" y="200"/>
                    </a:cubicBezTo>
                    <a:cubicBezTo>
                      <a:pt x="377" y="201"/>
                      <a:pt x="379" y="203"/>
                      <a:pt x="380" y="204"/>
                    </a:cubicBezTo>
                    <a:cubicBezTo>
                      <a:pt x="382" y="206"/>
                      <a:pt x="383" y="207"/>
                      <a:pt x="383" y="209"/>
                    </a:cubicBezTo>
                    <a:cubicBezTo>
                      <a:pt x="383" y="211"/>
                      <a:pt x="381" y="212"/>
                      <a:pt x="379" y="213"/>
                    </a:cubicBezTo>
                    <a:cubicBezTo>
                      <a:pt x="378" y="214"/>
                      <a:pt x="376" y="216"/>
                      <a:pt x="376" y="217"/>
                    </a:cubicBezTo>
                    <a:cubicBezTo>
                      <a:pt x="376" y="218"/>
                      <a:pt x="377" y="220"/>
                      <a:pt x="378" y="221"/>
                    </a:cubicBezTo>
                    <a:cubicBezTo>
                      <a:pt x="380" y="223"/>
                      <a:pt x="381" y="225"/>
                      <a:pt x="381" y="226"/>
                    </a:cubicBezTo>
                    <a:cubicBezTo>
                      <a:pt x="381" y="228"/>
                      <a:pt x="379" y="229"/>
                      <a:pt x="377" y="230"/>
                    </a:cubicBezTo>
                    <a:cubicBezTo>
                      <a:pt x="375" y="231"/>
                      <a:pt x="373" y="232"/>
                      <a:pt x="373" y="233"/>
                    </a:cubicBezTo>
                    <a:cubicBezTo>
                      <a:pt x="373" y="234"/>
                      <a:pt x="374" y="236"/>
                      <a:pt x="375" y="238"/>
                    </a:cubicBezTo>
                    <a:cubicBezTo>
                      <a:pt x="376" y="240"/>
                      <a:pt x="378" y="241"/>
                      <a:pt x="377" y="243"/>
                    </a:cubicBezTo>
                    <a:cubicBezTo>
                      <a:pt x="377" y="245"/>
                      <a:pt x="375" y="246"/>
                      <a:pt x="373" y="246"/>
                    </a:cubicBezTo>
                    <a:cubicBezTo>
                      <a:pt x="371" y="247"/>
                      <a:pt x="369" y="248"/>
                      <a:pt x="369" y="249"/>
                    </a:cubicBezTo>
                    <a:cubicBezTo>
                      <a:pt x="368" y="250"/>
                      <a:pt x="369" y="252"/>
                      <a:pt x="370" y="254"/>
                    </a:cubicBezTo>
                    <a:cubicBezTo>
                      <a:pt x="371" y="256"/>
                      <a:pt x="372" y="258"/>
                      <a:pt x="372" y="259"/>
                    </a:cubicBezTo>
                    <a:cubicBezTo>
                      <a:pt x="371" y="261"/>
                      <a:pt x="369" y="262"/>
                      <a:pt x="367" y="262"/>
                    </a:cubicBezTo>
                    <a:cubicBezTo>
                      <a:pt x="365" y="263"/>
                      <a:pt x="363" y="264"/>
                      <a:pt x="363" y="265"/>
                    </a:cubicBezTo>
                    <a:cubicBezTo>
                      <a:pt x="362" y="266"/>
                      <a:pt x="363" y="268"/>
                      <a:pt x="364" y="270"/>
                    </a:cubicBezTo>
                    <a:cubicBezTo>
                      <a:pt x="365" y="272"/>
                      <a:pt x="366" y="274"/>
                      <a:pt x="365" y="275"/>
                    </a:cubicBezTo>
                    <a:cubicBezTo>
                      <a:pt x="364" y="277"/>
                      <a:pt x="362" y="277"/>
                      <a:pt x="360" y="278"/>
                    </a:cubicBezTo>
                    <a:cubicBezTo>
                      <a:pt x="358" y="278"/>
                      <a:pt x="356" y="279"/>
                      <a:pt x="356" y="280"/>
                    </a:cubicBezTo>
                    <a:cubicBezTo>
                      <a:pt x="355" y="281"/>
                      <a:pt x="356" y="283"/>
                      <a:pt x="356" y="285"/>
                    </a:cubicBezTo>
                    <a:cubicBezTo>
                      <a:pt x="357" y="287"/>
                      <a:pt x="358" y="289"/>
                      <a:pt x="357" y="290"/>
                    </a:cubicBezTo>
                    <a:cubicBezTo>
                      <a:pt x="356" y="292"/>
                      <a:pt x="354" y="292"/>
                      <a:pt x="352" y="293"/>
                    </a:cubicBezTo>
                    <a:cubicBezTo>
                      <a:pt x="350" y="293"/>
                      <a:pt x="348" y="293"/>
                      <a:pt x="347" y="294"/>
                    </a:cubicBezTo>
                    <a:cubicBezTo>
                      <a:pt x="346" y="295"/>
                      <a:pt x="347" y="297"/>
                      <a:pt x="347" y="299"/>
                    </a:cubicBezTo>
                    <a:cubicBezTo>
                      <a:pt x="348" y="301"/>
                      <a:pt x="348" y="303"/>
                      <a:pt x="347" y="305"/>
                    </a:cubicBezTo>
                    <a:cubicBezTo>
                      <a:pt x="346" y="306"/>
                      <a:pt x="344" y="306"/>
                      <a:pt x="342" y="306"/>
                    </a:cubicBezTo>
                    <a:cubicBezTo>
                      <a:pt x="340" y="307"/>
                      <a:pt x="338" y="307"/>
                      <a:pt x="337" y="308"/>
                    </a:cubicBezTo>
                    <a:cubicBezTo>
                      <a:pt x="336" y="309"/>
                      <a:pt x="337" y="311"/>
                      <a:pt x="337" y="313"/>
                    </a:cubicBezTo>
                    <a:cubicBezTo>
                      <a:pt x="337" y="315"/>
                      <a:pt x="338" y="317"/>
                      <a:pt x="337" y="318"/>
                    </a:cubicBezTo>
                    <a:cubicBezTo>
                      <a:pt x="336" y="320"/>
                      <a:pt x="333" y="319"/>
                      <a:pt x="331" y="319"/>
                    </a:cubicBezTo>
                    <a:cubicBezTo>
                      <a:pt x="329" y="319"/>
                      <a:pt x="327" y="319"/>
                      <a:pt x="326" y="320"/>
                    </a:cubicBezTo>
                    <a:cubicBezTo>
                      <a:pt x="325" y="321"/>
                      <a:pt x="326" y="323"/>
                      <a:pt x="326" y="325"/>
                    </a:cubicBezTo>
                    <a:cubicBezTo>
                      <a:pt x="326" y="327"/>
                      <a:pt x="326" y="330"/>
                      <a:pt x="325" y="331"/>
                    </a:cubicBezTo>
                    <a:cubicBezTo>
                      <a:pt x="324" y="332"/>
                      <a:pt x="321" y="332"/>
                      <a:pt x="319" y="331"/>
                    </a:cubicBezTo>
                    <a:cubicBezTo>
                      <a:pt x="317" y="331"/>
                      <a:pt x="315" y="331"/>
                      <a:pt x="314" y="332"/>
                    </a:cubicBezTo>
                    <a:cubicBezTo>
                      <a:pt x="313" y="332"/>
                      <a:pt x="313" y="335"/>
                      <a:pt x="313" y="337"/>
                    </a:cubicBezTo>
                    <a:cubicBezTo>
                      <a:pt x="313" y="339"/>
                      <a:pt x="313" y="341"/>
                      <a:pt x="312" y="342"/>
                    </a:cubicBezTo>
                    <a:cubicBezTo>
                      <a:pt x="310" y="343"/>
                      <a:pt x="308" y="343"/>
                      <a:pt x="306" y="342"/>
                    </a:cubicBezTo>
                    <a:cubicBezTo>
                      <a:pt x="304" y="342"/>
                      <a:pt x="302" y="341"/>
                      <a:pt x="301" y="342"/>
                    </a:cubicBezTo>
                    <a:cubicBezTo>
                      <a:pt x="300" y="343"/>
                      <a:pt x="300" y="345"/>
                      <a:pt x="300" y="347"/>
                    </a:cubicBezTo>
                    <a:cubicBezTo>
                      <a:pt x="299" y="349"/>
                      <a:pt x="299" y="351"/>
                      <a:pt x="298" y="352"/>
                    </a:cubicBezTo>
                    <a:cubicBezTo>
                      <a:pt x="296" y="353"/>
                      <a:pt x="294" y="352"/>
                      <a:pt x="292" y="352"/>
                    </a:cubicBezTo>
                    <a:cubicBezTo>
                      <a:pt x="290" y="351"/>
                      <a:pt x="288" y="351"/>
                      <a:pt x="287" y="351"/>
                    </a:cubicBezTo>
                    <a:cubicBezTo>
                      <a:pt x="286" y="352"/>
                      <a:pt x="286" y="354"/>
                      <a:pt x="285" y="356"/>
                    </a:cubicBezTo>
                    <a:cubicBezTo>
                      <a:pt x="285" y="358"/>
                      <a:pt x="284" y="360"/>
                      <a:pt x="283" y="361"/>
                    </a:cubicBezTo>
                    <a:cubicBezTo>
                      <a:pt x="282" y="362"/>
                      <a:pt x="279" y="361"/>
                      <a:pt x="277" y="360"/>
                    </a:cubicBezTo>
                    <a:cubicBezTo>
                      <a:pt x="276" y="359"/>
                      <a:pt x="274" y="359"/>
                      <a:pt x="273" y="359"/>
                    </a:cubicBezTo>
                    <a:cubicBezTo>
                      <a:pt x="271" y="360"/>
                      <a:pt x="271" y="362"/>
                      <a:pt x="270" y="364"/>
                    </a:cubicBezTo>
                    <a:cubicBezTo>
                      <a:pt x="270" y="366"/>
                      <a:pt x="269" y="368"/>
                      <a:pt x="267" y="369"/>
                    </a:cubicBezTo>
                    <a:cubicBezTo>
                      <a:pt x="266" y="369"/>
                      <a:pt x="264" y="368"/>
                      <a:pt x="262" y="367"/>
                    </a:cubicBezTo>
                    <a:cubicBezTo>
                      <a:pt x="260" y="366"/>
                      <a:pt x="258" y="365"/>
                      <a:pt x="257" y="366"/>
                    </a:cubicBezTo>
                    <a:cubicBezTo>
                      <a:pt x="256" y="366"/>
                      <a:pt x="255" y="368"/>
                      <a:pt x="255" y="370"/>
                    </a:cubicBezTo>
                    <a:cubicBezTo>
                      <a:pt x="254" y="372"/>
                      <a:pt x="253" y="374"/>
                      <a:pt x="251" y="375"/>
                    </a:cubicBezTo>
                    <a:cubicBezTo>
                      <a:pt x="250" y="375"/>
                      <a:pt x="248" y="374"/>
                      <a:pt x="246" y="373"/>
                    </a:cubicBezTo>
                    <a:cubicBezTo>
                      <a:pt x="244" y="372"/>
                      <a:pt x="243" y="371"/>
                      <a:pt x="241" y="371"/>
                    </a:cubicBezTo>
                    <a:cubicBezTo>
                      <a:pt x="240" y="371"/>
                      <a:pt x="239" y="373"/>
                      <a:pt x="238" y="375"/>
                    </a:cubicBezTo>
                    <a:cubicBezTo>
                      <a:pt x="237" y="377"/>
                      <a:pt x="236" y="379"/>
                      <a:pt x="235" y="379"/>
                    </a:cubicBezTo>
                    <a:cubicBezTo>
                      <a:pt x="233" y="380"/>
                      <a:pt x="231" y="378"/>
                      <a:pt x="230" y="377"/>
                    </a:cubicBezTo>
                    <a:cubicBezTo>
                      <a:pt x="228" y="376"/>
                      <a:pt x="226" y="374"/>
                      <a:pt x="225" y="375"/>
                    </a:cubicBezTo>
                    <a:cubicBezTo>
                      <a:pt x="224" y="375"/>
                      <a:pt x="223" y="377"/>
                      <a:pt x="222" y="378"/>
                    </a:cubicBezTo>
                    <a:cubicBezTo>
                      <a:pt x="221" y="380"/>
                      <a:pt x="219" y="382"/>
                      <a:pt x="218" y="382"/>
                    </a:cubicBezTo>
                    <a:cubicBezTo>
                      <a:pt x="216" y="383"/>
                      <a:pt x="214" y="381"/>
                      <a:pt x="213" y="379"/>
                    </a:cubicBezTo>
                    <a:cubicBezTo>
                      <a:pt x="211" y="378"/>
                      <a:pt x="210" y="377"/>
                      <a:pt x="209" y="377"/>
                    </a:cubicBezTo>
                    <a:cubicBezTo>
                      <a:pt x="207" y="377"/>
                      <a:pt x="206" y="379"/>
                      <a:pt x="205" y="380"/>
                    </a:cubicBezTo>
                    <a:cubicBezTo>
                      <a:pt x="204" y="382"/>
                      <a:pt x="202" y="384"/>
                      <a:pt x="201" y="384"/>
                    </a:cubicBezTo>
                    <a:lnTo>
                      <a:pt x="200" y="384"/>
                    </a:lnTo>
                    <a:close/>
                    <a:moveTo>
                      <a:pt x="192" y="377"/>
                    </a:moveTo>
                    <a:cubicBezTo>
                      <a:pt x="194" y="377"/>
                      <a:pt x="195" y="378"/>
                      <a:pt x="197" y="380"/>
                    </a:cubicBezTo>
                    <a:cubicBezTo>
                      <a:pt x="198" y="381"/>
                      <a:pt x="199" y="383"/>
                      <a:pt x="201" y="383"/>
                    </a:cubicBezTo>
                    <a:cubicBezTo>
                      <a:pt x="202" y="383"/>
                      <a:pt x="203" y="381"/>
                      <a:pt x="204" y="380"/>
                    </a:cubicBezTo>
                    <a:cubicBezTo>
                      <a:pt x="206" y="378"/>
                      <a:pt x="207" y="376"/>
                      <a:pt x="209" y="376"/>
                    </a:cubicBezTo>
                    <a:cubicBezTo>
                      <a:pt x="210" y="376"/>
                      <a:pt x="212" y="377"/>
                      <a:pt x="213" y="379"/>
                    </a:cubicBezTo>
                    <a:cubicBezTo>
                      <a:pt x="215" y="380"/>
                      <a:pt x="216" y="382"/>
                      <a:pt x="218" y="381"/>
                    </a:cubicBezTo>
                    <a:cubicBezTo>
                      <a:pt x="219" y="381"/>
                      <a:pt x="220" y="379"/>
                      <a:pt x="221" y="378"/>
                    </a:cubicBezTo>
                    <a:cubicBezTo>
                      <a:pt x="222" y="376"/>
                      <a:pt x="223" y="374"/>
                      <a:pt x="225" y="374"/>
                    </a:cubicBezTo>
                    <a:cubicBezTo>
                      <a:pt x="227" y="373"/>
                      <a:pt x="228" y="375"/>
                      <a:pt x="230" y="376"/>
                    </a:cubicBezTo>
                    <a:cubicBezTo>
                      <a:pt x="232" y="377"/>
                      <a:pt x="233" y="379"/>
                      <a:pt x="235" y="378"/>
                    </a:cubicBezTo>
                    <a:cubicBezTo>
                      <a:pt x="236" y="378"/>
                      <a:pt x="237" y="376"/>
                      <a:pt x="238" y="374"/>
                    </a:cubicBezTo>
                    <a:cubicBezTo>
                      <a:pt x="239" y="372"/>
                      <a:pt x="240" y="370"/>
                      <a:pt x="241" y="370"/>
                    </a:cubicBezTo>
                    <a:cubicBezTo>
                      <a:pt x="243" y="370"/>
                      <a:pt x="245" y="371"/>
                      <a:pt x="246" y="372"/>
                    </a:cubicBezTo>
                    <a:cubicBezTo>
                      <a:pt x="248" y="373"/>
                      <a:pt x="250" y="374"/>
                      <a:pt x="251" y="374"/>
                    </a:cubicBezTo>
                    <a:cubicBezTo>
                      <a:pt x="252" y="373"/>
                      <a:pt x="253" y="371"/>
                      <a:pt x="254" y="370"/>
                    </a:cubicBezTo>
                    <a:cubicBezTo>
                      <a:pt x="255" y="367"/>
                      <a:pt x="255" y="365"/>
                      <a:pt x="257" y="365"/>
                    </a:cubicBezTo>
                    <a:cubicBezTo>
                      <a:pt x="258" y="364"/>
                      <a:pt x="260" y="365"/>
                      <a:pt x="262" y="366"/>
                    </a:cubicBezTo>
                    <a:cubicBezTo>
                      <a:pt x="264" y="367"/>
                      <a:pt x="266" y="368"/>
                      <a:pt x="267" y="368"/>
                    </a:cubicBezTo>
                    <a:cubicBezTo>
                      <a:pt x="268" y="367"/>
                      <a:pt x="269" y="365"/>
                      <a:pt x="269" y="363"/>
                    </a:cubicBezTo>
                    <a:cubicBezTo>
                      <a:pt x="270" y="361"/>
                      <a:pt x="271" y="359"/>
                      <a:pt x="272" y="358"/>
                    </a:cubicBezTo>
                    <a:cubicBezTo>
                      <a:pt x="274" y="358"/>
                      <a:pt x="276" y="359"/>
                      <a:pt x="278" y="359"/>
                    </a:cubicBezTo>
                    <a:cubicBezTo>
                      <a:pt x="280" y="360"/>
                      <a:pt x="282" y="361"/>
                      <a:pt x="283" y="360"/>
                    </a:cubicBezTo>
                    <a:cubicBezTo>
                      <a:pt x="284" y="360"/>
                      <a:pt x="284" y="358"/>
                      <a:pt x="284" y="356"/>
                    </a:cubicBezTo>
                    <a:cubicBezTo>
                      <a:pt x="285" y="353"/>
                      <a:pt x="285" y="351"/>
                      <a:pt x="287" y="351"/>
                    </a:cubicBezTo>
                    <a:cubicBezTo>
                      <a:pt x="288" y="350"/>
                      <a:pt x="290" y="350"/>
                      <a:pt x="292" y="351"/>
                    </a:cubicBezTo>
                    <a:cubicBezTo>
                      <a:pt x="294" y="352"/>
                      <a:pt x="296" y="352"/>
                      <a:pt x="297" y="351"/>
                    </a:cubicBezTo>
                    <a:cubicBezTo>
                      <a:pt x="298" y="351"/>
                      <a:pt x="299" y="349"/>
                      <a:pt x="299" y="347"/>
                    </a:cubicBezTo>
                    <a:cubicBezTo>
                      <a:pt x="299" y="344"/>
                      <a:pt x="299" y="342"/>
                      <a:pt x="301" y="341"/>
                    </a:cubicBezTo>
                    <a:cubicBezTo>
                      <a:pt x="302" y="340"/>
                      <a:pt x="304" y="341"/>
                      <a:pt x="306" y="341"/>
                    </a:cubicBezTo>
                    <a:cubicBezTo>
                      <a:pt x="308" y="342"/>
                      <a:pt x="310" y="342"/>
                      <a:pt x="311" y="341"/>
                    </a:cubicBezTo>
                    <a:cubicBezTo>
                      <a:pt x="312" y="341"/>
                      <a:pt x="312" y="339"/>
                      <a:pt x="312" y="337"/>
                    </a:cubicBezTo>
                    <a:cubicBezTo>
                      <a:pt x="312" y="334"/>
                      <a:pt x="312" y="332"/>
                      <a:pt x="314" y="331"/>
                    </a:cubicBezTo>
                    <a:cubicBezTo>
                      <a:pt x="315" y="330"/>
                      <a:pt x="317" y="330"/>
                      <a:pt x="319" y="330"/>
                    </a:cubicBezTo>
                    <a:cubicBezTo>
                      <a:pt x="321" y="331"/>
                      <a:pt x="323" y="331"/>
                      <a:pt x="324" y="330"/>
                    </a:cubicBezTo>
                    <a:cubicBezTo>
                      <a:pt x="325" y="329"/>
                      <a:pt x="325" y="327"/>
                      <a:pt x="325" y="325"/>
                    </a:cubicBezTo>
                    <a:cubicBezTo>
                      <a:pt x="325" y="323"/>
                      <a:pt x="324" y="321"/>
                      <a:pt x="326" y="320"/>
                    </a:cubicBezTo>
                    <a:cubicBezTo>
                      <a:pt x="327" y="318"/>
                      <a:pt x="329" y="318"/>
                      <a:pt x="331" y="318"/>
                    </a:cubicBezTo>
                    <a:cubicBezTo>
                      <a:pt x="333" y="319"/>
                      <a:pt x="335" y="319"/>
                      <a:pt x="336" y="318"/>
                    </a:cubicBezTo>
                    <a:cubicBezTo>
                      <a:pt x="337" y="317"/>
                      <a:pt x="336" y="315"/>
                      <a:pt x="336" y="313"/>
                    </a:cubicBezTo>
                    <a:cubicBezTo>
                      <a:pt x="336" y="311"/>
                      <a:pt x="335" y="308"/>
                      <a:pt x="336" y="307"/>
                    </a:cubicBezTo>
                    <a:cubicBezTo>
                      <a:pt x="337" y="306"/>
                      <a:pt x="340" y="306"/>
                      <a:pt x="342" y="306"/>
                    </a:cubicBezTo>
                    <a:cubicBezTo>
                      <a:pt x="344" y="305"/>
                      <a:pt x="346" y="305"/>
                      <a:pt x="347" y="304"/>
                    </a:cubicBezTo>
                    <a:cubicBezTo>
                      <a:pt x="347" y="303"/>
                      <a:pt x="347" y="301"/>
                      <a:pt x="346" y="299"/>
                    </a:cubicBezTo>
                    <a:cubicBezTo>
                      <a:pt x="346" y="297"/>
                      <a:pt x="345" y="295"/>
                      <a:pt x="346" y="294"/>
                    </a:cubicBezTo>
                    <a:cubicBezTo>
                      <a:pt x="347" y="292"/>
                      <a:pt x="349" y="292"/>
                      <a:pt x="351" y="292"/>
                    </a:cubicBezTo>
                    <a:cubicBezTo>
                      <a:pt x="353" y="291"/>
                      <a:pt x="356" y="291"/>
                      <a:pt x="356" y="290"/>
                    </a:cubicBezTo>
                    <a:cubicBezTo>
                      <a:pt x="357" y="289"/>
                      <a:pt x="356" y="287"/>
                      <a:pt x="355" y="285"/>
                    </a:cubicBezTo>
                    <a:cubicBezTo>
                      <a:pt x="355" y="283"/>
                      <a:pt x="354" y="281"/>
                      <a:pt x="355" y="279"/>
                    </a:cubicBezTo>
                    <a:cubicBezTo>
                      <a:pt x="355" y="278"/>
                      <a:pt x="358" y="277"/>
                      <a:pt x="360" y="277"/>
                    </a:cubicBezTo>
                    <a:cubicBezTo>
                      <a:pt x="362" y="276"/>
                      <a:pt x="364" y="276"/>
                      <a:pt x="364" y="275"/>
                    </a:cubicBezTo>
                    <a:cubicBezTo>
                      <a:pt x="365" y="274"/>
                      <a:pt x="364" y="272"/>
                      <a:pt x="363" y="270"/>
                    </a:cubicBezTo>
                    <a:cubicBezTo>
                      <a:pt x="362" y="268"/>
                      <a:pt x="361" y="266"/>
                      <a:pt x="362" y="264"/>
                    </a:cubicBezTo>
                    <a:cubicBezTo>
                      <a:pt x="363" y="263"/>
                      <a:pt x="365" y="262"/>
                      <a:pt x="367" y="262"/>
                    </a:cubicBezTo>
                    <a:cubicBezTo>
                      <a:pt x="369" y="261"/>
                      <a:pt x="371" y="260"/>
                      <a:pt x="371" y="259"/>
                    </a:cubicBezTo>
                    <a:cubicBezTo>
                      <a:pt x="371" y="258"/>
                      <a:pt x="370" y="256"/>
                      <a:pt x="369" y="254"/>
                    </a:cubicBezTo>
                    <a:cubicBezTo>
                      <a:pt x="368" y="252"/>
                      <a:pt x="367" y="250"/>
                      <a:pt x="368" y="249"/>
                    </a:cubicBezTo>
                    <a:cubicBezTo>
                      <a:pt x="368" y="247"/>
                      <a:pt x="370" y="247"/>
                      <a:pt x="372" y="246"/>
                    </a:cubicBezTo>
                    <a:cubicBezTo>
                      <a:pt x="374" y="245"/>
                      <a:pt x="376" y="244"/>
                      <a:pt x="376" y="243"/>
                    </a:cubicBezTo>
                    <a:cubicBezTo>
                      <a:pt x="377" y="242"/>
                      <a:pt x="375" y="240"/>
                      <a:pt x="374" y="238"/>
                    </a:cubicBezTo>
                    <a:cubicBezTo>
                      <a:pt x="373" y="236"/>
                      <a:pt x="372" y="235"/>
                      <a:pt x="372" y="233"/>
                    </a:cubicBezTo>
                    <a:cubicBezTo>
                      <a:pt x="372" y="231"/>
                      <a:pt x="374" y="230"/>
                      <a:pt x="376" y="229"/>
                    </a:cubicBezTo>
                    <a:cubicBezTo>
                      <a:pt x="378" y="228"/>
                      <a:pt x="380" y="227"/>
                      <a:pt x="380" y="226"/>
                    </a:cubicBezTo>
                    <a:cubicBezTo>
                      <a:pt x="380" y="225"/>
                      <a:pt x="379" y="223"/>
                      <a:pt x="378" y="222"/>
                    </a:cubicBezTo>
                    <a:cubicBezTo>
                      <a:pt x="376" y="220"/>
                      <a:pt x="375" y="218"/>
                      <a:pt x="375" y="217"/>
                    </a:cubicBezTo>
                    <a:cubicBezTo>
                      <a:pt x="375" y="215"/>
                      <a:pt x="377" y="214"/>
                      <a:pt x="379" y="213"/>
                    </a:cubicBezTo>
                    <a:cubicBezTo>
                      <a:pt x="381" y="211"/>
                      <a:pt x="382" y="210"/>
                      <a:pt x="382" y="209"/>
                    </a:cubicBezTo>
                    <a:cubicBezTo>
                      <a:pt x="383" y="208"/>
                      <a:pt x="381" y="206"/>
                      <a:pt x="380" y="205"/>
                    </a:cubicBezTo>
                    <a:cubicBezTo>
                      <a:pt x="378" y="203"/>
                      <a:pt x="376" y="202"/>
                      <a:pt x="377" y="200"/>
                    </a:cubicBezTo>
                    <a:cubicBezTo>
                      <a:pt x="377" y="199"/>
                      <a:pt x="378" y="197"/>
                      <a:pt x="380" y="196"/>
                    </a:cubicBezTo>
                    <a:cubicBezTo>
                      <a:pt x="382" y="194"/>
                      <a:pt x="383" y="193"/>
                      <a:pt x="383" y="192"/>
                    </a:cubicBezTo>
                    <a:cubicBezTo>
                      <a:pt x="383" y="191"/>
                      <a:pt x="382" y="189"/>
                      <a:pt x="380" y="188"/>
                    </a:cubicBezTo>
                    <a:cubicBezTo>
                      <a:pt x="378" y="187"/>
                      <a:pt x="377" y="185"/>
                      <a:pt x="377" y="184"/>
                    </a:cubicBezTo>
                    <a:cubicBezTo>
                      <a:pt x="376" y="182"/>
                      <a:pt x="378" y="180"/>
                      <a:pt x="380" y="179"/>
                    </a:cubicBezTo>
                    <a:cubicBezTo>
                      <a:pt x="381" y="177"/>
                      <a:pt x="383" y="176"/>
                      <a:pt x="382" y="175"/>
                    </a:cubicBezTo>
                    <a:cubicBezTo>
                      <a:pt x="382" y="173"/>
                      <a:pt x="381" y="172"/>
                      <a:pt x="379" y="171"/>
                    </a:cubicBezTo>
                    <a:cubicBezTo>
                      <a:pt x="377" y="170"/>
                      <a:pt x="375" y="169"/>
                      <a:pt x="375" y="167"/>
                    </a:cubicBezTo>
                    <a:cubicBezTo>
                      <a:pt x="375" y="165"/>
                      <a:pt x="376" y="164"/>
                      <a:pt x="378" y="162"/>
                    </a:cubicBezTo>
                    <a:cubicBezTo>
                      <a:pt x="379" y="160"/>
                      <a:pt x="380" y="159"/>
                      <a:pt x="380" y="158"/>
                    </a:cubicBezTo>
                    <a:cubicBezTo>
                      <a:pt x="380" y="157"/>
                      <a:pt x="378" y="155"/>
                      <a:pt x="376" y="154"/>
                    </a:cubicBezTo>
                    <a:cubicBezTo>
                      <a:pt x="374" y="153"/>
                      <a:pt x="372" y="152"/>
                      <a:pt x="372" y="151"/>
                    </a:cubicBezTo>
                    <a:cubicBezTo>
                      <a:pt x="372" y="149"/>
                      <a:pt x="373" y="147"/>
                      <a:pt x="374" y="145"/>
                    </a:cubicBezTo>
                    <a:cubicBezTo>
                      <a:pt x="375" y="144"/>
                      <a:pt x="377" y="142"/>
                      <a:pt x="376" y="141"/>
                    </a:cubicBezTo>
                    <a:cubicBezTo>
                      <a:pt x="376" y="140"/>
                      <a:pt x="374" y="139"/>
                      <a:pt x="372" y="138"/>
                    </a:cubicBezTo>
                    <a:cubicBezTo>
                      <a:pt x="370" y="137"/>
                      <a:pt x="368" y="136"/>
                      <a:pt x="368" y="135"/>
                    </a:cubicBezTo>
                    <a:cubicBezTo>
                      <a:pt x="367" y="133"/>
                      <a:pt x="368" y="131"/>
                      <a:pt x="369" y="129"/>
                    </a:cubicBezTo>
                    <a:cubicBezTo>
                      <a:pt x="370" y="128"/>
                      <a:pt x="371" y="126"/>
                      <a:pt x="371" y="125"/>
                    </a:cubicBezTo>
                    <a:cubicBezTo>
                      <a:pt x="371" y="124"/>
                      <a:pt x="369" y="123"/>
                      <a:pt x="367" y="122"/>
                    </a:cubicBezTo>
                    <a:cubicBezTo>
                      <a:pt x="365" y="121"/>
                      <a:pt x="363" y="121"/>
                      <a:pt x="362" y="119"/>
                    </a:cubicBezTo>
                    <a:cubicBezTo>
                      <a:pt x="361" y="118"/>
                      <a:pt x="362" y="116"/>
                      <a:pt x="363" y="114"/>
                    </a:cubicBezTo>
                    <a:cubicBezTo>
                      <a:pt x="364" y="112"/>
                      <a:pt x="365" y="110"/>
                      <a:pt x="364" y="109"/>
                    </a:cubicBezTo>
                    <a:cubicBezTo>
                      <a:pt x="364" y="108"/>
                      <a:pt x="362" y="107"/>
                      <a:pt x="360" y="107"/>
                    </a:cubicBezTo>
                    <a:cubicBezTo>
                      <a:pt x="358" y="106"/>
                      <a:pt x="355" y="106"/>
                      <a:pt x="355" y="104"/>
                    </a:cubicBezTo>
                    <a:cubicBezTo>
                      <a:pt x="354" y="103"/>
                      <a:pt x="355" y="101"/>
                      <a:pt x="355" y="99"/>
                    </a:cubicBezTo>
                    <a:cubicBezTo>
                      <a:pt x="356" y="97"/>
                      <a:pt x="357" y="95"/>
                      <a:pt x="356" y="94"/>
                    </a:cubicBezTo>
                    <a:cubicBezTo>
                      <a:pt x="356" y="93"/>
                      <a:pt x="353" y="92"/>
                      <a:pt x="351" y="92"/>
                    </a:cubicBezTo>
                    <a:cubicBezTo>
                      <a:pt x="349" y="92"/>
                      <a:pt x="347" y="91"/>
                      <a:pt x="346" y="90"/>
                    </a:cubicBezTo>
                    <a:cubicBezTo>
                      <a:pt x="345" y="89"/>
                      <a:pt x="346" y="87"/>
                      <a:pt x="346" y="84"/>
                    </a:cubicBezTo>
                    <a:cubicBezTo>
                      <a:pt x="347" y="82"/>
                      <a:pt x="347" y="80"/>
                      <a:pt x="347" y="79"/>
                    </a:cubicBezTo>
                    <a:cubicBezTo>
                      <a:pt x="346" y="78"/>
                      <a:pt x="344" y="78"/>
                      <a:pt x="342" y="78"/>
                    </a:cubicBezTo>
                    <a:cubicBezTo>
                      <a:pt x="340" y="78"/>
                      <a:pt x="337" y="78"/>
                      <a:pt x="336" y="77"/>
                    </a:cubicBezTo>
                    <a:cubicBezTo>
                      <a:pt x="335" y="75"/>
                      <a:pt x="336" y="73"/>
                      <a:pt x="336" y="71"/>
                    </a:cubicBezTo>
                    <a:cubicBezTo>
                      <a:pt x="336" y="69"/>
                      <a:pt x="337" y="67"/>
                      <a:pt x="336" y="66"/>
                    </a:cubicBezTo>
                    <a:cubicBezTo>
                      <a:pt x="335" y="65"/>
                      <a:pt x="333" y="65"/>
                      <a:pt x="331" y="65"/>
                    </a:cubicBezTo>
                    <a:cubicBezTo>
                      <a:pt x="329" y="65"/>
                      <a:pt x="327" y="65"/>
                      <a:pt x="326" y="64"/>
                    </a:cubicBezTo>
                    <a:cubicBezTo>
                      <a:pt x="324" y="63"/>
                      <a:pt x="325" y="61"/>
                      <a:pt x="325" y="59"/>
                    </a:cubicBezTo>
                    <a:cubicBezTo>
                      <a:pt x="325" y="57"/>
                      <a:pt x="325" y="54"/>
                      <a:pt x="324" y="54"/>
                    </a:cubicBezTo>
                    <a:cubicBezTo>
                      <a:pt x="323" y="53"/>
                      <a:pt x="321" y="53"/>
                      <a:pt x="319" y="53"/>
                    </a:cubicBezTo>
                    <a:cubicBezTo>
                      <a:pt x="317" y="53"/>
                      <a:pt x="315" y="54"/>
                      <a:pt x="314" y="53"/>
                    </a:cubicBezTo>
                    <a:cubicBezTo>
                      <a:pt x="312" y="52"/>
                      <a:pt x="312" y="49"/>
                      <a:pt x="312" y="47"/>
                    </a:cubicBezTo>
                    <a:cubicBezTo>
                      <a:pt x="312" y="45"/>
                      <a:pt x="312" y="43"/>
                      <a:pt x="311" y="42"/>
                    </a:cubicBezTo>
                    <a:cubicBezTo>
                      <a:pt x="310" y="42"/>
                      <a:pt x="308" y="42"/>
                      <a:pt x="306" y="42"/>
                    </a:cubicBezTo>
                    <a:cubicBezTo>
                      <a:pt x="304" y="43"/>
                      <a:pt x="302" y="43"/>
                      <a:pt x="301" y="42"/>
                    </a:cubicBezTo>
                    <a:cubicBezTo>
                      <a:pt x="299" y="41"/>
                      <a:pt x="299" y="39"/>
                      <a:pt x="299" y="37"/>
                    </a:cubicBezTo>
                    <a:cubicBezTo>
                      <a:pt x="299" y="35"/>
                      <a:pt x="298" y="33"/>
                      <a:pt x="297" y="32"/>
                    </a:cubicBezTo>
                    <a:cubicBezTo>
                      <a:pt x="296" y="32"/>
                      <a:pt x="294" y="32"/>
                      <a:pt x="292" y="33"/>
                    </a:cubicBezTo>
                    <a:cubicBezTo>
                      <a:pt x="290" y="33"/>
                      <a:pt x="288" y="34"/>
                      <a:pt x="287" y="33"/>
                    </a:cubicBezTo>
                    <a:cubicBezTo>
                      <a:pt x="285" y="32"/>
                      <a:pt x="285" y="30"/>
                      <a:pt x="284" y="28"/>
                    </a:cubicBezTo>
                    <a:cubicBezTo>
                      <a:pt x="284" y="26"/>
                      <a:pt x="284" y="24"/>
                      <a:pt x="283" y="23"/>
                    </a:cubicBezTo>
                    <a:cubicBezTo>
                      <a:pt x="282" y="23"/>
                      <a:pt x="280" y="24"/>
                      <a:pt x="278" y="24"/>
                    </a:cubicBezTo>
                    <a:cubicBezTo>
                      <a:pt x="276" y="25"/>
                      <a:pt x="274" y="26"/>
                      <a:pt x="272" y="25"/>
                    </a:cubicBezTo>
                    <a:cubicBezTo>
                      <a:pt x="271" y="25"/>
                      <a:pt x="270" y="23"/>
                      <a:pt x="269" y="20"/>
                    </a:cubicBezTo>
                    <a:cubicBezTo>
                      <a:pt x="269" y="18"/>
                      <a:pt x="268" y="16"/>
                      <a:pt x="267" y="16"/>
                    </a:cubicBezTo>
                    <a:cubicBezTo>
                      <a:pt x="266" y="15"/>
                      <a:pt x="264" y="16"/>
                      <a:pt x="262" y="17"/>
                    </a:cubicBezTo>
                    <a:cubicBezTo>
                      <a:pt x="260" y="18"/>
                      <a:pt x="258" y="19"/>
                      <a:pt x="257" y="19"/>
                    </a:cubicBezTo>
                    <a:cubicBezTo>
                      <a:pt x="255" y="18"/>
                      <a:pt x="255" y="16"/>
                      <a:pt x="254" y="14"/>
                    </a:cubicBezTo>
                    <a:cubicBezTo>
                      <a:pt x="253" y="12"/>
                      <a:pt x="252" y="10"/>
                      <a:pt x="251" y="10"/>
                    </a:cubicBezTo>
                    <a:cubicBezTo>
                      <a:pt x="250" y="10"/>
                      <a:pt x="248" y="11"/>
                      <a:pt x="246" y="12"/>
                    </a:cubicBezTo>
                    <a:cubicBezTo>
                      <a:pt x="245" y="13"/>
                      <a:pt x="243" y="14"/>
                      <a:pt x="241" y="14"/>
                    </a:cubicBezTo>
                    <a:cubicBezTo>
                      <a:pt x="240" y="13"/>
                      <a:pt x="239" y="11"/>
                      <a:pt x="238" y="9"/>
                    </a:cubicBezTo>
                    <a:cubicBezTo>
                      <a:pt x="237" y="8"/>
                      <a:pt x="236" y="6"/>
                      <a:pt x="235" y="5"/>
                    </a:cubicBezTo>
                    <a:cubicBezTo>
                      <a:pt x="233" y="5"/>
                      <a:pt x="232" y="6"/>
                      <a:pt x="230" y="8"/>
                    </a:cubicBezTo>
                    <a:cubicBezTo>
                      <a:pt x="228" y="9"/>
                      <a:pt x="227" y="10"/>
                      <a:pt x="225" y="10"/>
                    </a:cubicBezTo>
                    <a:cubicBezTo>
                      <a:pt x="223" y="10"/>
                      <a:pt x="222" y="8"/>
                      <a:pt x="221" y="6"/>
                    </a:cubicBezTo>
                    <a:cubicBezTo>
                      <a:pt x="220" y="4"/>
                      <a:pt x="219" y="2"/>
                      <a:pt x="218" y="2"/>
                    </a:cubicBezTo>
                    <a:cubicBezTo>
                      <a:pt x="216" y="2"/>
                      <a:pt x="215" y="4"/>
                      <a:pt x="213" y="5"/>
                    </a:cubicBezTo>
                    <a:cubicBezTo>
                      <a:pt x="212" y="6"/>
                      <a:pt x="210" y="8"/>
                      <a:pt x="209" y="8"/>
                    </a:cubicBezTo>
                    <a:cubicBezTo>
                      <a:pt x="207" y="8"/>
                      <a:pt x="206" y="6"/>
                      <a:pt x="204" y="4"/>
                    </a:cubicBezTo>
                    <a:cubicBezTo>
                      <a:pt x="203" y="3"/>
                      <a:pt x="202" y="1"/>
                      <a:pt x="201" y="1"/>
                    </a:cubicBezTo>
                    <a:cubicBezTo>
                      <a:pt x="199" y="1"/>
                      <a:pt x="198" y="2"/>
                      <a:pt x="197" y="4"/>
                    </a:cubicBezTo>
                    <a:cubicBezTo>
                      <a:pt x="195" y="5"/>
                      <a:pt x="194" y="7"/>
                      <a:pt x="192" y="7"/>
                    </a:cubicBezTo>
                    <a:cubicBezTo>
                      <a:pt x="190" y="7"/>
                      <a:pt x="189" y="5"/>
                      <a:pt x="187" y="4"/>
                    </a:cubicBezTo>
                    <a:cubicBezTo>
                      <a:pt x="186" y="2"/>
                      <a:pt x="185" y="1"/>
                      <a:pt x="183" y="1"/>
                    </a:cubicBezTo>
                    <a:cubicBezTo>
                      <a:pt x="182" y="1"/>
                      <a:pt x="181" y="3"/>
                      <a:pt x="180" y="4"/>
                    </a:cubicBezTo>
                    <a:cubicBezTo>
                      <a:pt x="178" y="6"/>
                      <a:pt x="177" y="8"/>
                      <a:pt x="175" y="8"/>
                    </a:cubicBezTo>
                    <a:cubicBezTo>
                      <a:pt x="174" y="8"/>
                      <a:pt x="172" y="6"/>
                      <a:pt x="170" y="5"/>
                    </a:cubicBezTo>
                    <a:cubicBezTo>
                      <a:pt x="169" y="4"/>
                      <a:pt x="167" y="2"/>
                      <a:pt x="166" y="2"/>
                    </a:cubicBezTo>
                    <a:cubicBezTo>
                      <a:pt x="165" y="2"/>
                      <a:pt x="164" y="4"/>
                      <a:pt x="163" y="6"/>
                    </a:cubicBezTo>
                    <a:cubicBezTo>
                      <a:pt x="162" y="8"/>
                      <a:pt x="161" y="10"/>
                      <a:pt x="159" y="10"/>
                    </a:cubicBezTo>
                    <a:cubicBezTo>
                      <a:pt x="157" y="10"/>
                      <a:pt x="156" y="9"/>
                      <a:pt x="154" y="8"/>
                    </a:cubicBezTo>
                    <a:cubicBezTo>
                      <a:pt x="152" y="6"/>
                      <a:pt x="151" y="5"/>
                      <a:pt x="149" y="5"/>
                    </a:cubicBezTo>
                    <a:cubicBezTo>
                      <a:pt x="148" y="6"/>
                      <a:pt x="147" y="8"/>
                      <a:pt x="146" y="9"/>
                    </a:cubicBezTo>
                    <a:cubicBezTo>
                      <a:pt x="145" y="11"/>
                      <a:pt x="144" y="13"/>
                      <a:pt x="143" y="14"/>
                    </a:cubicBezTo>
                    <a:cubicBezTo>
                      <a:pt x="141" y="14"/>
                      <a:pt x="139" y="13"/>
                      <a:pt x="137" y="12"/>
                    </a:cubicBezTo>
                    <a:cubicBezTo>
                      <a:pt x="136" y="11"/>
                      <a:pt x="134" y="10"/>
                      <a:pt x="133" y="10"/>
                    </a:cubicBezTo>
                    <a:cubicBezTo>
                      <a:pt x="132" y="10"/>
                      <a:pt x="131" y="12"/>
                      <a:pt x="130" y="14"/>
                    </a:cubicBezTo>
                    <a:cubicBezTo>
                      <a:pt x="129" y="16"/>
                      <a:pt x="128" y="18"/>
                      <a:pt x="127" y="19"/>
                    </a:cubicBezTo>
                    <a:cubicBezTo>
                      <a:pt x="125" y="19"/>
                      <a:pt x="123" y="18"/>
                      <a:pt x="122" y="17"/>
                    </a:cubicBezTo>
                    <a:cubicBezTo>
                      <a:pt x="120" y="16"/>
                      <a:pt x="118" y="15"/>
                      <a:pt x="117" y="16"/>
                    </a:cubicBezTo>
                    <a:cubicBezTo>
                      <a:pt x="116" y="16"/>
                      <a:pt x="115" y="18"/>
                      <a:pt x="114" y="20"/>
                    </a:cubicBezTo>
                    <a:cubicBezTo>
                      <a:pt x="114" y="23"/>
                      <a:pt x="113" y="25"/>
                      <a:pt x="112" y="25"/>
                    </a:cubicBezTo>
                    <a:cubicBezTo>
                      <a:pt x="110" y="26"/>
                      <a:pt x="108" y="25"/>
                      <a:pt x="106" y="24"/>
                    </a:cubicBezTo>
                    <a:cubicBezTo>
                      <a:pt x="104" y="24"/>
                      <a:pt x="102" y="23"/>
                      <a:pt x="101" y="23"/>
                    </a:cubicBezTo>
                    <a:cubicBezTo>
                      <a:pt x="100" y="24"/>
                      <a:pt x="100" y="26"/>
                      <a:pt x="99" y="28"/>
                    </a:cubicBezTo>
                    <a:cubicBezTo>
                      <a:pt x="99" y="30"/>
                      <a:pt x="99" y="32"/>
                      <a:pt x="97" y="33"/>
                    </a:cubicBezTo>
                    <a:cubicBezTo>
                      <a:pt x="96" y="34"/>
                      <a:pt x="94" y="33"/>
                      <a:pt x="92" y="33"/>
                    </a:cubicBezTo>
                    <a:cubicBezTo>
                      <a:pt x="90" y="32"/>
                      <a:pt x="88" y="32"/>
                      <a:pt x="87" y="32"/>
                    </a:cubicBezTo>
                    <a:cubicBezTo>
                      <a:pt x="86" y="33"/>
                      <a:pt x="85" y="35"/>
                      <a:pt x="85" y="37"/>
                    </a:cubicBezTo>
                    <a:cubicBezTo>
                      <a:pt x="85" y="39"/>
                      <a:pt x="85" y="41"/>
                      <a:pt x="83" y="42"/>
                    </a:cubicBezTo>
                    <a:cubicBezTo>
                      <a:pt x="82" y="43"/>
                      <a:pt x="80" y="43"/>
                      <a:pt x="78" y="42"/>
                    </a:cubicBezTo>
                    <a:cubicBezTo>
                      <a:pt x="76" y="42"/>
                      <a:pt x="74" y="42"/>
                      <a:pt x="73" y="42"/>
                    </a:cubicBezTo>
                    <a:cubicBezTo>
                      <a:pt x="72" y="43"/>
                      <a:pt x="72" y="45"/>
                      <a:pt x="72" y="47"/>
                    </a:cubicBezTo>
                    <a:cubicBezTo>
                      <a:pt x="72" y="49"/>
                      <a:pt x="72" y="52"/>
                      <a:pt x="70" y="53"/>
                    </a:cubicBezTo>
                    <a:cubicBezTo>
                      <a:pt x="69" y="54"/>
                      <a:pt x="67" y="53"/>
                      <a:pt x="65" y="53"/>
                    </a:cubicBezTo>
                    <a:cubicBezTo>
                      <a:pt x="63" y="53"/>
                      <a:pt x="61" y="53"/>
                      <a:pt x="60" y="54"/>
                    </a:cubicBezTo>
                    <a:cubicBezTo>
                      <a:pt x="59" y="54"/>
                      <a:pt x="59" y="57"/>
                      <a:pt x="59" y="59"/>
                    </a:cubicBezTo>
                    <a:cubicBezTo>
                      <a:pt x="59" y="61"/>
                      <a:pt x="59" y="63"/>
                      <a:pt x="58" y="64"/>
                    </a:cubicBezTo>
                    <a:cubicBezTo>
                      <a:pt x="57" y="65"/>
                      <a:pt x="55" y="65"/>
                      <a:pt x="53" y="65"/>
                    </a:cubicBezTo>
                    <a:cubicBezTo>
                      <a:pt x="51" y="65"/>
                      <a:pt x="49" y="65"/>
                      <a:pt x="48" y="66"/>
                    </a:cubicBezTo>
                    <a:cubicBezTo>
                      <a:pt x="47" y="67"/>
                      <a:pt x="47" y="69"/>
                      <a:pt x="48" y="71"/>
                    </a:cubicBezTo>
                    <a:cubicBezTo>
                      <a:pt x="48" y="73"/>
                      <a:pt x="48" y="75"/>
                      <a:pt x="47" y="77"/>
                    </a:cubicBezTo>
                    <a:cubicBezTo>
                      <a:pt x="46" y="78"/>
                      <a:pt x="44" y="78"/>
                      <a:pt x="42" y="78"/>
                    </a:cubicBezTo>
                    <a:cubicBezTo>
                      <a:pt x="40" y="78"/>
                      <a:pt x="38" y="78"/>
                      <a:pt x="37" y="79"/>
                    </a:cubicBezTo>
                    <a:cubicBezTo>
                      <a:pt x="37" y="80"/>
                      <a:pt x="37" y="82"/>
                      <a:pt x="38" y="84"/>
                    </a:cubicBezTo>
                    <a:cubicBezTo>
                      <a:pt x="38" y="87"/>
                      <a:pt x="39" y="89"/>
                      <a:pt x="38" y="90"/>
                    </a:cubicBezTo>
                    <a:cubicBezTo>
                      <a:pt x="37" y="91"/>
                      <a:pt x="35" y="92"/>
                      <a:pt x="32" y="92"/>
                    </a:cubicBezTo>
                    <a:cubicBezTo>
                      <a:pt x="30" y="92"/>
                      <a:pt x="28" y="93"/>
                      <a:pt x="28" y="94"/>
                    </a:cubicBezTo>
                    <a:cubicBezTo>
                      <a:pt x="27" y="95"/>
                      <a:pt x="28" y="97"/>
                      <a:pt x="28" y="99"/>
                    </a:cubicBezTo>
                    <a:cubicBezTo>
                      <a:pt x="29" y="101"/>
                      <a:pt x="30" y="103"/>
                      <a:pt x="29" y="104"/>
                    </a:cubicBezTo>
                    <a:cubicBezTo>
                      <a:pt x="28" y="106"/>
                      <a:pt x="26" y="106"/>
                      <a:pt x="24" y="107"/>
                    </a:cubicBezTo>
                    <a:cubicBezTo>
                      <a:pt x="22" y="107"/>
                      <a:pt x="20" y="108"/>
                      <a:pt x="20" y="109"/>
                    </a:cubicBezTo>
                    <a:cubicBezTo>
                      <a:pt x="19" y="110"/>
                      <a:pt x="20" y="112"/>
                      <a:pt x="21" y="114"/>
                    </a:cubicBezTo>
                    <a:cubicBezTo>
                      <a:pt x="22" y="116"/>
                      <a:pt x="23" y="118"/>
                      <a:pt x="22" y="119"/>
                    </a:cubicBezTo>
                    <a:cubicBezTo>
                      <a:pt x="21" y="121"/>
                      <a:pt x="19" y="121"/>
                      <a:pt x="17" y="122"/>
                    </a:cubicBezTo>
                    <a:cubicBezTo>
                      <a:pt x="15" y="123"/>
                      <a:pt x="13" y="124"/>
                      <a:pt x="13" y="125"/>
                    </a:cubicBezTo>
                    <a:cubicBezTo>
                      <a:pt x="12" y="126"/>
                      <a:pt x="13" y="128"/>
                      <a:pt x="14" y="129"/>
                    </a:cubicBezTo>
                    <a:cubicBezTo>
                      <a:pt x="16" y="131"/>
                      <a:pt x="17" y="133"/>
                      <a:pt x="16" y="135"/>
                    </a:cubicBezTo>
                    <a:cubicBezTo>
                      <a:pt x="16" y="136"/>
                      <a:pt x="14" y="137"/>
                      <a:pt x="12" y="138"/>
                    </a:cubicBezTo>
                    <a:cubicBezTo>
                      <a:pt x="10" y="139"/>
                      <a:pt x="8" y="140"/>
                      <a:pt x="8" y="141"/>
                    </a:cubicBezTo>
                    <a:cubicBezTo>
                      <a:pt x="7" y="142"/>
                      <a:pt x="8" y="144"/>
                      <a:pt x="10" y="145"/>
                    </a:cubicBezTo>
                    <a:cubicBezTo>
                      <a:pt x="11" y="147"/>
                      <a:pt x="12" y="149"/>
                      <a:pt x="12" y="151"/>
                    </a:cubicBezTo>
                    <a:cubicBezTo>
                      <a:pt x="11" y="152"/>
                      <a:pt x="10" y="153"/>
                      <a:pt x="8" y="154"/>
                    </a:cubicBezTo>
                    <a:cubicBezTo>
                      <a:pt x="6" y="155"/>
                      <a:pt x="4" y="157"/>
                      <a:pt x="4" y="158"/>
                    </a:cubicBezTo>
                    <a:cubicBezTo>
                      <a:pt x="4" y="159"/>
                      <a:pt x="5" y="160"/>
                      <a:pt x="6" y="162"/>
                    </a:cubicBezTo>
                    <a:cubicBezTo>
                      <a:pt x="8" y="164"/>
                      <a:pt x="9" y="165"/>
                      <a:pt x="9" y="167"/>
                    </a:cubicBezTo>
                    <a:cubicBezTo>
                      <a:pt x="9" y="169"/>
                      <a:pt x="7" y="170"/>
                      <a:pt x="5" y="171"/>
                    </a:cubicBezTo>
                    <a:cubicBezTo>
                      <a:pt x="3" y="172"/>
                      <a:pt x="2" y="173"/>
                      <a:pt x="1" y="175"/>
                    </a:cubicBezTo>
                    <a:cubicBezTo>
                      <a:pt x="1" y="176"/>
                      <a:pt x="3" y="177"/>
                      <a:pt x="4" y="179"/>
                    </a:cubicBezTo>
                    <a:cubicBezTo>
                      <a:pt x="6" y="180"/>
                      <a:pt x="7" y="182"/>
                      <a:pt x="7" y="184"/>
                    </a:cubicBezTo>
                    <a:cubicBezTo>
                      <a:pt x="7" y="185"/>
                      <a:pt x="6" y="187"/>
                      <a:pt x="4" y="188"/>
                    </a:cubicBezTo>
                    <a:cubicBezTo>
                      <a:pt x="2" y="189"/>
                      <a:pt x="1" y="191"/>
                      <a:pt x="1" y="192"/>
                    </a:cubicBezTo>
                    <a:cubicBezTo>
                      <a:pt x="1" y="193"/>
                      <a:pt x="2" y="194"/>
                      <a:pt x="4" y="196"/>
                    </a:cubicBezTo>
                    <a:cubicBezTo>
                      <a:pt x="6" y="197"/>
                      <a:pt x="7" y="199"/>
                      <a:pt x="7" y="200"/>
                    </a:cubicBezTo>
                    <a:cubicBezTo>
                      <a:pt x="7" y="202"/>
                      <a:pt x="6" y="203"/>
                      <a:pt x="4" y="205"/>
                    </a:cubicBezTo>
                    <a:cubicBezTo>
                      <a:pt x="3" y="206"/>
                      <a:pt x="1" y="208"/>
                      <a:pt x="1" y="209"/>
                    </a:cubicBezTo>
                    <a:cubicBezTo>
                      <a:pt x="2" y="210"/>
                      <a:pt x="3" y="211"/>
                      <a:pt x="5" y="213"/>
                    </a:cubicBezTo>
                    <a:cubicBezTo>
                      <a:pt x="7" y="214"/>
                      <a:pt x="9" y="215"/>
                      <a:pt x="9" y="217"/>
                    </a:cubicBezTo>
                    <a:cubicBezTo>
                      <a:pt x="9" y="218"/>
                      <a:pt x="8" y="220"/>
                      <a:pt x="6" y="222"/>
                    </a:cubicBezTo>
                    <a:cubicBezTo>
                      <a:pt x="5" y="223"/>
                      <a:pt x="4" y="225"/>
                      <a:pt x="4" y="226"/>
                    </a:cubicBezTo>
                    <a:cubicBezTo>
                      <a:pt x="4" y="227"/>
                      <a:pt x="6" y="228"/>
                      <a:pt x="8" y="229"/>
                    </a:cubicBezTo>
                    <a:cubicBezTo>
                      <a:pt x="10" y="230"/>
                      <a:pt x="11" y="231"/>
                      <a:pt x="12" y="233"/>
                    </a:cubicBezTo>
                    <a:cubicBezTo>
                      <a:pt x="12" y="235"/>
                      <a:pt x="11" y="236"/>
                      <a:pt x="10" y="238"/>
                    </a:cubicBezTo>
                    <a:cubicBezTo>
                      <a:pt x="8" y="240"/>
                      <a:pt x="7" y="242"/>
                      <a:pt x="8" y="243"/>
                    </a:cubicBezTo>
                    <a:cubicBezTo>
                      <a:pt x="8" y="244"/>
                      <a:pt x="10" y="245"/>
                      <a:pt x="12" y="246"/>
                    </a:cubicBezTo>
                    <a:cubicBezTo>
                      <a:pt x="14" y="247"/>
                      <a:pt x="16" y="247"/>
                      <a:pt x="16" y="249"/>
                    </a:cubicBezTo>
                    <a:cubicBezTo>
                      <a:pt x="17" y="250"/>
                      <a:pt x="16" y="252"/>
                      <a:pt x="14" y="254"/>
                    </a:cubicBezTo>
                    <a:cubicBezTo>
                      <a:pt x="13" y="256"/>
                      <a:pt x="12" y="258"/>
                      <a:pt x="13" y="259"/>
                    </a:cubicBezTo>
                    <a:cubicBezTo>
                      <a:pt x="13" y="260"/>
                      <a:pt x="15" y="261"/>
                      <a:pt x="17" y="262"/>
                    </a:cubicBezTo>
                    <a:cubicBezTo>
                      <a:pt x="19" y="262"/>
                      <a:pt x="21" y="263"/>
                      <a:pt x="22" y="264"/>
                    </a:cubicBezTo>
                    <a:cubicBezTo>
                      <a:pt x="23" y="266"/>
                      <a:pt x="22" y="268"/>
                      <a:pt x="21" y="270"/>
                    </a:cubicBezTo>
                    <a:cubicBezTo>
                      <a:pt x="20" y="272"/>
                      <a:pt x="19" y="274"/>
                      <a:pt x="20" y="275"/>
                    </a:cubicBezTo>
                    <a:cubicBezTo>
                      <a:pt x="20" y="276"/>
                      <a:pt x="22" y="276"/>
                      <a:pt x="24" y="277"/>
                    </a:cubicBezTo>
                    <a:cubicBezTo>
                      <a:pt x="26" y="277"/>
                      <a:pt x="28" y="278"/>
                      <a:pt x="29" y="279"/>
                    </a:cubicBezTo>
                    <a:cubicBezTo>
                      <a:pt x="30" y="281"/>
                      <a:pt x="29" y="283"/>
                      <a:pt x="28" y="285"/>
                    </a:cubicBezTo>
                    <a:cubicBezTo>
                      <a:pt x="28" y="287"/>
                      <a:pt x="27" y="289"/>
                      <a:pt x="28" y="290"/>
                    </a:cubicBezTo>
                    <a:cubicBezTo>
                      <a:pt x="28" y="291"/>
                      <a:pt x="30" y="291"/>
                      <a:pt x="32" y="292"/>
                    </a:cubicBezTo>
                    <a:cubicBezTo>
                      <a:pt x="35" y="292"/>
                      <a:pt x="37" y="292"/>
                      <a:pt x="38" y="294"/>
                    </a:cubicBezTo>
                    <a:cubicBezTo>
                      <a:pt x="39" y="295"/>
                      <a:pt x="38" y="297"/>
                      <a:pt x="38" y="299"/>
                    </a:cubicBezTo>
                    <a:cubicBezTo>
                      <a:pt x="37" y="301"/>
                      <a:pt x="37" y="303"/>
                      <a:pt x="37" y="304"/>
                    </a:cubicBezTo>
                    <a:cubicBezTo>
                      <a:pt x="38" y="305"/>
                      <a:pt x="40" y="305"/>
                      <a:pt x="42" y="305"/>
                    </a:cubicBezTo>
                    <a:cubicBezTo>
                      <a:pt x="44" y="306"/>
                      <a:pt x="46" y="306"/>
                      <a:pt x="47" y="307"/>
                    </a:cubicBezTo>
                    <a:cubicBezTo>
                      <a:pt x="48" y="308"/>
                      <a:pt x="48" y="311"/>
                      <a:pt x="48" y="313"/>
                    </a:cubicBezTo>
                    <a:cubicBezTo>
                      <a:pt x="47" y="315"/>
                      <a:pt x="47" y="317"/>
                      <a:pt x="48" y="318"/>
                    </a:cubicBezTo>
                    <a:cubicBezTo>
                      <a:pt x="49" y="319"/>
                      <a:pt x="51" y="319"/>
                      <a:pt x="53" y="318"/>
                    </a:cubicBezTo>
                    <a:cubicBezTo>
                      <a:pt x="55" y="318"/>
                      <a:pt x="57" y="318"/>
                      <a:pt x="58" y="320"/>
                    </a:cubicBezTo>
                    <a:cubicBezTo>
                      <a:pt x="59" y="321"/>
                      <a:pt x="59" y="323"/>
                      <a:pt x="59" y="325"/>
                    </a:cubicBezTo>
                    <a:cubicBezTo>
                      <a:pt x="59" y="327"/>
                      <a:pt x="59" y="329"/>
                      <a:pt x="60" y="330"/>
                    </a:cubicBezTo>
                    <a:cubicBezTo>
                      <a:pt x="61" y="331"/>
                      <a:pt x="63" y="331"/>
                      <a:pt x="65" y="330"/>
                    </a:cubicBezTo>
                    <a:cubicBezTo>
                      <a:pt x="67" y="330"/>
                      <a:pt x="69" y="330"/>
                      <a:pt x="70" y="331"/>
                    </a:cubicBezTo>
                    <a:cubicBezTo>
                      <a:pt x="72" y="332"/>
                      <a:pt x="72" y="334"/>
                      <a:pt x="72" y="337"/>
                    </a:cubicBezTo>
                    <a:cubicBezTo>
                      <a:pt x="72" y="339"/>
                      <a:pt x="72" y="341"/>
                      <a:pt x="73" y="341"/>
                    </a:cubicBezTo>
                    <a:cubicBezTo>
                      <a:pt x="74" y="342"/>
                      <a:pt x="76" y="342"/>
                      <a:pt x="78" y="341"/>
                    </a:cubicBezTo>
                    <a:cubicBezTo>
                      <a:pt x="80" y="341"/>
                      <a:pt x="82" y="340"/>
                      <a:pt x="83" y="341"/>
                    </a:cubicBezTo>
                    <a:cubicBezTo>
                      <a:pt x="85" y="342"/>
                      <a:pt x="85" y="344"/>
                      <a:pt x="85" y="347"/>
                    </a:cubicBezTo>
                    <a:cubicBezTo>
                      <a:pt x="85" y="349"/>
                      <a:pt x="86" y="351"/>
                      <a:pt x="87" y="351"/>
                    </a:cubicBezTo>
                    <a:cubicBezTo>
                      <a:pt x="88" y="352"/>
                      <a:pt x="90" y="352"/>
                      <a:pt x="92" y="351"/>
                    </a:cubicBezTo>
                    <a:cubicBezTo>
                      <a:pt x="94" y="350"/>
                      <a:pt x="96" y="350"/>
                      <a:pt x="97" y="350"/>
                    </a:cubicBezTo>
                    <a:cubicBezTo>
                      <a:pt x="99" y="351"/>
                      <a:pt x="99" y="353"/>
                      <a:pt x="99" y="356"/>
                    </a:cubicBezTo>
                    <a:cubicBezTo>
                      <a:pt x="100" y="358"/>
                      <a:pt x="100" y="360"/>
                      <a:pt x="101" y="360"/>
                    </a:cubicBezTo>
                    <a:cubicBezTo>
                      <a:pt x="102" y="361"/>
                      <a:pt x="104" y="360"/>
                      <a:pt x="106" y="359"/>
                    </a:cubicBezTo>
                    <a:cubicBezTo>
                      <a:pt x="108" y="359"/>
                      <a:pt x="110" y="358"/>
                      <a:pt x="112" y="358"/>
                    </a:cubicBezTo>
                    <a:cubicBezTo>
                      <a:pt x="113" y="359"/>
                      <a:pt x="114" y="361"/>
                      <a:pt x="114" y="363"/>
                    </a:cubicBezTo>
                    <a:cubicBezTo>
                      <a:pt x="115" y="365"/>
                      <a:pt x="116" y="367"/>
                      <a:pt x="117" y="368"/>
                    </a:cubicBezTo>
                    <a:cubicBezTo>
                      <a:pt x="118" y="368"/>
                      <a:pt x="120" y="367"/>
                      <a:pt x="122" y="366"/>
                    </a:cubicBezTo>
                    <a:cubicBezTo>
                      <a:pt x="123" y="365"/>
                      <a:pt x="125" y="364"/>
                      <a:pt x="127" y="365"/>
                    </a:cubicBezTo>
                    <a:cubicBezTo>
                      <a:pt x="128" y="365"/>
                      <a:pt x="129" y="367"/>
                      <a:pt x="130" y="370"/>
                    </a:cubicBezTo>
                    <a:cubicBezTo>
                      <a:pt x="131" y="371"/>
                      <a:pt x="132" y="373"/>
                      <a:pt x="133" y="374"/>
                    </a:cubicBezTo>
                    <a:cubicBezTo>
                      <a:pt x="134" y="374"/>
                      <a:pt x="136" y="373"/>
                      <a:pt x="137" y="372"/>
                    </a:cubicBezTo>
                    <a:cubicBezTo>
                      <a:pt x="139" y="371"/>
                      <a:pt x="141" y="370"/>
                      <a:pt x="143" y="370"/>
                    </a:cubicBezTo>
                    <a:cubicBezTo>
                      <a:pt x="144" y="370"/>
                      <a:pt x="145" y="372"/>
                      <a:pt x="146" y="374"/>
                    </a:cubicBezTo>
                    <a:cubicBezTo>
                      <a:pt x="147" y="376"/>
                      <a:pt x="148" y="378"/>
                      <a:pt x="149" y="378"/>
                    </a:cubicBezTo>
                    <a:cubicBezTo>
                      <a:pt x="151" y="379"/>
                      <a:pt x="152" y="377"/>
                      <a:pt x="154" y="376"/>
                    </a:cubicBezTo>
                    <a:cubicBezTo>
                      <a:pt x="156" y="375"/>
                      <a:pt x="157" y="373"/>
                      <a:pt x="159" y="374"/>
                    </a:cubicBezTo>
                    <a:cubicBezTo>
                      <a:pt x="161" y="374"/>
                      <a:pt x="162" y="376"/>
                      <a:pt x="163" y="378"/>
                    </a:cubicBezTo>
                    <a:cubicBezTo>
                      <a:pt x="164" y="379"/>
                      <a:pt x="165" y="381"/>
                      <a:pt x="166" y="381"/>
                    </a:cubicBezTo>
                    <a:cubicBezTo>
                      <a:pt x="167" y="382"/>
                      <a:pt x="169" y="380"/>
                      <a:pt x="170" y="379"/>
                    </a:cubicBezTo>
                    <a:cubicBezTo>
                      <a:pt x="172" y="377"/>
                      <a:pt x="174" y="376"/>
                      <a:pt x="175" y="376"/>
                    </a:cubicBezTo>
                    <a:cubicBezTo>
                      <a:pt x="177" y="376"/>
                      <a:pt x="178" y="378"/>
                      <a:pt x="180" y="380"/>
                    </a:cubicBezTo>
                    <a:cubicBezTo>
                      <a:pt x="181" y="381"/>
                      <a:pt x="182" y="383"/>
                      <a:pt x="183" y="383"/>
                    </a:cubicBezTo>
                    <a:cubicBezTo>
                      <a:pt x="185" y="383"/>
                      <a:pt x="186" y="381"/>
                      <a:pt x="187" y="380"/>
                    </a:cubicBezTo>
                    <a:cubicBezTo>
                      <a:pt x="189" y="378"/>
                      <a:pt x="190" y="377"/>
                      <a:pt x="192" y="37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0" name="Google Shape;1320;p37"/>
              <p:cNvSpPr/>
              <p:nvPr/>
            </p:nvSpPr>
            <p:spPr>
              <a:xfrm>
                <a:off x="2619501" y="3597276"/>
                <a:ext cx="328613" cy="641350"/>
              </a:xfrm>
              <a:custGeom>
                <a:avLst/>
                <a:gdLst/>
                <a:ahLst/>
                <a:cxnLst/>
                <a:rect l="l" t="t" r="r" b="b"/>
                <a:pathLst>
                  <a:path w="108" h="211" extrusionOk="0">
                    <a:moveTo>
                      <a:pt x="1" y="211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44"/>
                      <a:pt x="4" y="136"/>
                      <a:pt x="12" y="132"/>
                    </a:cubicBezTo>
                    <a:cubicBezTo>
                      <a:pt x="70" y="97"/>
                      <a:pt x="70" y="97"/>
                      <a:pt x="70" y="97"/>
                    </a:cubicBezTo>
                    <a:cubicBezTo>
                      <a:pt x="78" y="92"/>
                      <a:pt x="83" y="83"/>
                      <a:pt x="83" y="73"/>
                    </a:cubicBezTo>
                    <a:cubicBezTo>
                      <a:pt x="83" y="31"/>
                      <a:pt x="83" y="31"/>
                      <a:pt x="83" y="31"/>
                    </a:cubicBezTo>
                    <a:cubicBezTo>
                      <a:pt x="83" y="26"/>
                      <a:pt x="85" y="22"/>
                      <a:pt x="89" y="18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1"/>
                      <a:pt x="108" y="1"/>
                      <a:pt x="108" y="1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87" y="22"/>
                      <a:pt x="85" y="27"/>
                      <a:pt x="85" y="31"/>
                    </a:cubicBezTo>
                    <a:cubicBezTo>
                      <a:pt x="85" y="73"/>
                      <a:pt x="85" y="73"/>
                      <a:pt x="85" y="73"/>
                    </a:cubicBezTo>
                    <a:cubicBezTo>
                      <a:pt x="85" y="84"/>
                      <a:pt x="79" y="93"/>
                      <a:pt x="70" y="99"/>
                    </a:cubicBezTo>
                    <a:cubicBezTo>
                      <a:pt x="12" y="133"/>
                      <a:pt x="12" y="133"/>
                      <a:pt x="12" y="133"/>
                    </a:cubicBezTo>
                    <a:cubicBezTo>
                      <a:pt x="6" y="137"/>
                      <a:pt x="1" y="144"/>
                      <a:pt x="1" y="152"/>
                    </a:cubicBezTo>
                    <a:cubicBezTo>
                      <a:pt x="1" y="211"/>
                      <a:pt x="1" y="211"/>
                      <a:pt x="1" y="211"/>
                    </a:cubicBezTo>
                    <a:cubicBezTo>
                      <a:pt x="1" y="211"/>
                      <a:pt x="1" y="211"/>
                      <a:pt x="1" y="21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1" name="Google Shape;1321;p37"/>
              <p:cNvSpPr/>
              <p:nvPr/>
            </p:nvSpPr>
            <p:spPr>
              <a:xfrm>
                <a:off x="2668713" y="3481388"/>
                <a:ext cx="501650" cy="760413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50" extrusionOk="0">
                    <a:moveTo>
                      <a:pt x="1" y="250"/>
                    </a:moveTo>
                    <a:cubicBezTo>
                      <a:pt x="1" y="250"/>
                      <a:pt x="0" y="250"/>
                      <a:pt x="0" y="250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193"/>
                      <a:pt x="7" y="182"/>
                      <a:pt x="17" y="176"/>
                    </a:cubicBezTo>
                    <a:cubicBezTo>
                      <a:pt x="91" y="133"/>
                      <a:pt x="91" y="133"/>
                      <a:pt x="91" y="133"/>
                    </a:cubicBezTo>
                    <a:cubicBezTo>
                      <a:pt x="100" y="127"/>
                      <a:pt x="106" y="117"/>
                      <a:pt x="106" y="107"/>
                    </a:cubicBez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61"/>
                      <a:pt x="108" y="56"/>
                      <a:pt x="111" y="53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65" y="1"/>
                      <a:pt x="165" y="1"/>
                      <a:pt x="165" y="1"/>
                    </a:cubicBezTo>
                    <a:cubicBezTo>
                      <a:pt x="112" y="54"/>
                      <a:pt x="112" y="54"/>
                      <a:pt x="112" y="54"/>
                    </a:cubicBezTo>
                    <a:cubicBezTo>
                      <a:pt x="109" y="57"/>
                      <a:pt x="107" y="61"/>
                      <a:pt x="107" y="65"/>
                    </a:cubicBezTo>
                    <a:cubicBezTo>
                      <a:pt x="107" y="107"/>
                      <a:pt x="107" y="107"/>
                      <a:pt x="107" y="107"/>
                    </a:cubicBezTo>
                    <a:cubicBezTo>
                      <a:pt x="107" y="118"/>
                      <a:pt x="101" y="128"/>
                      <a:pt x="92" y="134"/>
                    </a:cubicBezTo>
                    <a:cubicBezTo>
                      <a:pt x="17" y="177"/>
                      <a:pt x="17" y="177"/>
                      <a:pt x="17" y="177"/>
                    </a:cubicBezTo>
                    <a:cubicBezTo>
                      <a:pt x="8" y="183"/>
                      <a:pt x="2" y="193"/>
                      <a:pt x="2" y="204"/>
                    </a:cubicBezTo>
                    <a:cubicBezTo>
                      <a:pt x="2" y="250"/>
                      <a:pt x="2" y="250"/>
                      <a:pt x="2" y="250"/>
                    </a:cubicBezTo>
                    <a:cubicBezTo>
                      <a:pt x="2" y="250"/>
                      <a:pt x="1" y="250"/>
                      <a:pt x="1" y="25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2" name="Google Shape;1322;p37"/>
              <p:cNvSpPr/>
              <p:nvPr/>
            </p:nvSpPr>
            <p:spPr>
              <a:xfrm>
                <a:off x="2722688" y="3563938"/>
                <a:ext cx="793750" cy="671513"/>
              </a:xfrm>
              <a:custGeom>
                <a:avLst/>
                <a:gdLst/>
                <a:ahLst/>
                <a:cxnLst/>
                <a:rect l="l" t="t" r="r" b="b"/>
                <a:pathLst>
                  <a:path w="261" h="221" extrusionOk="0">
                    <a:moveTo>
                      <a:pt x="0" y="221"/>
                    </a:moveTo>
                    <a:cubicBezTo>
                      <a:pt x="0" y="221"/>
                      <a:pt x="0" y="221"/>
                      <a:pt x="0" y="22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136" y="113"/>
                      <a:pt x="136" y="113"/>
                      <a:pt x="136" y="113"/>
                    </a:cubicBezTo>
                    <a:cubicBezTo>
                      <a:pt x="136" y="59"/>
                      <a:pt x="136" y="59"/>
                      <a:pt x="136" y="59"/>
                    </a:cubicBezTo>
                    <a:cubicBezTo>
                      <a:pt x="136" y="59"/>
                      <a:pt x="136" y="58"/>
                      <a:pt x="137" y="58"/>
                    </a:cubicBezTo>
                    <a:cubicBezTo>
                      <a:pt x="159" y="58"/>
                      <a:pt x="159" y="58"/>
                      <a:pt x="159" y="58"/>
                    </a:cubicBezTo>
                    <a:cubicBezTo>
                      <a:pt x="211" y="1"/>
                      <a:pt x="211" y="1"/>
                      <a:pt x="211" y="1"/>
                    </a:cubicBezTo>
                    <a:cubicBezTo>
                      <a:pt x="212" y="1"/>
                      <a:pt x="212" y="1"/>
                      <a:pt x="212" y="1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61" y="0"/>
                      <a:pt x="261" y="0"/>
                      <a:pt x="261" y="0"/>
                    </a:cubicBezTo>
                    <a:cubicBezTo>
                      <a:pt x="261" y="1"/>
                      <a:pt x="261" y="1"/>
                      <a:pt x="260" y="1"/>
                    </a:cubicBezTo>
                    <a:cubicBezTo>
                      <a:pt x="212" y="2"/>
                      <a:pt x="212" y="2"/>
                      <a:pt x="212" y="2"/>
                    </a:cubicBezTo>
                    <a:cubicBezTo>
                      <a:pt x="160" y="59"/>
                      <a:pt x="160" y="59"/>
                      <a:pt x="160" y="59"/>
                    </a:cubicBezTo>
                    <a:cubicBezTo>
                      <a:pt x="159" y="60"/>
                      <a:pt x="159" y="60"/>
                      <a:pt x="159" y="60"/>
                    </a:cubicBezTo>
                    <a:cubicBezTo>
                      <a:pt x="137" y="60"/>
                      <a:pt x="137" y="60"/>
                      <a:pt x="137" y="60"/>
                    </a:cubicBezTo>
                    <a:cubicBezTo>
                      <a:pt x="137" y="114"/>
                      <a:pt x="137" y="114"/>
                      <a:pt x="137" y="114"/>
                    </a:cubicBezTo>
                    <a:cubicBezTo>
                      <a:pt x="137" y="114"/>
                      <a:pt x="137" y="114"/>
                      <a:pt x="137" y="114"/>
                    </a:cubicBezTo>
                    <a:cubicBezTo>
                      <a:pt x="1" y="190"/>
                      <a:pt x="1" y="190"/>
                      <a:pt x="1" y="190"/>
                    </a:cubicBezTo>
                    <a:cubicBezTo>
                      <a:pt x="1" y="221"/>
                      <a:pt x="1" y="221"/>
                      <a:pt x="1" y="221"/>
                    </a:cubicBezTo>
                    <a:cubicBezTo>
                      <a:pt x="1" y="221"/>
                      <a:pt x="1" y="221"/>
                      <a:pt x="0" y="22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3" name="Google Shape;1323;p37"/>
              <p:cNvSpPr/>
              <p:nvPr/>
            </p:nvSpPr>
            <p:spPr>
              <a:xfrm>
                <a:off x="2189288" y="3906838"/>
                <a:ext cx="93663" cy="115888"/>
              </a:xfrm>
              <a:custGeom>
                <a:avLst/>
                <a:gdLst/>
                <a:ahLst/>
                <a:cxnLst/>
                <a:rect l="l" t="t" r="r" b="b"/>
                <a:pathLst>
                  <a:path w="31" h="38" extrusionOk="0">
                    <a:moveTo>
                      <a:pt x="30" y="26"/>
                    </a:moveTo>
                    <a:cubicBezTo>
                      <a:pt x="30" y="26"/>
                      <a:pt x="29" y="25"/>
                      <a:pt x="28" y="24"/>
                    </a:cubicBezTo>
                    <a:cubicBezTo>
                      <a:pt x="28" y="24"/>
                      <a:pt x="27" y="23"/>
                      <a:pt x="27" y="22"/>
                    </a:cubicBezTo>
                    <a:cubicBezTo>
                      <a:pt x="28" y="19"/>
                      <a:pt x="30" y="15"/>
                      <a:pt x="27" y="13"/>
                    </a:cubicBezTo>
                    <a:cubicBezTo>
                      <a:pt x="25" y="11"/>
                      <a:pt x="23" y="11"/>
                      <a:pt x="21" y="11"/>
                    </a:cubicBezTo>
                    <a:cubicBezTo>
                      <a:pt x="19" y="10"/>
                      <a:pt x="18" y="9"/>
                      <a:pt x="17" y="7"/>
                    </a:cubicBezTo>
                    <a:cubicBezTo>
                      <a:pt x="16" y="6"/>
                      <a:pt x="15" y="4"/>
                      <a:pt x="14" y="3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9" y="0"/>
                      <a:pt x="9" y="1"/>
                      <a:pt x="10" y="1"/>
                    </a:cubicBezTo>
                    <a:cubicBezTo>
                      <a:pt x="10" y="2"/>
                      <a:pt x="11" y="2"/>
                      <a:pt x="11" y="2"/>
                    </a:cubicBezTo>
                    <a:cubicBezTo>
                      <a:pt x="10" y="2"/>
                      <a:pt x="10" y="3"/>
                      <a:pt x="9" y="3"/>
                    </a:cubicBezTo>
                    <a:cubicBezTo>
                      <a:pt x="8" y="5"/>
                      <a:pt x="8" y="7"/>
                      <a:pt x="8" y="9"/>
                    </a:cubicBezTo>
                    <a:cubicBezTo>
                      <a:pt x="8" y="10"/>
                      <a:pt x="8" y="12"/>
                      <a:pt x="7" y="13"/>
                    </a:cubicBezTo>
                    <a:cubicBezTo>
                      <a:pt x="7" y="13"/>
                      <a:pt x="6" y="13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3" y="15"/>
                      <a:pt x="2" y="17"/>
                      <a:pt x="1" y="18"/>
                    </a:cubicBezTo>
                    <a:cubicBezTo>
                      <a:pt x="0" y="22"/>
                      <a:pt x="1" y="26"/>
                      <a:pt x="4" y="28"/>
                    </a:cubicBezTo>
                    <a:cubicBezTo>
                      <a:pt x="5" y="29"/>
                      <a:pt x="7" y="30"/>
                      <a:pt x="9" y="30"/>
                    </a:cubicBezTo>
                    <a:cubicBezTo>
                      <a:pt x="10" y="30"/>
                      <a:pt x="11" y="30"/>
                      <a:pt x="12" y="30"/>
                    </a:cubicBezTo>
                    <a:cubicBezTo>
                      <a:pt x="13" y="31"/>
                      <a:pt x="14" y="32"/>
                      <a:pt x="14" y="32"/>
                    </a:cubicBezTo>
                    <a:cubicBezTo>
                      <a:pt x="16" y="35"/>
                      <a:pt x="18" y="38"/>
                      <a:pt x="22" y="38"/>
                    </a:cubicBezTo>
                    <a:cubicBezTo>
                      <a:pt x="26" y="38"/>
                      <a:pt x="29" y="35"/>
                      <a:pt x="31" y="31"/>
                    </a:cubicBezTo>
                    <a:cubicBezTo>
                      <a:pt x="31" y="30"/>
                      <a:pt x="31" y="28"/>
                      <a:pt x="30" y="2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4" name="Google Shape;1324;p37"/>
              <p:cNvSpPr/>
              <p:nvPr/>
            </p:nvSpPr>
            <p:spPr>
              <a:xfrm>
                <a:off x="2267076" y="4010026"/>
                <a:ext cx="282575" cy="163513"/>
              </a:xfrm>
              <a:custGeom>
                <a:avLst/>
                <a:gdLst/>
                <a:ahLst/>
                <a:cxnLst/>
                <a:rect l="l" t="t" r="r" b="b"/>
                <a:pathLst>
                  <a:path w="93" h="54" extrusionOk="0">
                    <a:moveTo>
                      <a:pt x="23" y="4"/>
                    </a:moveTo>
                    <a:cubicBezTo>
                      <a:pt x="40" y="8"/>
                      <a:pt x="56" y="17"/>
                      <a:pt x="66" y="22"/>
                    </a:cubicBezTo>
                    <a:cubicBezTo>
                      <a:pt x="88" y="32"/>
                      <a:pt x="93" y="33"/>
                      <a:pt x="88" y="47"/>
                    </a:cubicBezTo>
                    <a:cubicBezTo>
                      <a:pt x="87" y="51"/>
                      <a:pt x="83" y="53"/>
                      <a:pt x="75" y="54"/>
                    </a:cubicBezTo>
                    <a:cubicBezTo>
                      <a:pt x="67" y="54"/>
                      <a:pt x="55" y="50"/>
                      <a:pt x="44" y="48"/>
                    </a:cubicBezTo>
                    <a:cubicBezTo>
                      <a:pt x="32" y="45"/>
                      <a:pt x="21" y="45"/>
                      <a:pt x="21" y="45"/>
                    </a:cubicBezTo>
                    <a:cubicBezTo>
                      <a:pt x="21" y="45"/>
                      <a:pt x="0" y="37"/>
                      <a:pt x="4" y="18"/>
                    </a:cubicBezTo>
                    <a:cubicBezTo>
                      <a:pt x="7" y="0"/>
                      <a:pt x="23" y="4"/>
                      <a:pt x="23" y="4"/>
                    </a:cubicBezTo>
                    <a:close/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5" name="Google Shape;1325;p37"/>
              <p:cNvSpPr/>
              <p:nvPr/>
            </p:nvSpPr>
            <p:spPr>
              <a:xfrm>
                <a:off x="2440113" y="3963988"/>
                <a:ext cx="307975" cy="212725"/>
              </a:xfrm>
              <a:custGeom>
                <a:avLst/>
                <a:gdLst/>
                <a:ahLst/>
                <a:cxnLst/>
                <a:rect l="l" t="t" r="r" b="b"/>
                <a:pathLst>
                  <a:path w="101" h="70" extrusionOk="0">
                    <a:moveTo>
                      <a:pt x="101" y="9"/>
                    </a:moveTo>
                    <a:cubicBezTo>
                      <a:pt x="101" y="9"/>
                      <a:pt x="92" y="20"/>
                      <a:pt x="92" y="20"/>
                    </a:cubicBezTo>
                    <a:cubicBezTo>
                      <a:pt x="92" y="20"/>
                      <a:pt x="91" y="21"/>
                      <a:pt x="89" y="24"/>
                    </a:cubicBezTo>
                    <a:cubicBezTo>
                      <a:pt x="87" y="25"/>
                      <a:pt x="84" y="28"/>
                      <a:pt x="81" y="30"/>
                    </a:cubicBezTo>
                    <a:cubicBezTo>
                      <a:pt x="72" y="39"/>
                      <a:pt x="31" y="65"/>
                      <a:pt x="27" y="66"/>
                    </a:cubicBezTo>
                    <a:cubicBezTo>
                      <a:pt x="26" y="67"/>
                      <a:pt x="23" y="68"/>
                      <a:pt x="22" y="68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14" y="70"/>
                      <a:pt x="7" y="66"/>
                      <a:pt x="4" y="60"/>
                    </a:cubicBezTo>
                    <a:cubicBezTo>
                      <a:pt x="1" y="54"/>
                      <a:pt x="0" y="47"/>
                      <a:pt x="8" y="43"/>
                    </a:cubicBezTo>
                    <a:cubicBezTo>
                      <a:pt x="10" y="42"/>
                      <a:pt x="12" y="42"/>
                      <a:pt x="13" y="41"/>
                    </a:cubicBezTo>
                    <a:cubicBezTo>
                      <a:pt x="15" y="40"/>
                      <a:pt x="18" y="39"/>
                      <a:pt x="20" y="38"/>
                    </a:cubicBezTo>
                    <a:cubicBezTo>
                      <a:pt x="39" y="28"/>
                      <a:pt x="58" y="22"/>
                      <a:pt x="70" y="17"/>
                    </a:cubicBezTo>
                    <a:cubicBezTo>
                      <a:pt x="72" y="15"/>
                      <a:pt x="80" y="10"/>
                      <a:pt x="83" y="9"/>
                    </a:cubicBezTo>
                    <a:cubicBezTo>
                      <a:pt x="86" y="7"/>
                      <a:pt x="89" y="6"/>
                      <a:pt x="91" y="5"/>
                    </a:cubicBezTo>
                    <a:cubicBezTo>
                      <a:pt x="100" y="0"/>
                      <a:pt x="101" y="2"/>
                      <a:pt x="101" y="5"/>
                    </a:cubicBezTo>
                    <a:cubicBezTo>
                      <a:pt x="101" y="6"/>
                      <a:pt x="101" y="8"/>
                      <a:pt x="101" y="9"/>
                    </a:cubicBezTo>
                    <a:close/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6" name="Google Shape;1326;p37"/>
              <p:cNvSpPr/>
              <p:nvPr/>
            </p:nvSpPr>
            <p:spPr>
              <a:xfrm>
                <a:off x="2213101" y="3946526"/>
                <a:ext cx="242888" cy="246063"/>
              </a:xfrm>
              <a:custGeom>
                <a:avLst/>
                <a:gdLst/>
                <a:ahLst/>
                <a:cxnLst/>
                <a:rect l="l" t="t" r="r" b="b"/>
                <a:pathLst>
                  <a:path w="80" h="81" extrusionOk="0">
                    <a:moveTo>
                      <a:pt x="80" y="39"/>
                    </a:moveTo>
                    <a:cubicBezTo>
                      <a:pt x="28" y="17"/>
                      <a:pt x="2" y="0"/>
                      <a:pt x="1" y="30"/>
                    </a:cubicBezTo>
                    <a:cubicBezTo>
                      <a:pt x="0" y="40"/>
                      <a:pt x="24" y="81"/>
                      <a:pt x="71" y="76"/>
                    </a:cubicBezTo>
                    <a:lnTo>
                      <a:pt x="80" y="39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7" name="Google Shape;1327;p37"/>
              <p:cNvSpPr/>
              <p:nvPr/>
            </p:nvSpPr>
            <p:spPr>
              <a:xfrm>
                <a:off x="2611563" y="3903663"/>
                <a:ext cx="203200" cy="179388"/>
              </a:xfrm>
              <a:custGeom>
                <a:avLst/>
                <a:gdLst/>
                <a:ahLst/>
                <a:cxnLst/>
                <a:rect l="l" t="t" r="r" b="b"/>
                <a:pathLst>
                  <a:path w="67" h="59" extrusionOk="0">
                    <a:moveTo>
                      <a:pt x="67" y="6"/>
                    </a:moveTo>
                    <a:cubicBezTo>
                      <a:pt x="66" y="7"/>
                      <a:pt x="65" y="9"/>
                      <a:pt x="64" y="10"/>
                    </a:cubicBezTo>
                    <a:cubicBezTo>
                      <a:pt x="62" y="12"/>
                      <a:pt x="61" y="14"/>
                      <a:pt x="60" y="15"/>
                    </a:cubicBezTo>
                    <a:cubicBezTo>
                      <a:pt x="59" y="16"/>
                      <a:pt x="59" y="17"/>
                      <a:pt x="58" y="18"/>
                    </a:cubicBezTo>
                    <a:cubicBezTo>
                      <a:pt x="60" y="17"/>
                      <a:pt x="44" y="38"/>
                      <a:pt x="43" y="40"/>
                    </a:cubicBezTo>
                    <a:cubicBezTo>
                      <a:pt x="42" y="41"/>
                      <a:pt x="42" y="42"/>
                      <a:pt x="41" y="43"/>
                    </a:cubicBezTo>
                    <a:cubicBezTo>
                      <a:pt x="41" y="43"/>
                      <a:pt x="40" y="43"/>
                      <a:pt x="40" y="43"/>
                    </a:cubicBezTo>
                    <a:cubicBezTo>
                      <a:pt x="38" y="43"/>
                      <a:pt x="37" y="43"/>
                      <a:pt x="36" y="44"/>
                    </a:cubicBezTo>
                    <a:cubicBezTo>
                      <a:pt x="35" y="44"/>
                      <a:pt x="34" y="44"/>
                      <a:pt x="33" y="44"/>
                    </a:cubicBezTo>
                    <a:cubicBezTo>
                      <a:pt x="31" y="45"/>
                      <a:pt x="28" y="48"/>
                      <a:pt x="25" y="50"/>
                    </a:cubicBezTo>
                    <a:cubicBezTo>
                      <a:pt x="22" y="52"/>
                      <a:pt x="19" y="53"/>
                      <a:pt x="17" y="54"/>
                    </a:cubicBezTo>
                    <a:cubicBezTo>
                      <a:pt x="1" y="59"/>
                      <a:pt x="6" y="52"/>
                      <a:pt x="6" y="52"/>
                    </a:cubicBezTo>
                    <a:cubicBezTo>
                      <a:pt x="0" y="49"/>
                      <a:pt x="9" y="39"/>
                      <a:pt x="11" y="38"/>
                    </a:cubicBezTo>
                    <a:cubicBezTo>
                      <a:pt x="12" y="38"/>
                      <a:pt x="13" y="37"/>
                      <a:pt x="14" y="37"/>
                    </a:cubicBezTo>
                    <a:cubicBezTo>
                      <a:pt x="16" y="35"/>
                      <a:pt x="17" y="35"/>
                      <a:pt x="19" y="34"/>
                    </a:cubicBezTo>
                    <a:cubicBezTo>
                      <a:pt x="21" y="32"/>
                      <a:pt x="35" y="24"/>
                      <a:pt x="36" y="23"/>
                    </a:cubicBezTo>
                    <a:cubicBezTo>
                      <a:pt x="44" y="16"/>
                      <a:pt x="50" y="12"/>
                      <a:pt x="58" y="5"/>
                    </a:cubicBezTo>
                    <a:cubicBezTo>
                      <a:pt x="60" y="4"/>
                      <a:pt x="66" y="0"/>
                      <a:pt x="66" y="1"/>
                    </a:cubicBezTo>
                    <a:cubicBezTo>
                      <a:pt x="66" y="4"/>
                      <a:pt x="67" y="4"/>
                      <a:pt x="67" y="6"/>
                    </a:cubicBezTo>
                    <a:close/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8" name="Google Shape;1328;p37"/>
              <p:cNvSpPr/>
              <p:nvPr/>
            </p:nvSpPr>
            <p:spPr>
              <a:xfrm>
                <a:off x="2702051" y="3930651"/>
                <a:ext cx="122238" cy="106363"/>
              </a:xfrm>
              <a:custGeom>
                <a:avLst/>
                <a:gdLst/>
                <a:ahLst/>
                <a:cxnLst/>
                <a:rect l="l" t="t" r="r" b="b"/>
                <a:pathLst>
                  <a:path w="40" h="35" extrusionOk="0">
                    <a:moveTo>
                      <a:pt x="39" y="3"/>
                    </a:moveTo>
                    <a:cubicBezTo>
                      <a:pt x="38" y="5"/>
                      <a:pt x="36" y="7"/>
                      <a:pt x="34" y="8"/>
                    </a:cubicBezTo>
                    <a:cubicBezTo>
                      <a:pt x="32" y="10"/>
                      <a:pt x="30" y="11"/>
                      <a:pt x="28" y="14"/>
                    </a:cubicBezTo>
                    <a:cubicBezTo>
                      <a:pt x="27" y="16"/>
                      <a:pt x="26" y="19"/>
                      <a:pt x="24" y="21"/>
                    </a:cubicBezTo>
                    <a:cubicBezTo>
                      <a:pt x="22" y="22"/>
                      <a:pt x="20" y="24"/>
                      <a:pt x="19" y="25"/>
                    </a:cubicBezTo>
                    <a:cubicBezTo>
                      <a:pt x="21" y="25"/>
                      <a:pt x="23" y="26"/>
                      <a:pt x="25" y="26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7" y="25"/>
                      <a:pt x="28" y="25"/>
                      <a:pt x="28" y="25"/>
                    </a:cubicBezTo>
                    <a:cubicBezTo>
                      <a:pt x="29" y="25"/>
                      <a:pt x="31" y="25"/>
                      <a:pt x="31" y="26"/>
                    </a:cubicBezTo>
                    <a:cubicBezTo>
                      <a:pt x="32" y="27"/>
                      <a:pt x="31" y="28"/>
                      <a:pt x="30" y="28"/>
                    </a:cubicBezTo>
                    <a:cubicBezTo>
                      <a:pt x="30" y="29"/>
                      <a:pt x="29" y="29"/>
                      <a:pt x="28" y="29"/>
                    </a:cubicBezTo>
                    <a:cubicBezTo>
                      <a:pt x="25" y="32"/>
                      <a:pt x="21" y="33"/>
                      <a:pt x="17" y="33"/>
                    </a:cubicBezTo>
                    <a:cubicBezTo>
                      <a:pt x="16" y="34"/>
                      <a:pt x="14" y="34"/>
                      <a:pt x="12" y="33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4"/>
                      <a:pt x="10" y="34"/>
                      <a:pt x="10" y="34"/>
                    </a:cubicBezTo>
                    <a:cubicBezTo>
                      <a:pt x="8" y="34"/>
                      <a:pt x="7" y="34"/>
                      <a:pt x="6" y="35"/>
                    </a:cubicBezTo>
                    <a:cubicBezTo>
                      <a:pt x="5" y="35"/>
                      <a:pt x="4" y="35"/>
                      <a:pt x="3" y="35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2"/>
                      <a:pt x="0" y="30"/>
                      <a:pt x="1" y="29"/>
                    </a:cubicBezTo>
                    <a:cubicBezTo>
                      <a:pt x="2" y="27"/>
                      <a:pt x="4" y="26"/>
                      <a:pt x="5" y="25"/>
                    </a:cubicBezTo>
                    <a:cubicBezTo>
                      <a:pt x="7" y="24"/>
                      <a:pt x="9" y="22"/>
                      <a:pt x="10" y="21"/>
                    </a:cubicBezTo>
                    <a:cubicBezTo>
                      <a:pt x="12" y="19"/>
                      <a:pt x="13" y="18"/>
                      <a:pt x="15" y="16"/>
                    </a:cubicBezTo>
                    <a:cubicBezTo>
                      <a:pt x="16" y="15"/>
                      <a:pt x="18" y="13"/>
                      <a:pt x="20" y="11"/>
                    </a:cubicBezTo>
                    <a:cubicBezTo>
                      <a:pt x="23" y="8"/>
                      <a:pt x="27" y="6"/>
                      <a:pt x="30" y="3"/>
                    </a:cubicBezTo>
                    <a:cubicBezTo>
                      <a:pt x="31" y="3"/>
                      <a:pt x="32" y="2"/>
                      <a:pt x="34" y="1"/>
                    </a:cubicBezTo>
                    <a:cubicBezTo>
                      <a:pt x="35" y="0"/>
                      <a:pt x="37" y="0"/>
                      <a:pt x="39" y="1"/>
                    </a:cubicBezTo>
                    <a:cubicBezTo>
                      <a:pt x="40" y="1"/>
                      <a:pt x="40" y="3"/>
                      <a:pt x="39" y="3"/>
                    </a:cubicBezTo>
                    <a:close/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9" name="Google Shape;1329;p37"/>
              <p:cNvSpPr/>
              <p:nvPr/>
            </p:nvSpPr>
            <p:spPr>
              <a:xfrm>
                <a:off x="1936876" y="3976688"/>
                <a:ext cx="473075" cy="647700"/>
              </a:xfrm>
              <a:custGeom>
                <a:avLst/>
                <a:gdLst/>
                <a:ahLst/>
                <a:cxnLst/>
                <a:rect l="l" t="t" r="r" b="b"/>
                <a:pathLst>
                  <a:path w="156" h="213" extrusionOk="0">
                    <a:moveTo>
                      <a:pt x="4" y="213"/>
                    </a:moveTo>
                    <a:cubicBezTo>
                      <a:pt x="156" y="213"/>
                      <a:pt x="156" y="213"/>
                      <a:pt x="156" y="213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19" y="87"/>
                      <a:pt x="128" y="35"/>
                      <a:pt x="125" y="14"/>
                    </a:cubicBezTo>
                    <a:cubicBezTo>
                      <a:pt x="124" y="10"/>
                      <a:pt x="122" y="8"/>
                      <a:pt x="119" y="7"/>
                    </a:cubicBezTo>
                    <a:cubicBezTo>
                      <a:pt x="96" y="0"/>
                      <a:pt x="72" y="2"/>
                      <a:pt x="3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23" y="9"/>
                      <a:pt x="0" y="24"/>
                      <a:pt x="2" y="41"/>
                    </a:cubicBezTo>
                    <a:lnTo>
                      <a:pt x="4" y="2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0" name="Google Shape;1330;p37"/>
              <p:cNvSpPr/>
              <p:nvPr/>
            </p:nvSpPr>
            <p:spPr>
              <a:xfrm>
                <a:off x="1921001" y="4119563"/>
                <a:ext cx="136525" cy="336550"/>
              </a:xfrm>
              <a:custGeom>
                <a:avLst/>
                <a:gdLst/>
                <a:ahLst/>
                <a:cxnLst/>
                <a:rect l="l" t="t" r="r" b="b"/>
                <a:pathLst>
                  <a:path w="45" h="111" extrusionOk="0">
                    <a:moveTo>
                      <a:pt x="43" y="26"/>
                    </a:moveTo>
                    <a:cubicBezTo>
                      <a:pt x="42" y="47"/>
                      <a:pt x="41" y="65"/>
                      <a:pt x="38" y="78"/>
                    </a:cubicBezTo>
                    <a:cubicBezTo>
                      <a:pt x="36" y="95"/>
                      <a:pt x="32" y="105"/>
                      <a:pt x="27" y="109"/>
                    </a:cubicBezTo>
                    <a:cubicBezTo>
                      <a:pt x="24" y="111"/>
                      <a:pt x="20" y="111"/>
                      <a:pt x="16" y="108"/>
                    </a:cubicBezTo>
                    <a:cubicBezTo>
                      <a:pt x="13" y="105"/>
                      <a:pt x="10" y="100"/>
                      <a:pt x="7" y="92"/>
                    </a:cubicBezTo>
                    <a:cubicBezTo>
                      <a:pt x="4" y="82"/>
                      <a:pt x="2" y="69"/>
                      <a:pt x="1" y="57"/>
                    </a:cubicBezTo>
                    <a:cubicBezTo>
                      <a:pt x="0" y="41"/>
                      <a:pt x="0" y="28"/>
                      <a:pt x="0" y="28"/>
                    </a:cubicBezTo>
                    <a:cubicBezTo>
                      <a:pt x="0" y="28"/>
                      <a:pt x="5" y="0"/>
                      <a:pt x="25" y="4"/>
                    </a:cubicBezTo>
                    <a:cubicBezTo>
                      <a:pt x="45" y="7"/>
                      <a:pt x="43" y="26"/>
                      <a:pt x="43" y="26"/>
                    </a:cubicBezTo>
                    <a:close/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1" name="Google Shape;1331;p37"/>
              <p:cNvSpPr/>
              <p:nvPr/>
            </p:nvSpPr>
            <p:spPr>
              <a:xfrm>
                <a:off x="1913063" y="4033838"/>
                <a:ext cx="160338" cy="277813"/>
              </a:xfrm>
              <a:custGeom>
                <a:avLst/>
                <a:gdLst/>
                <a:ahLst/>
                <a:cxnLst/>
                <a:rect l="l" t="t" r="r" b="b"/>
                <a:pathLst>
                  <a:path w="53" h="91" extrusionOk="0">
                    <a:moveTo>
                      <a:pt x="47" y="91"/>
                    </a:moveTo>
                    <a:cubicBezTo>
                      <a:pt x="53" y="36"/>
                      <a:pt x="46" y="0"/>
                      <a:pt x="24" y="2"/>
                    </a:cubicBezTo>
                    <a:cubicBezTo>
                      <a:pt x="14" y="2"/>
                      <a:pt x="4" y="6"/>
                      <a:pt x="0" y="91"/>
                    </a:cubicBezTo>
                    <a:lnTo>
                      <a:pt x="47" y="9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2" name="Google Shape;1332;p37"/>
              <p:cNvSpPr/>
              <p:nvPr/>
            </p:nvSpPr>
            <p:spPr>
              <a:xfrm>
                <a:off x="1963863" y="4349751"/>
                <a:ext cx="315913" cy="249238"/>
              </a:xfrm>
              <a:custGeom>
                <a:avLst/>
                <a:gdLst/>
                <a:ahLst/>
                <a:cxnLst/>
                <a:rect l="l" t="t" r="r" b="b"/>
                <a:pathLst>
                  <a:path w="104" h="82" extrusionOk="0">
                    <a:moveTo>
                      <a:pt x="75" y="80"/>
                    </a:moveTo>
                    <a:cubicBezTo>
                      <a:pt x="75" y="81"/>
                      <a:pt x="72" y="82"/>
                      <a:pt x="72" y="82"/>
                    </a:cubicBezTo>
                    <a:cubicBezTo>
                      <a:pt x="72" y="82"/>
                      <a:pt x="41" y="68"/>
                      <a:pt x="18" y="48"/>
                    </a:cubicBezTo>
                    <a:cubicBezTo>
                      <a:pt x="11" y="42"/>
                      <a:pt x="5" y="36"/>
                      <a:pt x="0" y="30"/>
                    </a:cubicBezTo>
                    <a:cubicBezTo>
                      <a:pt x="0" y="27"/>
                      <a:pt x="0" y="23"/>
                      <a:pt x="0" y="19"/>
                    </a:cubicBezTo>
                    <a:cubicBezTo>
                      <a:pt x="0" y="7"/>
                      <a:pt x="13" y="0"/>
                      <a:pt x="24" y="6"/>
                    </a:cubicBezTo>
                    <a:cubicBezTo>
                      <a:pt x="26" y="7"/>
                      <a:pt x="29" y="9"/>
                      <a:pt x="32" y="11"/>
                    </a:cubicBezTo>
                    <a:cubicBezTo>
                      <a:pt x="49" y="26"/>
                      <a:pt x="73" y="56"/>
                      <a:pt x="82" y="64"/>
                    </a:cubicBezTo>
                    <a:cubicBezTo>
                      <a:pt x="86" y="67"/>
                      <a:pt x="92" y="70"/>
                      <a:pt x="94" y="71"/>
                    </a:cubicBezTo>
                    <a:cubicBezTo>
                      <a:pt x="104" y="79"/>
                      <a:pt x="79" y="78"/>
                      <a:pt x="75" y="80"/>
                    </a:cubicBezTo>
                    <a:close/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3" name="Google Shape;1333;p37"/>
              <p:cNvSpPr/>
              <p:nvPr/>
            </p:nvSpPr>
            <p:spPr>
              <a:xfrm>
                <a:off x="2094038" y="3983038"/>
                <a:ext cx="155575" cy="96838"/>
              </a:xfrm>
              <a:custGeom>
                <a:avLst/>
                <a:gdLst/>
                <a:ahLst/>
                <a:cxnLst/>
                <a:rect l="l" t="t" r="r" b="b"/>
                <a:pathLst>
                  <a:path w="98" h="61" extrusionOk="0">
                    <a:moveTo>
                      <a:pt x="0" y="6"/>
                    </a:moveTo>
                    <a:lnTo>
                      <a:pt x="77" y="61"/>
                    </a:lnTo>
                    <a:lnTo>
                      <a:pt x="98" y="2"/>
                    </a:lnTo>
                    <a:lnTo>
                      <a:pt x="81" y="0"/>
                    </a:lnTo>
                    <a:lnTo>
                      <a:pt x="21" y="4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4" name="Google Shape;1334;p37"/>
              <p:cNvSpPr/>
              <p:nvPr/>
            </p:nvSpPr>
            <p:spPr>
              <a:xfrm>
                <a:off x="2355976" y="4116388"/>
                <a:ext cx="1500" cy="1500"/>
              </a:xfrm>
              <a:prstGeom prst="rect">
                <a:avLst/>
              </a:prstGeom>
              <a:solidFill>
                <a:srgbClr val="90B2B4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5" name="Google Shape;1335;p37"/>
              <p:cNvSpPr/>
              <p:nvPr/>
            </p:nvSpPr>
            <p:spPr>
              <a:xfrm>
                <a:off x="2355976" y="4116388"/>
                <a:ext cx="0" cy="3175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2" extrusionOk="0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B69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6" name="Google Shape;1336;p37"/>
              <p:cNvSpPr/>
              <p:nvPr/>
            </p:nvSpPr>
            <p:spPr>
              <a:xfrm>
                <a:off x="2259138" y="3840163"/>
                <a:ext cx="36513" cy="36513"/>
              </a:xfrm>
              <a:custGeom>
                <a:avLst/>
                <a:gdLst/>
                <a:ahLst/>
                <a:cxnLst/>
                <a:rect l="l" t="t" r="r" b="b"/>
                <a:pathLst>
                  <a:path w="12" h="12" extrusionOk="0">
                    <a:moveTo>
                      <a:pt x="4" y="1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7" y="3"/>
                      <a:pt x="8" y="3"/>
                    </a:cubicBezTo>
                    <a:cubicBezTo>
                      <a:pt x="9" y="3"/>
                      <a:pt x="11" y="3"/>
                      <a:pt x="11" y="5"/>
                    </a:cubicBezTo>
                    <a:cubicBezTo>
                      <a:pt x="12" y="8"/>
                      <a:pt x="4" y="12"/>
                      <a:pt x="4" y="12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5"/>
                      <a:pt x="1" y="2"/>
                      <a:pt x="4" y="1"/>
                    </a:cubicBezTo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7" name="Google Shape;1337;p37"/>
              <p:cNvSpPr/>
              <p:nvPr/>
            </p:nvSpPr>
            <p:spPr>
              <a:xfrm>
                <a:off x="2194051" y="3727451"/>
                <a:ext cx="115888" cy="112713"/>
              </a:xfrm>
              <a:custGeom>
                <a:avLst/>
                <a:gdLst/>
                <a:ahLst/>
                <a:cxnLst/>
                <a:rect l="l" t="t" r="r" b="b"/>
                <a:pathLst>
                  <a:path w="38" h="37" extrusionOk="0">
                    <a:moveTo>
                      <a:pt x="37" y="29"/>
                    </a:moveTo>
                    <a:cubicBezTo>
                      <a:pt x="37" y="27"/>
                      <a:pt x="35" y="25"/>
                      <a:pt x="34" y="24"/>
                    </a:cubicBezTo>
                    <a:cubicBezTo>
                      <a:pt x="33" y="24"/>
                      <a:pt x="32" y="24"/>
                      <a:pt x="31" y="23"/>
                    </a:cubicBezTo>
                    <a:cubicBezTo>
                      <a:pt x="31" y="22"/>
                      <a:pt x="31" y="21"/>
                      <a:pt x="31" y="20"/>
                    </a:cubicBezTo>
                    <a:cubicBezTo>
                      <a:pt x="30" y="19"/>
                      <a:pt x="31" y="17"/>
                      <a:pt x="30" y="15"/>
                    </a:cubicBezTo>
                    <a:cubicBezTo>
                      <a:pt x="29" y="11"/>
                      <a:pt x="25" y="11"/>
                      <a:pt x="22" y="10"/>
                    </a:cubicBezTo>
                    <a:cubicBezTo>
                      <a:pt x="20" y="10"/>
                      <a:pt x="18" y="9"/>
                      <a:pt x="16" y="8"/>
                    </a:cubicBezTo>
                    <a:cubicBezTo>
                      <a:pt x="16" y="7"/>
                      <a:pt x="15" y="6"/>
                      <a:pt x="15" y="5"/>
                    </a:cubicBezTo>
                    <a:cubicBezTo>
                      <a:pt x="14" y="4"/>
                      <a:pt x="14" y="3"/>
                      <a:pt x="14" y="2"/>
                    </a:cubicBezTo>
                    <a:cubicBezTo>
                      <a:pt x="13" y="0"/>
                      <a:pt x="10" y="1"/>
                      <a:pt x="9" y="2"/>
                    </a:cubicBezTo>
                    <a:cubicBezTo>
                      <a:pt x="8" y="3"/>
                      <a:pt x="7" y="4"/>
                      <a:pt x="6" y="4"/>
                    </a:cubicBezTo>
                    <a:cubicBezTo>
                      <a:pt x="4" y="5"/>
                      <a:pt x="3" y="5"/>
                      <a:pt x="1" y="4"/>
                    </a:cubicBezTo>
                    <a:cubicBezTo>
                      <a:pt x="0" y="4"/>
                      <a:pt x="0" y="6"/>
                      <a:pt x="1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7" y="5"/>
                      <a:pt x="8" y="5"/>
                      <a:pt x="9" y="4"/>
                    </a:cubicBezTo>
                    <a:cubicBezTo>
                      <a:pt x="9" y="4"/>
                      <a:pt x="11" y="3"/>
                      <a:pt x="12" y="3"/>
                    </a:cubicBezTo>
                    <a:cubicBezTo>
                      <a:pt x="12" y="3"/>
                      <a:pt x="12" y="5"/>
                      <a:pt x="13" y="5"/>
                    </a:cubicBezTo>
                    <a:cubicBezTo>
                      <a:pt x="13" y="6"/>
                      <a:pt x="13" y="7"/>
                      <a:pt x="14" y="8"/>
                    </a:cubicBezTo>
                    <a:cubicBezTo>
                      <a:pt x="15" y="10"/>
                      <a:pt x="17" y="11"/>
                      <a:pt x="18" y="11"/>
                    </a:cubicBezTo>
                    <a:cubicBezTo>
                      <a:pt x="20" y="12"/>
                      <a:pt x="22" y="12"/>
                      <a:pt x="24" y="13"/>
                    </a:cubicBezTo>
                    <a:cubicBezTo>
                      <a:pt x="25" y="13"/>
                      <a:pt x="27" y="13"/>
                      <a:pt x="28" y="15"/>
                    </a:cubicBezTo>
                    <a:cubicBezTo>
                      <a:pt x="30" y="18"/>
                      <a:pt x="28" y="21"/>
                      <a:pt x="30" y="24"/>
                    </a:cubicBezTo>
                    <a:cubicBezTo>
                      <a:pt x="30" y="25"/>
                      <a:pt x="31" y="26"/>
                      <a:pt x="32" y="26"/>
                    </a:cubicBezTo>
                    <a:cubicBezTo>
                      <a:pt x="33" y="26"/>
                      <a:pt x="34" y="27"/>
                      <a:pt x="35" y="28"/>
                    </a:cubicBezTo>
                    <a:cubicBezTo>
                      <a:pt x="35" y="29"/>
                      <a:pt x="35" y="31"/>
                      <a:pt x="35" y="32"/>
                    </a:cubicBezTo>
                    <a:cubicBezTo>
                      <a:pt x="35" y="33"/>
                      <a:pt x="35" y="35"/>
                      <a:pt x="35" y="36"/>
                    </a:cubicBezTo>
                    <a:cubicBezTo>
                      <a:pt x="35" y="37"/>
                      <a:pt x="36" y="37"/>
                      <a:pt x="37" y="37"/>
                    </a:cubicBezTo>
                    <a:cubicBezTo>
                      <a:pt x="38" y="34"/>
                      <a:pt x="38" y="31"/>
                      <a:pt x="37" y="2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8" name="Google Shape;1338;p37"/>
              <p:cNvSpPr/>
              <p:nvPr/>
            </p:nvSpPr>
            <p:spPr>
              <a:xfrm>
                <a:off x="2000376" y="3700463"/>
                <a:ext cx="136525" cy="242888"/>
              </a:xfrm>
              <a:custGeom>
                <a:avLst/>
                <a:gdLst/>
                <a:ahLst/>
                <a:cxnLst/>
                <a:rect l="l" t="t" r="r" b="b"/>
                <a:pathLst>
                  <a:path w="45" h="80" extrusionOk="0">
                    <a:moveTo>
                      <a:pt x="41" y="68"/>
                    </a:moveTo>
                    <a:cubicBezTo>
                      <a:pt x="42" y="64"/>
                      <a:pt x="41" y="60"/>
                      <a:pt x="41" y="55"/>
                    </a:cubicBezTo>
                    <a:cubicBezTo>
                      <a:pt x="40" y="47"/>
                      <a:pt x="39" y="39"/>
                      <a:pt x="39" y="31"/>
                    </a:cubicBezTo>
                    <a:cubicBezTo>
                      <a:pt x="39" y="27"/>
                      <a:pt x="39" y="23"/>
                      <a:pt x="40" y="19"/>
                    </a:cubicBezTo>
                    <a:cubicBezTo>
                      <a:pt x="41" y="18"/>
                      <a:pt x="41" y="16"/>
                      <a:pt x="42" y="14"/>
                    </a:cubicBezTo>
                    <a:cubicBezTo>
                      <a:pt x="43" y="12"/>
                      <a:pt x="45" y="11"/>
                      <a:pt x="44" y="9"/>
                    </a:cubicBezTo>
                    <a:cubicBezTo>
                      <a:pt x="44" y="8"/>
                      <a:pt x="44" y="7"/>
                      <a:pt x="43" y="7"/>
                    </a:cubicBezTo>
                    <a:cubicBezTo>
                      <a:pt x="43" y="6"/>
                      <a:pt x="43" y="6"/>
                      <a:pt x="42" y="6"/>
                    </a:cubicBezTo>
                    <a:cubicBezTo>
                      <a:pt x="39" y="5"/>
                      <a:pt x="36" y="2"/>
                      <a:pt x="32" y="1"/>
                    </a:cubicBezTo>
                    <a:cubicBezTo>
                      <a:pt x="29" y="0"/>
                      <a:pt x="26" y="1"/>
                      <a:pt x="23" y="3"/>
                    </a:cubicBezTo>
                    <a:cubicBezTo>
                      <a:pt x="20" y="6"/>
                      <a:pt x="17" y="9"/>
                      <a:pt x="13" y="11"/>
                    </a:cubicBezTo>
                    <a:cubicBezTo>
                      <a:pt x="11" y="13"/>
                      <a:pt x="8" y="16"/>
                      <a:pt x="6" y="19"/>
                    </a:cubicBezTo>
                    <a:cubicBezTo>
                      <a:pt x="5" y="21"/>
                      <a:pt x="5" y="22"/>
                      <a:pt x="5" y="24"/>
                    </a:cubicBezTo>
                    <a:cubicBezTo>
                      <a:pt x="5" y="26"/>
                      <a:pt x="5" y="28"/>
                      <a:pt x="5" y="30"/>
                    </a:cubicBezTo>
                    <a:cubicBezTo>
                      <a:pt x="5" y="34"/>
                      <a:pt x="3" y="38"/>
                      <a:pt x="1" y="42"/>
                    </a:cubicBezTo>
                    <a:cubicBezTo>
                      <a:pt x="0" y="45"/>
                      <a:pt x="0" y="48"/>
                      <a:pt x="0" y="51"/>
                    </a:cubicBezTo>
                    <a:cubicBezTo>
                      <a:pt x="1" y="52"/>
                      <a:pt x="1" y="53"/>
                      <a:pt x="2" y="54"/>
                    </a:cubicBezTo>
                    <a:cubicBezTo>
                      <a:pt x="3" y="56"/>
                      <a:pt x="5" y="56"/>
                      <a:pt x="6" y="57"/>
                    </a:cubicBezTo>
                    <a:cubicBezTo>
                      <a:pt x="8" y="58"/>
                      <a:pt x="8" y="61"/>
                      <a:pt x="8" y="63"/>
                    </a:cubicBezTo>
                    <a:cubicBezTo>
                      <a:pt x="8" y="65"/>
                      <a:pt x="8" y="68"/>
                      <a:pt x="8" y="70"/>
                    </a:cubicBezTo>
                    <a:cubicBezTo>
                      <a:pt x="8" y="73"/>
                      <a:pt x="9" y="75"/>
                      <a:pt x="11" y="77"/>
                    </a:cubicBezTo>
                    <a:cubicBezTo>
                      <a:pt x="13" y="79"/>
                      <a:pt x="16" y="79"/>
                      <a:pt x="20" y="78"/>
                    </a:cubicBezTo>
                    <a:cubicBezTo>
                      <a:pt x="21" y="78"/>
                      <a:pt x="23" y="78"/>
                      <a:pt x="25" y="78"/>
                    </a:cubicBezTo>
                    <a:cubicBezTo>
                      <a:pt x="27" y="78"/>
                      <a:pt x="28" y="78"/>
                      <a:pt x="30" y="79"/>
                    </a:cubicBezTo>
                    <a:cubicBezTo>
                      <a:pt x="33" y="79"/>
                      <a:pt x="36" y="80"/>
                      <a:pt x="39" y="77"/>
                    </a:cubicBezTo>
                    <a:cubicBezTo>
                      <a:pt x="41" y="75"/>
                      <a:pt x="41" y="71"/>
                      <a:pt x="41" y="6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9" name="Google Shape;1339;p37"/>
              <p:cNvSpPr/>
              <p:nvPr/>
            </p:nvSpPr>
            <p:spPr>
              <a:xfrm>
                <a:off x="2090863" y="3851276"/>
                <a:ext cx="158750" cy="212725"/>
              </a:xfrm>
              <a:custGeom>
                <a:avLst/>
                <a:gdLst/>
                <a:ahLst/>
                <a:cxnLst/>
                <a:rect l="l" t="t" r="r" b="b"/>
                <a:pathLst>
                  <a:path w="52" h="70" extrusionOk="0">
                    <a:moveTo>
                      <a:pt x="30" y="68"/>
                    </a:moveTo>
                    <a:cubicBezTo>
                      <a:pt x="30" y="68"/>
                      <a:pt x="30" y="68"/>
                      <a:pt x="30" y="68"/>
                    </a:cubicBezTo>
                    <a:cubicBezTo>
                      <a:pt x="20" y="70"/>
                      <a:pt x="10" y="63"/>
                      <a:pt x="8" y="5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52" y="70"/>
                      <a:pt x="41" y="66"/>
                      <a:pt x="30" y="68"/>
                    </a:cubicBezTo>
                    <a:close/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0" name="Google Shape;1340;p37"/>
              <p:cNvSpPr/>
              <p:nvPr/>
            </p:nvSpPr>
            <p:spPr>
              <a:xfrm>
                <a:off x="2070226" y="3708401"/>
                <a:ext cx="215900" cy="268288"/>
              </a:xfrm>
              <a:custGeom>
                <a:avLst/>
                <a:gdLst/>
                <a:ahLst/>
                <a:cxnLst/>
                <a:rect l="l" t="t" r="r" b="b"/>
                <a:pathLst>
                  <a:path w="71" h="88" extrusionOk="0">
                    <a:moveTo>
                      <a:pt x="51" y="84"/>
                    </a:moveTo>
                    <a:cubicBezTo>
                      <a:pt x="51" y="85"/>
                      <a:pt x="50" y="85"/>
                      <a:pt x="50" y="85"/>
                    </a:cubicBezTo>
                    <a:cubicBezTo>
                      <a:pt x="38" y="88"/>
                      <a:pt x="28" y="82"/>
                      <a:pt x="20" y="74"/>
                    </a:cubicBezTo>
                    <a:cubicBezTo>
                      <a:pt x="19" y="73"/>
                      <a:pt x="18" y="72"/>
                      <a:pt x="17" y="71"/>
                    </a:cubicBezTo>
                    <a:cubicBezTo>
                      <a:pt x="16" y="70"/>
                      <a:pt x="16" y="69"/>
                      <a:pt x="15" y="68"/>
                    </a:cubicBezTo>
                    <a:cubicBezTo>
                      <a:pt x="14" y="67"/>
                      <a:pt x="13" y="65"/>
                      <a:pt x="12" y="64"/>
                    </a:cubicBezTo>
                    <a:cubicBezTo>
                      <a:pt x="10" y="62"/>
                      <a:pt x="9" y="59"/>
                      <a:pt x="8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6" y="55"/>
                      <a:pt x="5" y="53"/>
                      <a:pt x="5" y="53"/>
                    </a:cubicBezTo>
                    <a:cubicBezTo>
                      <a:pt x="5" y="53"/>
                      <a:pt x="5" y="52"/>
                      <a:pt x="4" y="51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4" y="49"/>
                      <a:pt x="4" y="48"/>
                      <a:pt x="4" y="48"/>
                    </a:cubicBezTo>
                    <a:cubicBezTo>
                      <a:pt x="2" y="41"/>
                      <a:pt x="0" y="29"/>
                      <a:pt x="6" y="20"/>
                    </a:cubicBezTo>
                    <a:cubicBezTo>
                      <a:pt x="11" y="14"/>
                      <a:pt x="16" y="10"/>
                      <a:pt x="21" y="8"/>
                    </a:cubicBezTo>
                    <a:cubicBezTo>
                      <a:pt x="37" y="0"/>
                      <a:pt x="57" y="7"/>
                      <a:pt x="61" y="15"/>
                    </a:cubicBezTo>
                    <a:cubicBezTo>
                      <a:pt x="62" y="15"/>
                      <a:pt x="62" y="16"/>
                      <a:pt x="63" y="17"/>
                    </a:cubicBezTo>
                    <a:cubicBezTo>
                      <a:pt x="65" y="22"/>
                      <a:pt x="67" y="32"/>
                      <a:pt x="68" y="42"/>
                    </a:cubicBezTo>
                    <a:cubicBezTo>
                      <a:pt x="68" y="43"/>
                      <a:pt x="68" y="44"/>
                      <a:pt x="68" y="45"/>
                    </a:cubicBezTo>
                    <a:cubicBezTo>
                      <a:pt x="68" y="45"/>
                      <a:pt x="68" y="46"/>
                      <a:pt x="68" y="46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8" y="48"/>
                      <a:pt x="68" y="49"/>
                      <a:pt x="69" y="51"/>
                    </a:cubicBezTo>
                    <a:cubicBezTo>
                      <a:pt x="69" y="52"/>
                      <a:pt x="69" y="52"/>
                      <a:pt x="69" y="53"/>
                    </a:cubicBezTo>
                    <a:cubicBezTo>
                      <a:pt x="70" y="62"/>
                      <a:pt x="71" y="79"/>
                      <a:pt x="51" y="84"/>
                    </a:cubicBezTo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1" name="Google Shape;1341;p37"/>
              <p:cNvSpPr/>
              <p:nvPr/>
            </p:nvSpPr>
            <p:spPr>
              <a:xfrm>
                <a:off x="2163888" y="3873501"/>
                <a:ext cx="55563" cy="508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17" extrusionOk="0">
                    <a:moveTo>
                      <a:pt x="13" y="16"/>
                    </a:moveTo>
                    <a:cubicBezTo>
                      <a:pt x="11" y="16"/>
                      <a:pt x="10" y="17"/>
                      <a:pt x="8" y="17"/>
                    </a:cubicBezTo>
                    <a:cubicBezTo>
                      <a:pt x="3" y="16"/>
                      <a:pt x="0" y="12"/>
                      <a:pt x="1" y="7"/>
                    </a:cubicBezTo>
                    <a:cubicBezTo>
                      <a:pt x="1" y="7"/>
                      <a:pt x="1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11"/>
                      <a:pt x="4" y="15"/>
                      <a:pt x="8" y="15"/>
                    </a:cubicBezTo>
                    <a:cubicBezTo>
                      <a:pt x="10" y="16"/>
                      <a:pt x="12" y="15"/>
                      <a:pt x="13" y="14"/>
                    </a:cubicBezTo>
                    <a:cubicBezTo>
                      <a:pt x="14" y="13"/>
                      <a:pt x="15" y="11"/>
                      <a:pt x="16" y="10"/>
                    </a:cubicBezTo>
                    <a:cubicBezTo>
                      <a:pt x="16" y="8"/>
                      <a:pt x="16" y="6"/>
                      <a:pt x="15" y="5"/>
                    </a:cubicBezTo>
                    <a:cubicBezTo>
                      <a:pt x="13" y="3"/>
                      <a:pt x="12" y="2"/>
                      <a:pt x="10" y="2"/>
                    </a:cubicBezTo>
                    <a:cubicBezTo>
                      <a:pt x="10" y="2"/>
                      <a:pt x="10" y="1"/>
                      <a:pt x="10" y="1"/>
                    </a:cubicBezTo>
                    <a:cubicBezTo>
                      <a:pt x="10" y="1"/>
                      <a:pt x="10" y="0"/>
                      <a:pt x="10" y="1"/>
                    </a:cubicBezTo>
                    <a:cubicBezTo>
                      <a:pt x="15" y="1"/>
                      <a:pt x="18" y="5"/>
                      <a:pt x="17" y="10"/>
                    </a:cubicBezTo>
                    <a:cubicBezTo>
                      <a:pt x="17" y="12"/>
                      <a:pt x="16" y="14"/>
                      <a:pt x="14" y="15"/>
                    </a:cubicBezTo>
                    <a:lnTo>
                      <a:pt x="13" y="16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2" name="Google Shape;1342;p37"/>
              <p:cNvSpPr/>
              <p:nvPr/>
            </p:nvSpPr>
            <p:spPr>
              <a:xfrm>
                <a:off x="2009901" y="3697288"/>
                <a:ext cx="257175" cy="300038"/>
              </a:xfrm>
              <a:custGeom>
                <a:avLst/>
                <a:gdLst/>
                <a:ahLst/>
                <a:cxnLst/>
                <a:rect l="l" t="t" r="r" b="b"/>
                <a:pathLst>
                  <a:path w="85" h="99" extrusionOk="0">
                    <a:moveTo>
                      <a:pt x="77" y="23"/>
                    </a:moveTo>
                    <a:cubicBezTo>
                      <a:pt x="80" y="23"/>
                      <a:pt x="82" y="22"/>
                      <a:pt x="84" y="19"/>
                    </a:cubicBezTo>
                    <a:cubicBezTo>
                      <a:pt x="85" y="17"/>
                      <a:pt x="84" y="15"/>
                      <a:pt x="82" y="13"/>
                    </a:cubicBezTo>
                    <a:cubicBezTo>
                      <a:pt x="72" y="3"/>
                      <a:pt x="53" y="0"/>
                      <a:pt x="41" y="7"/>
                    </a:cubicBezTo>
                    <a:cubicBezTo>
                      <a:pt x="29" y="9"/>
                      <a:pt x="20" y="16"/>
                      <a:pt x="18" y="28"/>
                    </a:cubicBezTo>
                    <a:cubicBezTo>
                      <a:pt x="18" y="35"/>
                      <a:pt x="0" y="63"/>
                      <a:pt x="21" y="80"/>
                    </a:cubicBezTo>
                    <a:cubicBezTo>
                      <a:pt x="21" y="80"/>
                      <a:pt x="33" y="99"/>
                      <a:pt x="46" y="66"/>
                    </a:cubicBezTo>
                    <a:cubicBezTo>
                      <a:pt x="49" y="59"/>
                      <a:pt x="55" y="54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6" y="46"/>
                      <a:pt x="62" y="37"/>
                      <a:pt x="65" y="29"/>
                    </a:cubicBezTo>
                    <a:cubicBezTo>
                      <a:pt x="66" y="27"/>
                      <a:pt x="69" y="24"/>
                      <a:pt x="72" y="23"/>
                    </a:cubicBezTo>
                    <a:cubicBezTo>
                      <a:pt x="73" y="23"/>
                      <a:pt x="74" y="23"/>
                      <a:pt x="75" y="23"/>
                    </a:cubicBezTo>
                    <a:cubicBezTo>
                      <a:pt x="75" y="23"/>
                      <a:pt x="76" y="23"/>
                      <a:pt x="77" y="2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3" name="Google Shape;1343;p37"/>
              <p:cNvSpPr/>
              <p:nvPr/>
            </p:nvSpPr>
            <p:spPr>
              <a:xfrm>
                <a:off x="2124201" y="3757613"/>
                <a:ext cx="79375" cy="55563"/>
              </a:xfrm>
              <a:custGeom>
                <a:avLst/>
                <a:gdLst/>
                <a:ahLst/>
                <a:cxnLst/>
                <a:rect l="l" t="t" r="r" b="b"/>
                <a:pathLst>
                  <a:path w="26" h="18" extrusionOk="0">
                    <a:moveTo>
                      <a:pt x="25" y="4"/>
                    </a:moveTo>
                    <a:cubicBezTo>
                      <a:pt x="25" y="3"/>
                      <a:pt x="24" y="3"/>
                      <a:pt x="23" y="3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0"/>
                      <a:pt x="19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1"/>
                      <a:pt x="14" y="1"/>
                    </a:cubicBezTo>
                    <a:cubicBezTo>
                      <a:pt x="13" y="2"/>
                      <a:pt x="11" y="3"/>
                      <a:pt x="10" y="4"/>
                    </a:cubicBezTo>
                    <a:cubicBezTo>
                      <a:pt x="9" y="5"/>
                      <a:pt x="8" y="5"/>
                      <a:pt x="8" y="6"/>
                    </a:cubicBezTo>
                    <a:cubicBezTo>
                      <a:pt x="7" y="6"/>
                      <a:pt x="6" y="5"/>
                      <a:pt x="6" y="6"/>
                    </a:cubicBezTo>
                    <a:cubicBezTo>
                      <a:pt x="6" y="7"/>
                      <a:pt x="6" y="7"/>
                      <a:pt x="5" y="8"/>
                    </a:cubicBezTo>
                    <a:cubicBezTo>
                      <a:pt x="5" y="8"/>
                      <a:pt x="5" y="9"/>
                      <a:pt x="5" y="9"/>
                    </a:cubicBezTo>
                    <a:cubicBezTo>
                      <a:pt x="4" y="11"/>
                      <a:pt x="4" y="12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2" y="16"/>
                      <a:pt x="1" y="16"/>
                    </a:cubicBezTo>
                    <a:cubicBezTo>
                      <a:pt x="0" y="16"/>
                      <a:pt x="0" y="18"/>
                      <a:pt x="1" y="18"/>
                    </a:cubicBezTo>
                    <a:cubicBezTo>
                      <a:pt x="6" y="18"/>
                      <a:pt x="11" y="16"/>
                      <a:pt x="13" y="12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5" y="8"/>
                      <a:pt x="16" y="7"/>
                      <a:pt x="17" y="6"/>
                    </a:cubicBezTo>
                    <a:cubicBezTo>
                      <a:pt x="17" y="5"/>
                      <a:pt x="18" y="5"/>
                      <a:pt x="19" y="4"/>
                    </a:cubicBezTo>
                    <a:cubicBezTo>
                      <a:pt x="21" y="4"/>
                      <a:pt x="22" y="4"/>
                      <a:pt x="23" y="5"/>
                    </a:cubicBezTo>
                    <a:cubicBezTo>
                      <a:pt x="24" y="6"/>
                      <a:pt x="26" y="5"/>
                      <a:pt x="25" y="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4" name="Google Shape;1344;p37"/>
              <p:cNvSpPr/>
              <p:nvPr/>
            </p:nvSpPr>
            <p:spPr>
              <a:xfrm>
                <a:off x="2276601" y="3851276"/>
                <a:ext cx="0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3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19D7C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5" name="Google Shape;1345;p37"/>
              <p:cNvSpPr/>
              <p:nvPr/>
            </p:nvSpPr>
            <p:spPr>
              <a:xfrm>
                <a:off x="2249613" y="3803651"/>
                <a:ext cx="23813" cy="20638"/>
              </a:xfrm>
              <a:custGeom>
                <a:avLst/>
                <a:gdLst/>
                <a:ahLst/>
                <a:cxnLst/>
                <a:rect l="l" t="t" r="r" b="b"/>
                <a:pathLst>
                  <a:path w="8" h="7" extrusionOk="0">
                    <a:moveTo>
                      <a:pt x="7" y="1"/>
                    </a:moveTo>
                    <a:cubicBezTo>
                      <a:pt x="8" y="1"/>
                      <a:pt x="7" y="3"/>
                      <a:pt x="5" y="5"/>
                    </a:cubicBezTo>
                    <a:cubicBezTo>
                      <a:pt x="3" y="6"/>
                      <a:pt x="1" y="7"/>
                      <a:pt x="1" y="6"/>
                    </a:cubicBezTo>
                    <a:cubicBezTo>
                      <a:pt x="0" y="5"/>
                      <a:pt x="1" y="4"/>
                      <a:pt x="3" y="2"/>
                    </a:cubicBezTo>
                    <a:cubicBezTo>
                      <a:pt x="5" y="1"/>
                      <a:pt x="6" y="0"/>
                      <a:pt x="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6" name="Google Shape;1346;p37"/>
              <p:cNvSpPr/>
              <p:nvPr/>
            </p:nvSpPr>
            <p:spPr>
              <a:xfrm>
                <a:off x="2152776" y="3827463"/>
                <a:ext cx="41275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4" h="20" extrusionOk="0">
                    <a:moveTo>
                      <a:pt x="14" y="5"/>
                    </a:moveTo>
                    <a:cubicBezTo>
                      <a:pt x="10" y="3"/>
                      <a:pt x="1" y="0"/>
                      <a:pt x="0" y="9"/>
                    </a:cubicBezTo>
                    <a:cubicBezTo>
                      <a:pt x="0" y="16"/>
                      <a:pt x="7" y="19"/>
                      <a:pt x="12" y="20"/>
                    </a:cubicBezTo>
                    <a:lnTo>
                      <a:pt x="14" y="5"/>
                    </a:lnTo>
                    <a:close/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7" name="Google Shape;1347;p37"/>
              <p:cNvSpPr/>
              <p:nvPr/>
            </p:nvSpPr>
            <p:spPr>
              <a:xfrm>
                <a:off x="2159126" y="3840163"/>
                <a:ext cx="14288" cy="20638"/>
              </a:xfrm>
              <a:custGeom>
                <a:avLst/>
                <a:gdLst/>
                <a:ahLst/>
                <a:cxnLst/>
                <a:rect l="l" t="t" r="r" b="b"/>
                <a:pathLst>
                  <a:path w="5" h="7" extrusionOk="0">
                    <a:moveTo>
                      <a:pt x="5" y="1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1" y="2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1"/>
                      <a:pt x="5" y="0"/>
                    </a:cubicBezTo>
                    <a:cubicBezTo>
                      <a:pt x="5" y="1"/>
                      <a:pt x="5" y="1"/>
                      <a:pt x="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8" name="Google Shape;1348;p37"/>
              <p:cNvSpPr/>
              <p:nvPr/>
            </p:nvSpPr>
            <p:spPr>
              <a:xfrm>
                <a:off x="2176588" y="3943351"/>
                <a:ext cx="52388" cy="23813"/>
              </a:xfrm>
              <a:custGeom>
                <a:avLst/>
                <a:gdLst/>
                <a:ahLst/>
                <a:cxnLst/>
                <a:rect l="l" t="t" r="r" b="b"/>
                <a:pathLst>
                  <a:path w="17" h="8" extrusionOk="0">
                    <a:moveTo>
                      <a:pt x="14" y="8"/>
                    </a:moveTo>
                    <a:cubicBezTo>
                      <a:pt x="4" y="8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6" y="8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6" y="8"/>
                      <a:pt x="15" y="8"/>
                      <a:pt x="14" y="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9" name="Google Shape;1349;p37"/>
              <p:cNvSpPr/>
              <p:nvPr/>
            </p:nvSpPr>
            <p:spPr>
              <a:xfrm>
                <a:off x="2124201" y="3803651"/>
                <a:ext cx="73025" cy="157163"/>
              </a:xfrm>
              <a:custGeom>
                <a:avLst/>
                <a:gdLst/>
                <a:ahLst/>
                <a:cxnLst/>
                <a:rect l="l" t="t" r="r" b="b"/>
                <a:pathLst>
                  <a:path w="24" h="52" extrusionOk="0">
                    <a:moveTo>
                      <a:pt x="5" y="50"/>
                    </a:moveTo>
                    <a:cubicBezTo>
                      <a:pt x="3" y="45"/>
                      <a:pt x="7" y="40"/>
                      <a:pt x="8" y="36"/>
                    </a:cubicBezTo>
                    <a:cubicBezTo>
                      <a:pt x="9" y="32"/>
                      <a:pt x="8" y="28"/>
                      <a:pt x="10" y="24"/>
                    </a:cubicBezTo>
                    <a:cubicBezTo>
                      <a:pt x="10" y="22"/>
                      <a:pt x="12" y="21"/>
                      <a:pt x="13" y="20"/>
                    </a:cubicBezTo>
                    <a:cubicBezTo>
                      <a:pt x="15" y="19"/>
                      <a:pt x="17" y="19"/>
                      <a:pt x="18" y="17"/>
                    </a:cubicBezTo>
                    <a:cubicBezTo>
                      <a:pt x="20" y="16"/>
                      <a:pt x="20" y="14"/>
                      <a:pt x="20" y="12"/>
                    </a:cubicBezTo>
                    <a:cubicBezTo>
                      <a:pt x="20" y="9"/>
                      <a:pt x="20" y="7"/>
                      <a:pt x="21" y="5"/>
                    </a:cubicBezTo>
                    <a:cubicBezTo>
                      <a:pt x="22" y="4"/>
                      <a:pt x="23" y="3"/>
                      <a:pt x="24" y="2"/>
                    </a:cubicBezTo>
                    <a:cubicBezTo>
                      <a:pt x="24" y="1"/>
                      <a:pt x="24" y="1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2" y="1"/>
                      <a:pt x="20" y="3"/>
                      <a:pt x="19" y="5"/>
                    </a:cubicBezTo>
                    <a:cubicBezTo>
                      <a:pt x="18" y="7"/>
                      <a:pt x="18" y="10"/>
                      <a:pt x="18" y="12"/>
                    </a:cubicBezTo>
                    <a:cubicBezTo>
                      <a:pt x="18" y="13"/>
                      <a:pt x="18" y="15"/>
                      <a:pt x="17" y="16"/>
                    </a:cubicBezTo>
                    <a:cubicBezTo>
                      <a:pt x="16" y="17"/>
                      <a:pt x="15" y="17"/>
                      <a:pt x="14" y="18"/>
                    </a:cubicBezTo>
                    <a:cubicBezTo>
                      <a:pt x="12" y="19"/>
                      <a:pt x="10" y="20"/>
                      <a:pt x="9" y="21"/>
                    </a:cubicBezTo>
                    <a:cubicBezTo>
                      <a:pt x="6" y="25"/>
                      <a:pt x="7" y="30"/>
                      <a:pt x="7" y="34"/>
                    </a:cubicBezTo>
                    <a:cubicBezTo>
                      <a:pt x="6" y="39"/>
                      <a:pt x="0" y="45"/>
                      <a:pt x="4" y="51"/>
                    </a:cubicBezTo>
                    <a:cubicBezTo>
                      <a:pt x="4" y="52"/>
                      <a:pt x="6" y="51"/>
                      <a:pt x="5" y="5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0" name="Google Shape;1350;p37"/>
              <p:cNvSpPr/>
              <p:nvPr/>
            </p:nvSpPr>
            <p:spPr>
              <a:xfrm>
                <a:off x="2127376" y="3817938"/>
                <a:ext cx="73025" cy="215900"/>
              </a:xfrm>
              <a:custGeom>
                <a:avLst/>
                <a:gdLst/>
                <a:ahLst/>
                <a:cxnLst/>
                <a:rect l="l" t="t" r="r" b="b"/>
                <a:pathLst>
                  <a:path w="24" h="71" extrusionOk="0">
                    <a:moveTo>
                      <a:pt x="24" y="3"/>
                    </a:moveTo>
                    <a:cubicBezTo>
                      <a:pt x="24" y="2"/>
                      <a:pt x="24" y="1"/>
                      <a:pt x="24" y="0"/>
                    </a:cubicBezTo>
                    <a:cubicBezTo>
                      <a:pt x="22" y="2"/>
                      <a:pt x="22" y="4"/>
                      <a:pt x="21" y="6"/>
                    </a:cubicBezTo>
                    <a:cubicBezTo>
                      <a:pt x="21" y="9"/>
                      <a:pt x="22" y="13"/>
                      <a:pt x="20" y="15"/>
                    </a:cubicBezTo>
                    <a:cubicBezTo>
                      <a:pt x="18" y="17"/>
                      <a:pt x="16" y="18"/>
                      <a:pt x="14" y="19"/>
                    </a:cubicBezTo>
                    <a:cubicBezTo>
                      <a:pt x="12" y="20"/>
                      <a:pt x="10" y="22"/>
                      <a:pt x="10" y="25"/>
                    </a:cubicBezTo>
                    <a:cubicBezTo>
                      <a:pt x="9" y="28"/>
                      <a:pt x="10" y="31"/>
                      <a:pt x="11" y="33"/>
                    </a:cubicBezTo>
                    <a:cubicBezTo>
                      <a:pt x="12" y="35"/>
                      <a:pt x="12" y="36"/>
                      <a:pt x="11" y="38"/>
                    </a:cubicBezTo>
                    <a:cubicBezTo>
                      <a:pt x="11" y="39"/>
                      <a:pt x="10" y="40"/>
                      <a:pt x="9" y="41"/>
                    </a:cubicBezTo>
                    <a:cubicBezTo>
                      <a:pt x="7" y="43"/>
                      <a:pt x="5" y="45"/>
                      <a:pt x="4" y="48"/>
                    </a:cubicBezTo>
                    <a:cubicBezTo>
                      <a:pt x="2" y="52"/>
                      <a:pt x="3" y="56"/>
                      <a:pt x="3" y="59"/>
                    </a:cubicBezTo>
                    <a:cubicBezTo>
                      <a:pt x="4" y="63"/>
                      <a:pt x="4" y="66"/>
                      <a:pt x="1" y="69"/>
                    </a:cubicBezTo>
                    <a:cubicBezTo>
                      <a:pt x="0" y="70"/>
                      <a:pt x="1" y="71"/>
                      <a:pt x="2" y="70"/>
                    </a:cubicBezTo>
                    <a:cubicBezTo>
                      <a:pt x="7" y="66"/>
                      <a:pt x="5" y="59"/>
                      <a:pt x="5" y="53"/>
                    </a:cubicBezTo>
                    <a:cubicBezTo>
                      <a:pt x="5" y="51"/>
                      <a:pt x="5" y="49"/>
                      <a:pt x="6" y="48"/>
                    </a:cubicBezTo>
                    <a:cubicBezTo>
                      <a:pt x="7" y="47"/>
                      <a:pt x="8" y="46"/>
                      <a:pt x="9" y="45"/>
                    </a:cubicBezTo>
                    <a:cubicBezTo>
                      <a:pt x="11" y="43"/>
                      <a:pt x="13" y="41"/>
                      <a:pt x="13" y="38"/>
                    </a:cubicBezTo>
                    <a:cubicBezTo>
                      <a:pt x="14" y="36"/>
                      <a:pt x="13" y="33"/>
                      <a:pt x="12" y="30"/>
                    </a:cubicBezTo>
                    <a:cubicBezTo>
                      <a:pt x="12" y="28"/>
                      <a:pt x="11" y="25"/>
                      <a:pt x="13" y="23"/>
                    </a:cubicBezTo>
                    <a:cubicBezTo>
                      <a:pt x="16" y="19"/>
                      <a:pt x="21" y="18"/>
                      <a:pt x="23" y="14"/>
                    </a:cubicBezTo>
                    <a:cubicBezTo>
                      <a:pt x="24" y="12"/>
                      <a:pt x="23" y="10"/>
                      <a:pt x="23" y="8"/>
                    </a:cubicBezTo>
                    <a:cubicBezTo>
                      <a:pt x="23" y="6"/>
                      <a:pt x="24" y="5"/>
                      <a:pt x="24" y="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1" name="Google Shape;1351;p37"/>
              <p:cNvSpPr/>
              <p:nvPr/>
            </p:nvSpPr>
            <p:spPr>
              <a:xfrm>
                <a:off x="2262313" y="3824288"/>
                <a:ext cx="14288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5" h="6" extrusionOk="0">
                    <a:moveTo>
                      <a:pt x="0" y="3"/>
                    </a:moveTo>
                    <a:cubicBezTo>
                      <a:pt x="0" y="6"/>
                      <a:pt x="4" y="6"/>
                      <a:pt x="5" y="4"/>
                    </a:cubicBezTo>
                    <a:cubicBezTo>
                      <a:pt x="5" y="1"/>
                      <a:pt x="1" y="0"/>
                      <a:pt x="0" y="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2" name="Google Shape;1352;p37"/>
              <p:cNvSpPr/>
              <p:nvPr/>
            </p:nvSpPr>
            <p:spPr>
              <a:xfrm>
                <a:off x="1833688" y="4627563"/>
                <a:ext cx="941388" cy="3175"/>
              </a:xfrm>
              <a:custGeom>
                <a:avLst/>
                <a:gdLst/>
                <a:ahLst/>
                <a:cxnLst/>
                <a:rect l="l" t="t" r="r" b="b"/>
                <a:pathLst>
                  <a:path w="593" h="2" extrusionOk="0">
                    <a:moveTo>
                      <a:pt x="59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593" y="0"/>
                    </a:lnTo>
                    <a:lnTo>
                      <a:pt x="593" y="0"/>
                    </a:lnTo>
                    <a:lnTo>
                      <a:pt x="593" y="2"/>
                    </a:lnTo>
                    <a:close/>
                  </a:path>
                </a:pathLst>
              </a:custGeom>
              <a:solidFill>
                <a:srgbClr val="102B46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3" name="Google Shape;1353;p37"/>
              <p:cNvSpPr/>
              <p:nvPr/>
            </p:nvSpPr>
            <p:spPr>
              <a:xfrm>
                <a:off x="2243263" y="4598988"/>
                <a:ext cx="792163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261" h="10" extrusionOk="0">
                    <a:moveTo>
                      <a:pt x="257" y="10"/>
                    </a:moveTo>
                    <a:cubicBezTo>
                      <a:pt x="4" y="10"/>
                      <a:pt x="4" y="10"/>
                      <a:pt x="4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257" y="0"/>
                      <a:pt x="257" y="0"/>
                      <a:pt x="257" y="0"/>
                    </a:cubicBezTo>
                    <a:cubicBezTo>
                      <a:pt x="259" y="0"/>
                      <a:pt x="261" y="2"/>
                      <a:pt x="261" y="5"/>
                    </a:cubicBezTo>
                    <a:cubicBezTo>
                      <a:pt x="261" y="5"/>
                      <a:pt x="261" y="5"/>
                      <a:pt x="261" y="5"/>
                    </a:cubicBezTo>
                    <a:cubicBezTo>
                      <a:pt x="261" y="8"/>
                      <a:pt x="259" y="10"/>
                      <a:pt x="257" y="1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4" name="Google Shape;1354;p37"/>
              <p:cNvSpPr/>
              <p:nvPr/>
            </p:nvSpPr>
            <p:spPr>
              <a:xfrm>
                <a:off x="2252788" y="4597401"/>
                <a:ext cx="239713" cy="4763"/>
              </a:xfrm>
              <a:custGeom>
                <a:avLst/>
                <a:gdLst/>
                <a:ahLst/>
                <a:cxnLst/>
                <a:rect l="l" t="t" r="r" b="b"/>
                <a:pathLst>
                  <a:path w="79" h="2" extrusionOk="0">
                    <a:moveTo>
                      <a:pt x="79" y="1"/>
                    </a:moveTo>
                    <a:cubicBezTo>
                      <a:pt x="68" y="1"/>
                      <a:pt x="58" y="1"/>
                      <a:pt x="48" y="1"/>
                    </a:cubicBezTo>
                    <a:cubicBezTo>
                      <a:pt x="38" y="1"/>
                      <a:pt x="28" y="0"/>
                      <a:pt x="18" y="0"/>
                    </a:cubicBezTo>
                    <a:cubicBezTo>
                      <a:pt x="12" y="0"/>
                      <a:pt x="6" y="1"/>
                      <a:pt x="1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21" y="1"/>
                      <a:pt x="41" y="1"/>
                      <a:pt x="61" y="2"/>
                    </a:cubicBezTo>
                    <a:cubicBezTo>
                      <a:pt x="67" y="2"/>
                      <a:pt x="73" y="2"/>
                      <a:pt x="78" y="2"/>
                    </a:cubicBezTo>
                    <a:cubicBezTo>
                      <a:pt x="79" y="2"/>
                      <a:pt x="79" y="1"/>
                      <a:pt x="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5" name="Google Shape;1355;p37"/>
              <p:cNvSpPr/>
              <p:nvPr/>
            </p:nvSpPr>
            <p:spPr>
              <a:xfrm>
                <a:off x="2449638" y="4183063"/>
                <a:ext cx="674688" cy="447675"/>
              </a:xfrm>
              <a:custGeom>
                <a:avLst/>
                <a:gdLst/>
                <a:ahLst/>
                <a:cxnLst/>
                <a:rect l="l" t="t" r="r" b="b"/>
                <a:pathLst>
                  <a:path w="222" h="147" extrusionOk="0">
                    <a:moveTo>
                      <a:pt x="5" y="147"/>
                    </a:moveTo>
                    <a:cubicBezTo>
                      <a:pt x="191" y="147"/>
                      <a:pt x="191" y="147"/>
                      <a:pt x="191" y="147"/>
                    </a:cubicBezTo>
                    <a:cubicBezTo>
                      <a:pt x="193" y="147"/>
                      <a:pt x="195" y="145"/>
                      <a:pt x="196" y="143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2" y="6"/>
                      <a:pt x="222" y="6"/>
                      <a:pt x="222" y="6"/>
                    </a:cubicBezTo>
                    <a:cubicBezTo>
                      <a:pt x="222" y="3"/>
                      <a:pt x="220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5" y="0"/>
                      <a:pt x="33" y="1"/>
                      <a:pt x="32" y="4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4"/>
                      <a:pt x="2" y="147"/>
                      <a:pt x="5" y="14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6" name="Google Shape;1356;p37"/>
              <p:cNvSpPr/>
              <p:nvPr/>
            </p:nvSpPr>
            <p:spPr>
              <a:xfrm>
                <a:off x="2532188" y="4183063"/>
                <a:ext cx="592138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195" h="28" extrusionOk="0">
                    <a:moveTo>
                      <a:pt x="0" y="28"/>
                    </a:moveTo>
                    <a:cubicBezTo>
                      <a:pt x="55" y="23"/>
                      <a:pt x="161" y="12"/>
                      <a:pt x="194" y="9"/>
                    </a:cubicBezTo>
                    <a:cubicBezTo>
                      <a:pt x="195" y="6"/>
                      <a:pt x="195" y="6"/>
                      <a:pt x="195" y="6"/>
                    </a:cubicBezTo>
                    <a:cubicBezTo>
                      <a:pt x="195" y="3"/>
                      <a:pt x="193" y="0"/>
                      <a:pt x="19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8" y="0"/>
                      <a:pt x="6" y="1"/>
                      <a:pt x="5" y="4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4E453C">
                  <a:alpha val="316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7" name="Google Shape;1357;p37"/>
              <p:cNvSpPr/>
              <p:nvPr/>
            </p:nvSpPr>
            <p:spPr>
              <a:xfrm>
                <a:off x="2738563" y="4338638"/>
                <a:ext cx="115888" cy="136525"/>
              </a:xfrm>
              <a:custGeom>
                <a:avLst/>
                <a:gdLst/>
                <a:ahLst/>
                <a:cxnLst/>
                <a:rect l="l" t="t" r="r" b="b"/>
                <a:pathLst>
                  <a:path w="38" h="45" extrusionOk="0">
                    <a:moveTo>
                      <a:pt x="32" y="32"/>
                    </a:moveTo>
                    <a:cubicBezTo>
                      <a:pt x="25" y="41"/>
                      <a:pt x="14" y="45"/>
                      <a:pt x="7" y="39"/>
                    </a:cubicBezTo>
                    <a:cubicBezTo>
                      <a:pt x="0" y="34"/>
                      <a:pt x="0" y="22"/>
                      <a:pt x="6" y="13"/>
                    </a:cubicBezTo>
                    <a:cubicBezTo>
                      <a:pt x="12" y="3"/>
                      <a:pt x="23" y="0"/>
                      <a:pt x="30" y="6"/>
                    </a:cubicBezTo>
                    <a:cubicBezTo>
                      <a:pt x="37" y="11"/>
                      <a:pt x="38" y="23"/>
                      <a:pt x="32" y="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8" name="Google Shape;1358;p37"/>
              <p:cNvSpPr/>
              <p:nvPr/>
            </p:nvSpPr>
            <p:spPr>
              <a:xfrm>
                <a:off x="2455988" y="4189413"/>
                <a:ext cx="93663" cy="407988"/>
              </a:xfrm>
              <a:custGeom>
                <a:avLst/>
                <a:gdLst/>
                <a:ahLst/>
                <a:cxnLst/>
                <a:rect l="l" t="t" r="r" b="b"/>
                <a:pathLst>
                  <a:path w="31" h="134" extrusionOk="0">
                    <a:moveTo>
                      <a:pt x="1" y="134"/>
                    </a:moveTo>
                    <a:cubicBezTo>
                      <a:pt x="4" y="121"/>
                      <a:pt x="7" y="109"/>
                      <a:pt x="10" y="96"/>
                    </a:cubicBezTo>
                    <a:cubicBezTo>
                      <a:pt x="13" y="81"/>
                      <a:pt x="17" y="66"/>
                      <a:pt x="20" y="51"/>
                    </a:cubicBezTo>
                    <a:cubicBezTo>
                      <a:pt x="23" y="36"/>
                      <a:pt x="27" y="21"/>
                      <a:pt x="30" y="6"/>
                    </a:cubicBezTo>
                    <a:cubicBezTo>
                      <a:pt x="30" y="4"/>
                      <a:pt x="31" y="2"/>
                      <a:pt x="31" y="1"/>
                    </a:cubicBezTo>
                    <a:cubicBezTo>
                      <a:pt x="31" y="0"/>
                      <a:pt x="30" y="0"/>
                      <a:pt x="30" y="0"/>
                    </a:cubicBezTo>
                    <a:cubicBezTo>
                      <a:pt x="27" y="15"/>
                      <a:pt x="23" y="30"/>
                      <a:pt x="20" y="45"/>
                    </a:cubicBezTo>
                    <a:cubicBezTo>
                      <a:pt x="16" y="60"/>
                      <a:pt x="13" y="75"/>
                      <a:pt x="10" y="90"/>
                    </a:cubicBezTo>
                    <a:cubicBezTo>
                      <a:pt x="6" y="105"/>
                      <a:pt x="3" y="119"/>
                      <a:pt x="0" y="134"/>
                    </a:cubicBezTo>
                    <a:lnTo>
                      <a:pt x="1" y="13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9" name="Google Shape;1359;p37"/>
              <p:cNvSpPr/>
              <p:nvPr/>
            </p:nvSpPr>
            <p:spPr>
              <a:xfrm>
                <a:off x="2173413" y="4548188"/>
                <a:ext cx="173038" cy="66675"/>
              </a:xfrm>
              <a:custGeom>
                <a:avLst/>
                <a:gdLst/>
                <a:ahLst/>
                <a:cxnLst/>
                <a:rect l="l" t="t" r="r" b="b"/>
                <a:pathLst>
                  <a:path w="57" h="22" extrusionOk="0">
                    <a:moveTo>
                      <a:pt x="56" y="9"/>
                    </a:moveTo>
                    <a:cubicBezTo>
                      <a:pt x="56" y="9"/>
                      <a:pt x="55" y="9"/>
                      <a:pt x="55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5" y="8"/>
                      <a:pt x="55" y="8"/>
                      <a:pt x="54" y="8"/>
                    </a:cubicBezTo>
                    <a:cubicBezTo>
                      <a:pt x="54" y="7"/>
                      <a:pt x="53" y="7"/>
                      <a:pt x="53" y="7"/>
                    </a:cubicBezTo>
                    <a:cubicBezTo>
                      <a:pt x="52" y="7"/>
                      <a:pt x="51" y="7"/>
                      <a:pt x="51" y="7"/>
                    </a:cubicBezTo>
                    <a:cubicBezTo>
                      <a:pt x="50" y="7"/>
                      <a:pt x="49" y="6"/>
                      <a:pt x="48" y="6"/>
                    </a:cubicBezTo>
                    <a:cubicBezTo>
                      <a:pt x="39" y="5"/>
                      <a:pt x="30" y="3"/>
                      <a:pt x="22" y="1"/>
                    </a:cubicBezTo>
                    <a:cubicBezTo>
                      <a:pt x="19" y="1"/>
                      <a:pt x="17" y="0"/>
                      <a:pt x="15" y="1"/>
                    </a:cubicBezTo>
                    <a:cubicBezTo>
                      <a:pt x="12" y="1"/>
                      <a:pt x="10" y="2"/>
                      <a:pt x="9" y="4"/>
                    </a:cubicBezTo>
                    <a:cubicBezTo>
                      <a:pt x="7" y="5"/>
                      <a:pt x="5" y="7"/>
                      <a:pt x="4" y="10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2" y="13"/>
                      <a:pt x="0" y="14"/>
                      <a:pt x="2" y="16"/>
                    </a:cubicBezTo>
                    <a:cubicBezTo>
                      <a:pt x="4" y="19"/>
                      <a:pt x="11" y="22"/>
                      <a:pt x="14" y="21"/>
                    </a:cubicBezTo>
                    <a:cubicBezTo>
                      <a:pt x="16" y="21"/>
                      <a:pt x="23" y="20"/>
                      <a:pt x="24" y="20"/>
                    </a:cubicBezTo>
                    <a:cubicBezTo>
                      <a:pt x="26" y="20"/>
                      <a:pt x="28" y="20"/>
                      <a:pt x="30" y="20"/>
                    </a:cubicBezTo>
                    <a:cubicBezTo>
                      <a:pt x="34" y="20"/>
                      <a:pt x="38" y="21"/>
                      <a:pt x="42" y="20"/>
                    </a:cubicBezTo>
                    <a:cubicBezTo>
                      <a:pt x="42" y="20"/>
                      <a:pt x="42" y="20"/>
                      <a:pt x="42" y="19"/>
                    </a:cubicBezTo>
                    <a:cubicBezTo>
                      <a:pt x="42" y="17"/>
                      <a:pt x="40" y="17"/>
                      <a:pt x="38" y="16"/>
                    </a:cubicBezTo>
                    <a:cubicBezTo>
                      <a:pt x="39" y="16"/>
                      <a:pt x="40" y="16"/>
                      <a:pt x="41" y="16"/>
                    </a:cubicBezTo>
                    <a:cubicBezTo>
                      <a:pt x="43" y="15"/>
                      <a:pt x="48" y="15"/>
                      <a:pt x="50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5"/>
                      <a:pt x="52" y="15"/>
                      <a:pt x="52" y="15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4" y="15"/>
                      <a:pt x="54" y="15"/>
                      <a:pt x="54" y="15"/>
                    </a:cubicBezTo>
                    <a:cubicBezTo>
                      <a:pt x="54" y="14"/>
                      <a:pt x="55" y="14"/>
                      <a:pt x="55" y="14"/>
                    </a:cubicBezTo>
                    <a:cubicBezTo>
                      <a:pt x="56" y="14"/>
                      <a:pt x="56" y="13"/>
                      <a:pt x="55" y="12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7" y="11"/>
                      <a:pt x="57" y="10"/>
                      <a:pt x="56" y="9"/>
                    </a:cubicBezTo>
                    <a:close/>
                  </a:path>
                </a:pathLst>
              </a:custGeom>
              <a:solidFill>
                <a:srgbClr val="C1877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0" name="Google Shape;1360;p37"/>
              <p:cNvSpPr/>
              <p:nvPr/>
            </p:nvSpPr>
            <p:spPr>
              <a:xfrm>
                <a:off x="2079751" y="3992563"/>
                <a:ext cx="139700" cy="163513"/>
              </a:xfrm>
              <a:custGeom>
                <a:avLst/>
                <a:gdLst/>
                <a:ahLst/>
                <a:cxnLst/>
                <a:rect l="l" t="t" r="r" b="b"/>
                <a:pathLst>
                  <a:path w="88" h="103" extrusionOk="0">
                    <a:moveTo>
                      <a:pt x="13" y="0"/>
                    </a:moveTo>
                    <a:lnTo>
                      <a:pt x="88" y="53"/>
                    </a:lnTo>
                    <a:lnTo>
                      <a:pt x="65" y="103"/>
                    </a:lnTo>
                    <a:lnTo>
                      <a:pt x="0" y="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1" name="Google Shape;1361;p37"/>
              <p:cNvSpPr/>
              <p:nvPr/>
            </p:nvSpPr>
            <p:spPr>
              <a:xfrm>
                <a:off x="2216276" y="3983038"/>
                <a:ext cx="57150" cy="160338"/>
              </a:xfrm>
              <a:custGeom>
                <a:avLst/>
                <a:gdLst/>
                <a:ahLst/>
                <a:cxnLst/>
                <a:rect l="l" t="t" r="r" b="b"/>
                <a:pathLst>
                  <a:path w="36" h="101" extrusionOk="0">
                    <a:moveTo>
                      <a:pt x="36" y="101"/>
                    </a:moveTo>
                    <a:lnTo>
                      <a:pt x="0" y="61"/>
                    </a:lnTo>
                    <a:lnTo>
                      <a:pt x="15" y="0"/>
                    </a:lnTo>
                    <a:lnTo>
                      <a:pt x="27" y="4"/>
                    </a:lnTo>
                    <a:lnTo>
                      <a:pt x="36" y="10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2" name="Google Shape;1362;p37"/>
              <p:cNvSpPr/>
              <p:nvPr/>
            </p:nvSpPr>
            <p:spPr>
              <a:xfrm>
                <a:off x="1984501" y="3851276"/>
                <a:ext cx="146050" cy="179388"/>
              </a:xfrm>
              <a:custGeom>
                <a:avLst/>
                <a:gdLst/>
                <a:ahLst/>
                <a:cxnLst/>
                <a:rect l="l" t="t" r="r" b="b"/>
                <a:pathLst>
                  <a:path w="48" h="59" extrusionOk="0">
                    <a:moveTo>
                      <a:pt x="42" y="38"/>
                    </a:moveTo>
                    <a:cubicBezTo>
                      <a:pt x="42" y="37"/>
                      <a:pt x="43" y="35"/>
                      <a:pt x="44" y="34"/>
                    </a:cubicBezTo>
                    <a:cubicBezTo>
                      <a:pt x="45" y="31"/>
                      <a:pt x="48" y="28"/>
                      <a:pt x="48" y="25"/>
                    </a:cubicBezTo>
                    <a:cubicBezTo>
                      <a:pt x="48" y="22"/>
                      <a:pt x="47" y="19"/>
                      <a:pt x="45" y="18"/>
                    </a:cubicBezTo>
                    <a:cubicBezTo>
                      <a:pt x="42" y="16"/>
                      <a:pt x="40" y="15"/>
                      <a:pt x="37" y="14"/>
                    </a:cubicBezTo>
                    <a:cubicBezTo>
                      <a:pt x="34" y="13"/>
                      <a:pt x="30" y="13"/>
                      <a:pt x="27" y="11"/>
                    </a:cubicBezTo>
                    <a:cubicBezTo>
                      <a:pt x="24" y="9"/>
                      <a:pt x="23" y="6"/>
                      <a:pt x="20" y="4"/>
                    </a:cubicBezTo>
                    <a:cubicBezTo>
                      <a:pt x="18" y="1"/>
                      <a:pt x="15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8" y="2"/>
                      <a:pt x="10" y="5"/>
                      <a:pt x="10" y="8"/>
                    </a:cubicBezTo>
                    <a:cubicBezTo>
                      <a:pt x="10" y="10"/>
                      <a:pt x="8" y="12"/>
                      <a:pt x="6" y="13"/>
                    </a:cubicBezTo>
                    <a:cubicBezTo>
                      <a:pt x="5" y="14"/>
                      <a:pt x="3" y="16"/>
                      <a:pt x="2" y="18"/>
                    </a:cubicBezTo>
                    <a:cubicBezTo>
                      <a:pt x="1" y="20"/>
                      <a:pt x="2" y="23"/>
                      <a:pt x="3" y="25"/>
                    </a:cubicBezTo>
                    <a:cubicBezTo>
                      <a:pt x="5" y="27"/>
                      <a:pt x="7" y="29"/>
                      <a:pt x="6" y="32"/>
                    </a:cubicBezTo>
                    <a:cubicBezTo>
                      <a:pt x="6" y="35"/>
                      <a:pt x="3" y="38"/>
                      <a:pt x="2" y="40"/>
                    </a:cubicBezTo>
                    <a:cubicBezTo>
                      <a:pt x="0" y="47"/>
                      <a:pt x="5" y="53"/>
                      <a:pt x="10" y="56"/>
                    </a:cubicBezTo>
                    <a:cubicBezTo>
                      <a:pt x="12" y="57"/>
                      <a:pt x="13" y="57"/>
                      <a:pt x="15" y="57"/>
                    </a:cubicBezTo>
                    <a:cubicBezTo>
                      <a:pt x="17" y="57"/>
                      <a:pt x="18" y="57"/>
                      <a:pt x="19" y="56"/>
                    </a:cubicBezTo>
                    <a:cubicBezTo>
                      <a:pt x="21" y="55"/>
                      <a:pt x="23" y="54"/>
                      <a:pt x="24" y="55"/>
                    </a:cubicBezTo>
                    <a:cubicBezTo>
                      <a:pt x="26" y="55"/>
                      <a:pt x="28" y="55"/>
                      <a:pt x="29" y="56"/>
                    </a:cubicBezTo>
                    <a:cubicBezTo>
                      <a:pt x="32" y="57"/>
                      <a:pt x="36" y="59"/>
                      <a:pt x="39" y="58"/>
                    </a:cubicBezTo>
                    <a:cubicBezTo>
                      <a:pt x="42" y="57"/>
                      <a:pt x="43" y="54"/>
                      <a:pt x="44" y="51"/>
                    </a:cubicBezTo>
                    <a:cubicBezTo>
                      <a:pt x="46" y="49"/>
                      <a:pt x="46" y="46"/>
                      <a:pt x="45" y="43"/>
                    </a:cubicBezTo>
                    <a:cubicBezTo>
                      <a:pt x="44" y="41"/>
                      <a:pt x="43" y="40"/>
                      <a:pt x="42" y="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3" name="Google Shape;1363;p37"/>
              <p:cNvSpPr/>
              <p:nvPr/>
            </p:nvSpPr>
            <p:spPr>
              <a:xfrm>
                <a:off x="1787651" y="4624388"/>
                <a:ext cx="1622400" cy="174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4" name="Google Shape;1364;p37"/>
              <p:cNvSpPr/>
              <p:nvPr/>
            </p:nvSpPr>
            <p:spPr>
              <a:xfrm>
                <a:off x="3184413" y="3423588"/>
                <a:ext cx="39600" cy="381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5" name="Google Shape;1365;p37"/>
              <p:cNvSpPr/>
              <p:nvPr/>
            </p:nvSpPr>
            <p:spPr>
              <a:xfrm>
                <a:off x="3151076" y="3387076"/>
                <a:ext cx="109538" cy="109538"/>
              </a:xfrm>
              <a:custGeom>
                <a:avLst/>
                <a:gdLst/>
                <a:ahLst/>
                <a:cxnLst/>
                <a:rect l="l" t="t" r="r" b="b"/>
                <a:pathLst>
                  <a:path w="36" h="36" extrusionOk="0">
                    <a:moveTo>
                      <a:pt x="18" y="36"/>
                    </a:moveTo>
                    <a:cubicBezTo>
                      <a:pt x="8" y="36"/>
                      <a:pt x="0" y="2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28" y="0"/>
                      <a:pt x="36" y="8"/>
                      <a:pt x="36" y="18"/>
                    </a:cubicBezTo>
                    <a:cubicBezTo>
                      <a:pt x="36" y="28"/>
                      <a:pt x="28" y="36"/>
                      <a:pt x="18" y="36"/>
                    </a:cubicBezTo>
                    <a:close/>
                    <a:moveTo>
                      <a:pt x="18" y="1"/>
                    </a:moveTo>
                    <a:cubicBezTo>
                      <a:pt x="8" y="1"/>
                      <a:pt x="1" y="9"/>
                      <a:pt x="1" y="18"/>
                    </a:cubicBezTo>
                    <a:cubicBezTo>
                      <a:pt x="1" y="28"/>
                      <a:pt x="8" y="35"/>
                      <a:pt x="18" y="35"/>
                    </a:cubicBezTo>
                    <a:cubicBezTo>
                      <a:pt x="27" y="35"/>
                      <a:pt x="35" y="28"/>
                      <a:pt x="35" y="18"/>
                    </a:cubicBezTo>
                    <a:cubicBezTo>
                      <a:pt x="35" y="9"/>
                      <a:pt x="27" y="1"/>
                      <a:pt x="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6" name="Google Shape;1366;p37"/>
              <p:cNvSpPr/>
              <p:nvPr/>
            </p:nvSpPr>
            <p:spPr>
              <a:xfrm>
                <a:off x="3166951" y="3404538"/>
                <a:ext cx="74613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25" h="25" extrusionOk="0">
                    <a:moveTo>
                      <a:pt x="13" y="25"/>
                    </a:moveTo>
                    <a:cubicBezTo>
                      <a:pt x="6" y="25"/>
                      <a:pt x="0" y="19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20" y="0"/>
                      <a:pt x="25" y="5"/>
                      <a:pt x="25" y="12"/>
                    </a:cubicBezTo>
                    <a:cubicBezTo>
                      <a:pt x="25" y="19"/>
                      <a:pt x="20" y="25"/>
                      <a:pt x="13" y="25"/>
                    </a:cubicBezTo>
                    <a:close/>
                    <a:moveTo>
                      <a:pt x="13" y="1"/>
                    </a:moveTo>
                    <a:cubicBezTo>
                      <a:pt x="6" y="1"/>
                      <a:pt x="1" y="6"/>
                      <a:pt x="1" y="12"/>
                    </a:cubicBezTo>
                    <a:cubicBezTo>
                      <a:pt x="1" y="19"/>
                      <a:pt x="6" y="24"/>
                      <a:pt x="13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6"/>
                      <a:pt x="19" y="1"/>
                      <a:pt x="1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67" name="Google Shape;1367;p37"/>
            <p:cNvSpPr/>
            <p:nvPr/>
          </p:nvSpPr>
          <p:spPr>
            <a:xfrm>
              <a:off x="2980229" y="3591159"/>
              <a:ext cx="273379" cy="336306"/>
            </a:xfrm>
            <a:custGeom>
              <a:avLst/>
              <a:gdLst/>
              <a:ahLst/>
              <a:cxnLst/>
              <a:rect l="l" t="t" r="r" b="b"/>
              <a:pathLst>
                <a:path w="66" h="81" extrusionOk="0">
                  <a:moveTo>
                    <a:pt x="65" y="32"/>
                  </a:moveTo>
                  <a:cubicBezTo>
                    <a:pt x="64" y="31"/>
                    <a:pt x="63" y="32"/>
                    <a:pt x="62" y="32"/>
                  </a:cubicBezTo>
                  <a:cubicBezTo>
                    <a:pt x="61" y="32"/>
                    <a:pt x="60" y="32"/>
                    <a:pt x="59" y="32"/>
                  </a:cubicBezTo>
                  <a:cubicBezTo>
                    <a:pt x="57" y="33"/>
                    <a:pt x="54" y="33"/>
                    <a:pt x="52" y="34"/>
                  </a:cubicBezTo>
                  <a:cubicBezTo>
                    <a:pt x="50" y="34"/>
                    <a:pt x="49" y="35"/>
                    <a:pt x="49" y="37"/>
                  </a:cubicBezTo>
                  <a:cubicBezTo>
                    <a:pt x="48" y="41"/>
                    <a:pt x="47" y="46"/>
                    <a:pt x="47" y="50"/>
                  </a:cubicBezTo>
                  <a:cubicBezTo>
                    <a:pt x="46" y="55"/>
                    <a:pt x="45" y="59"/>
                    <a:pt x="45" y="63"/>
                  </a:cubicBezTo>
                  <a:cubicBezTo>
                    <a:pt x="45" y="58"/>
                    <a:pt x="45" y="53"/>
                    <a:pt x="45" y="48"/>
                  </a:cubicBezTo>
                  <a:cubicBezTo>
                    <a:pt x="45" y="37"/>
                    <a:pt x="46" y="27"/>
                    <a:pt x="45" y="16"/>
                  </a:cubicBezTo>
                  <a:cubicBezTo>
                    <a:pt x="45" y="12"/>
                    <a:pt x="45" y="7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1"/>
                    <a:pt x="45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2"/>
                    <a:pt x="41" y="4"/>
                    <a:pt x="40" y="6"/>
                  </a:cubicBezTo>
                  <a:cubicBezTo>
                    <a:pt x="39" y="9"/>
                    <a:pt x="38" y="12"/>
                    <a:pt x="37" y="15"/>
                  </a:cubicBezTo>
                  <a:cubicBezTo>
                    <a:pt x="36" y="18"/>
                    <a:pt x="35" y="21"/>
                    <a:pt x="34" y="24"/>
                  </a:cubicBezTo>
                  <a:cubicBezTo>
                    <a:pt x="33" y="27"/>
                    <a:pt x="33" y="30"/>
                    <a:pt x="31" y="32"/>
                  </a:cubicBezTo>
                  <a:cubicBezTo>
                    <a:pt x="30" y="34"/>
                    <a:pt x="27" y="36"/>
                    <a:pt x="25" y="34"/>
                  </a:cubicBezTo>
                  <a:cubicBezTo>
                    <a:pt x="24" y="34"/>
                    <a:pt x="23" y="34"/>
                    <a:pt x="23" y="35"/>
                  </a:cubicBezTo>
                  <a:cubicBezTo>
                    <a:pt x="22" y="41"/>
                    <a:pt x="20" y="47"/>
                    <a:pt x="18" y="53"/>
                  </a:cubicBezTo>
                  <a:cubicBezTo>
                    <a:pt x="18" y="42"/>
                    <a:pt x="18" y="30"/>
                    <a:pt x="19" y="19"/>
                  </a:cubicBezTo>
                  <a:cubicBezTo>
                    <a:pt x="20" y="15"/>
                    <a:pt x="20" y="11"/>
                    <a:pt x="21" y="8"/>
                  </a:cubicBezTo>
                  <a:cubicBezTo>
                    <a:pt x="21" y="6"/>
                    <a:pt x="19" y="6"/>
                    <a:pt x="19" y="7"/>
                  </a:cubicBezTo>
                  <a:cubicBezTo>
                    <a:pt x="15" y="13"/>
                    <a:pt x="14" y="20"/>
                    <a:pt x="13" y="27"/>
                  </a:cubicBezTo>
                  <a:cubicBezTo>
                    <a:pt x="12" y="30"/>
                    <a:pt x="12" y="34"/>
                    <a:pt x="9" y="36"/>
                  </a:cubicBezTo>
                  <a:cubicBezTo>
                    <a:pt x="7" y="38"/>
                    <a:pt x="4" y="38"/>
                    <a:pt x="1" y="37"/>
                  </a:cubicBezTo>
                  <a:cubicBezTo>
                    <a:pt x="0" y="37"/>
                    <a:pt x="0" y="39"/>
                    <a:pt x="1" y="39"/>
                  </a:cubicBezTo>
                  <a:cubicBezTo>
                    <a:pt x="5" y="41"/>
                    <a:pt x="10" y="39"/>
                    <a:pt x="13" y="35"/>
                  </a:cubicBezTo>
                  <a:cubicBezTo>
                    <a:pt x="14" y="32"/>
                    <a:pt x="15" y="29"/>
                    <a:pt x="15" y="26"/>
                  </a:cubicBezTo>
                  <a:cubicBezTo>
                    <a:pt x="16" y="23"/>
                    <a:pt x="16" y="20"/>
                    <a:pt x="17" y="17"/>
                  </a:cubicBezTo>
                  <a:cubicBezTo>
                    <a:pt x="17" y="16"/>
                    <a:pt x="17" y="15"/>
                    <a:pt x="18" y="14"/>
                  </a:cubicBezTo>
                  <a:cubicBezTo>
                    <a:pt x="17" y="25"/>
                    <a:pt x="16" y="36"/>
                    <a:pt x="15" y="47"/>
                  </a:cubicBezTo>
                  <a:cubicBezTo>
                    <a:pt x="15" y="51"/>
                    <a:pt x="15" y="55"/>
                    <a:pt x="15" y="59"/>
                  </a:cubicBezTo>
                  <a:cubicBezTo>
                    <a:pt x="15" y="60"/>
                    <a:pt x="17" y="60"/>
                    <a:pt x="17" y="59"/>
                  </a:cubicBezTo>
                  <a:cubicBezTo>
                    <a:pt x="21" y="52"/>
                    <a:pt x="23" y="44"/>
                    <a:pt x="25" y="37"/>
                  </a:cubicBezTo>
                  <a:cubicBezTo>
                    <a:pt x="27" y="37"/>
                    <a:pt x="29" y="37"/>
                    <a:pt x="30" y="36"/>
                  </a:cubicBezTo>
                  <a:cubicBezTo>
                    <a:pt x="33" y="35"/>
                    <a:pt x="34" y="32"/>
                    <a:pt x="35" y="30"/>
                  </a:cubicBezTo>
                  <a:cubicBezTo>
                    <a:pt x="36" y="27"/>
                    <a:pt x="37" y="24"/>
                    <a:pt x="37" y="20"/>
                  </a:cubicBezTo>
                  <a:cubicBezTo>
                    <a:pt x="38" y="17"/>
                    <a:pt x="39" y="14"/>
                    <a:pt x="41" y="11"/>
                  </a:cubicBezTo>
                  <a:cubicBezTo>
                    <a:pt x="41" y="9"/>
                    <a:pt x="42" y="7"/>
                    <a:pt x="43" y="6"/>
                  </a:cubicBezTo>
                  <a:cubicBezTo>
                    <a:pt x="43" y="5"/>
                    <a:pt x="43" y="4"/>
                    <a:pt x="43" y="4"/>
                  </a:cubicBezTo>
                  <a:cubicBezTo>
                    <a:pt x="44" y="7"/>
                    <a:pt x="44" y="11"/>
                    <a:pt x="44" y="15"/>
                  </a:cubicBezTo>
                  <a:cubicBezTo>
                    <a:pt x="44" y="20"/>
                    <a:pt x="44" y="25"/>
                    <a:pt x="44" y="30"/>
                  </a:cubicBezTo>
                  <a:cubicBezTo>
                    <a:pt x="43" y="41"/>
                    <a:pt x="43" y="51"/>
                    <a:pt x="43" y="62"/>
                  </a:cubicBezTo>
                  <a:cubicBezTo>
                    <a:pt x="42" y="68"/>
                    <a:pt x="42" y="74"/>
                    <a:pt x="42" y="80"/>
                  </a:cubicBezTo>
                  <a:cubicBezTo>
                    <a:pt x="42" y="81"/>
                    <a:pt x="44" y="81"/>
                    <a:pt x="44" y="80"/>
                  </a:cubicBezTo>
                  <a:cubicBezTo>
                    <a:pt x="45" y="72"/>
                    <a:pt x="47" y="65"/>
                    <a:pt x="48" y="58"/>
                  </a:cubicBezTo>
                  <a:cubicBezTo>
                    <a:pt x="48" y="54"/>
                    <a:pt x="49" y="50"/>
                    <a:pt x="49" y="46"/>
                  </a:cubicBezTo>
                  <a:cubicBezTo>
                    <a:pt x="50" y="44"/>
                    <a:pt x="50" y="43"/>
                    <a:pt x="50" y="41"/>
                  </a:cubicBezTo>
                  <a:cubicBezTo>
                    <a:pt x="50" y="40"/>
                    <a:pt x="51" y="39"/>
                    <a:pt x="51" y="38"/>
                  </a:cubicBezTo>
                  <a:cubicBezTo>
                    <a:pt x="51" y="37"/>
                    <a:pt x="51" y="36"/>
                    <a:pt x="52" y="36"/>
                  </a:cubicBezTo>
                  <a:cubicBezTo>
                    <a:pt x="52" y="36"/>
                    <a:pt x="54" y="36"/>
                    <a:pt x="54" y="36"/>
                  </a:cubicBezTo>
                  <a:cubicBezTo>
                    <a:pt x="55" y="35"/>
                    <a:pt x="56" y="35"/>
                    <a:pt x="58" y="35"/>
                  </a:cubicBezTo>
                  <a:cubicBezTo>
                    <a:pt x="58" y="35"/>
                    <a:pt x="59" y="35"/>
                    <a:pt x="60" y="34"/>
                  </a:cubicBezTo>
                  <a:cubicBezTo>
                    <a:pt x="61" y="34"/>
                    <a:pt x="62" y="34"/>
                    <a:pt x="62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5"/>
                    <a:pt x="64" y="35"/>
                  </a:cubicBezTo>
                  <a:cubicBezTo>
                    <a:pt x="65" y="35"/>
                    <a:pt x="66" y="33"/>
                    <a:pt x="65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8" name="Google Shape;1368;p37"/>
            <p:cNvSpPr/>
            <p:nvPr/>
          </p:nvSpPr>
          <p:spPr>
            <a:xfrm>
              <a:off x="3992685" y="2486128"/>
              <a:ext cx="273379" cy="338474"/>
            </a:xfrm>
            <a:custGeom>
              <a:avLst/>
              <a:gdLst/>
              <a:ahLst/>
              <a:cxnLst/>
              <a:rect l="l" t="t" r="r" b="b"/>
              <a:pathLst>
                <a:path w="66" h="81" extrusionOk="0">
                  <a:moveTo>
                    <a:pt x="65" y="31"/>
                  </a:moveTo>
                  <a:cubicBezTo>
                    <a:pt x="64" y="31"/>
                    <a:pt x="63" y="31"/>
                    <a:pt x="63" y="31"/>
                  </a:cubicBezTo>
                  <a:cubicBezTo>
                    <a:pt x="62" y="31"/>
                    <a:pt x="60" y="32"/>
                    <a:pt x="59" y="32"/>
                  </a:cubicBezTo>
                  <a:cubicBezTo>
                    <a:pt x="57" y="32"/>
                    <a:pt x="55" y="33"/>
                    <a:pt x="53" y="33"/>
                  </a:cubicBezTo>
                  <a:cubicBezTo>
                    <a:pt x="51" y="34"/>
                    <a:pt x="50" y="34"/>
                    <a:pt x="49" y="36"/>
                  </a:cubicBezTo>
                  <a:cubicBezTo>
                    <a:pt x="49" y="41"/>
                    <a:pt x="48" y="45"/>
                    <a:pt x="47" y="50"/>
                  </a:cubicBezTo>
                  <a:cubicBezTo>
                    <a:pt x="47" y="54"/>
                    <a:pt x="46" y="58"/>
                    <a:pt x="45" y="63"/>
                  </a:cubicBezTo>
                  <a:cubicBezTo>
                    <a:pt x="46" y="57"/>
                    <a:pt x="46" y="52"/>
                    <a:pt x="46" y="47"/>
                  </a:cubicBezTo>
                  <a:cubicBezTo>
                    <a:pt x="46" y="37"/>
                    <a:pt x="46" y="26"/>
                    <a:pt x="46" y="16"/>
                  </a:cubicBezTo>
                  <a:cubicBezTo>
                    <a:pt x="46" y="11"/>
                    <a:pt x="46" y="6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"/>
                    <a:pt x="45" y="1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2" y="2"/>
                    <a:pt x="41" y="4"/>
                    <a:pt x="41" y="6"/>
                  </a:cubicBezTo>
                  <a:cubicBezTo>
                    <a:pt x="39" y="9"/>
                    <a:pt x="38" y="12"/>
                    <a:pt x="37" y="15"/>
                  </a:cubicBezTo>
                  <a:cubicBezTo>
                    <a:pt x="36" y="18"/>
                    <a:pt x="35" y="21"/>
                    <a:pt x="35" y="24"/>
                  </a:cubicBezTo>
                  <a:cubicBezTo>
                    <a:pt x="34" y="27"/>
                    <a:pt x="34" y="30"/>
                    <a:pt x="32" y="32"/>
                  </a:cubicBezTo>
                  <a:cubicBezTo>
                    <a:pt x="30" y="34"/>
                    <a:pt x="27" y="35"/>
                    <a:pt x="25" y="34"/>
                  </a:cubicBezTo>
                  <a:cubicBezTo>
                    <a:pt x="25" y="33"/>
                    <a:pt x="24" y="34"/>
                    <a:pt x="24" y="34"/>
                  </a:cubicBezTo>
                  <a:cubicBezTo>
                    <a:pt x="22" y="41"/>
                    <a:pt x="21" y="47"/>
                    <a:pt x="18" y="53"/>
                  </a:cubicBezTo>
                  <a:cubicBezTo>
                    <a:pt x="18" y="41"/>
                    <a:pt x="19" y="30"/>
                    <a:pt x="20" y="19"/>
                  </a:cubicBezTo>
                  <a:cubicBezTo>
                    <a:pt x="20" y="15"/>
                    <a:pt x="21" y="11"/>
                    <a:pt x="21" y="7"/>
                  </a:cubicBezTo>
                  <a:cubicBezTo>
                    <a:pt x="21" y="6"/>
                    <a:pt x="20" y="5"/>
                    <a:pt x="19" y="6"/>
                  </a:cubicBezTo>
                  <a:cubicBezTo>
                    <a:pt x="16" y="13"/>
                    <a:pt x="15" y="20"/>
                    <a:pt x="14" y="27"/>
                  </a:cubicBezTo>
                  <a:cubicBezTo>
                    <a:pt x="13" y="30"/>
                    <a:pt x="12" y="34"/>
                    <a:pt x="10" y="36"/>
                  </a:cubicBezTo>
                  <a:cubicBezTo>
                    <a:pt x="7" y="37"/>
                    <a:pt x="4" y="38"/>
                    <a:pt x="2" y="37"/>
                  </a:cubicBezTo>
                  <a:cubicBezTo>
                    <a:pt x="1" y="37"/>
                    <a:pt x="0" y="38"/>
                    <a:pt x="1" y="39"/>
                  </a:cubicBezTo>
                  <a:cubicBezTo>
                    <a:pt x="6" y="40"/>
                    <a:pt x="11" y="38"/>
                    <a:pt x="13" y="34"/>
                  </a:cubicBezTo>
                  <a:cubicBezTo>
                    <a:pt x="15" y="32"/>
                    <a:pt x="15" y="29"/>
                    <a:pt x="16" y="26"/>
                  </a:cubicBezTo>
                  <a:cubicBezTo>
                    <a:pt x="16" y="23"/>
                    <a:pt x="17" y="20"/>
                    <a:pt x="17" y="17"/>
                  </a:cubicBezTo>
                  <a:cubicBezTo>
                    <a:pt x="18" y="16"/>
                    <a:pt x="18" y="15"/>
                    <a:pt x="18" y="14"/>
                  </a:cubicBezTo>
                  <a:cubicBezTo>
                    <a:pt x="17" y="25"/>
                    <a:pt x="16" y="36"/>
                    <a:pt x="16" y="47"/>
                  </a:cubicBezTo>
                  <a:cubicBezTo>
                    <a:pt x="16" y="51"/>
                    <a:pt x="16" y="55"/>
                    <a:pt x="16" y="59"/>
                  </a:cubicBezTo>
                  <a:cubicBezTo>
                    <a:pt x="16" y="60"/>
                    <a:pt x="18" y="60"/>
                    <a:pt x="18" y="59"/>
                  </a:cubicBezTo>
                  <a:cubicBezTo>
                    <a:pt x="21" y="52"/>
                    <a:pt x="24" y="44"/>
                    <a:pt x="25" y="36"/>
                  </a:cubicBezTo>
                  <a:cubicBezTo>
                    <a:pt x="27" y="37"/>
                    <a:pt x="29" y="37"/>
                    <a:pt x="31" y="36"/>
                  </a:cubicBezTo>
                  <a:cubicBezTo>
                    <a:pt x="33" y="34"/>
                    <a:pt x="35" y="32"/>
                    <a:pt x="36" y="29"/>
                  </a:cubicBezTo>
                  <a:cubicBezTo>
                    <a:pt x="37" y="26"/>
                    <a:pt x="37" y="23"/>
                    <a:pt x="38" y="20"/>
                  </a:cubicBezTo>
                  <a:cubicBezTo>
                    <a:pt x="39" y="17"/>
                    <a:pt x="40" y="13"/>
                    <a:pt x="41" y="10"/>
                  </a:cubicBezTo>
                  <a:cubicBezTo>
                    <a:pt x="42" y="8"/>
                    <a:pt x="42" y="7"/>
                    <a:pt x="43" y="5"/>
                  </a:cubicBezTo>
                  <a:cubicBezTo>
                    <a:pt x="43" y="5"/>
                    <a:pt x="43" y="4"/>
                    <a:pt x="44" y="3"/>
                  </a:cubicBezTo>
                  <a:cubicBezTo>
                    <a:pt x="44" y="7"/>
                    <a:pt x="44" y="11"/>
                    <a:pt x="44" y="14"/>
                  </a:cubicBezTo>
                  <a:cubicBezTo>
                    <a:pt x="44" y="19"/>
                    <a:pt x="44" y="24"/>
                    <a:pt x="44" y="30"/>
                  </a:cubicBezTo>
                  <a:cubicBezTo>
                    <a:pt x="44" y="40"/>
                    <a:pt x="44" y="51"/>
                    <a:pt x="43" y="61"/>
                  </a:cubicBezTo>
                  <a:cubicBezTo>
                    <a:pt x="43" y="67"/>
                    <a:pt x="43" y="73"/>
                    <a:pt x="43" y="79"/>
                  </a:cubicBezTo>
                  <a:cubicBezTo>
                    <a:pt x="43" y="80"/>
                    <a:pt x="45" y="81"/>
                    <a:pt x="45" y="79"/>
                  </a:cubicBezTo>
                  <a:cubicBezTo>
                    <a:pt x="46" y="72"/>
                    <a:pt x="47" y="64"/>
                    <a:pt x="48" y="57"/>
                  </a:cubicBezTo>
                  <a:cubicBezTo>
                    <a:pt x="49" y="53"/>
                    <a:pt x="50" y="49"/>
                    <a:pt x="50" y="46"/>
                  </a:cubicBezTo>
                  <a:cubicBezTo>
                    <a:pt x="50" y="44"/>
                    <a:pt x="51" y="42"/>
                    <a:pt x="51" y="40"/>
                  </a:cubicBezTo>
                  <a:cubicBezTo>
                    <a:pt x="51" y="39"/>
                    <a:pt x="51" y="38"/>
                    <a:pt x="51" y="37"/>
                  </a:cubicBezTo>
                  <a:cubicBezTo>
                    <a:pt x="51" y="37"/>
                    <a:pt x="51" y="36"/>
                    <a:pt x="52" y="36"/>
                  </a:cubicBezTo>
                  <a:cubicBezTo>
                    <a:pt x="53" y="35"/>
                    <a:pt x="54" y="35"/>
                    <a:pt x="55" y="35"/>
                  </a:cubicBezTo>
                  <a:cubicBezTo>
                    <a:pt x="56" y="35"/>
                    <a:pt x="57" y="35"/>
                    <a:pt x="58" y="34"/>
                  </a:cubicBezTo>
                  <a:cubicBezTo>
                    <a:pt x="59" y="34"/>
                    <a:pt x="60" y="34"/>
                    <a:pt x="61" y="34"/>
                  </a:cubicBezTo>
                  <a:cubicBezTo>
                    <a:pt x="62" y="34"/>
                    <a:pt x="62" y="34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6" y="34"/>
                    <a:pt x="66" y="32"/>
                    <a:pt x="65" y="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7BE0B16-82AC-055F-CF15-20090E3C78A2}"/>
              </a:ext>
            </a:extLst>
          </p:cNvPr>
          <p:cNvSpPr txBox="1"/>
          <p:nvPr/>
        </p:nvSpPr>
        <p:spPr>
          <a:xfrm>
            <a:off x="480484" y="773567"/>
            <a:ext cx="762491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وارد نمایید</a:t>
            </a:r>
            <a:endParaRPr lang="en-US" sz="4400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Earthquakes and Volcanoes by Slidesgo">
  <a:themeElements>
    <a:clrScheme name="Simple Light">
      <a:dk1>
        <a:srgbClr val="4E453C"/>
      </a:dk1>
      <a:lt1>
        <a:srgbClr val="89875C"/>
      </a:lt1>
      <a:dk2>
        <a:srgbClr val="F3F3F3"/>
      </a:dk2>
      <a:lt2>
        <a:srgbClr val="B98121"/>
      </a:lt2>
      <a:accent1>
        <a:srgbClr val="A8997B"/>
      </a:accent1>
      <a:accent2>
        <a:srgbClr val="E2CFBF"/>
      </a:accent2>
      <a:accent3>
        <a:srgbClr val="D46B54"/>
      </a:accent3>
      <a:accent4>
        <a:srgbClr val="FA7D60"/>
      </a:accent4>
      <a:accent5>
        <a:srgbClr val="A6CAD9"/>
      </a:accent5>
      <a:accent6>
        <a:srgbClr val="FFFFFF"/>
      </a:accent6>
      <a:hlink>
        <a:srgbClr val="4E453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648</Words>
  <Application>Microsoft Office PowerPoint</Application>
  <PresentationFormat>On-screen Show (16:9)</PresentationFormat>
  <Paragraphs>75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Shabnam</vt:lpstr>
      <vt:lpstr>Alata</vt:lpstr>
      <vt:lpstr>Assistant</vt:lpstr>
      <vt:lpstr>Calibri</vt:lpstr>
      <vt:lpstr>Unbounded</vt:lpstr>
      <vt:lpstr>Arial</vt:lpstr>
      <vt:lpstr>Earthquakes and Volcanoes by Slidesgo</vt:lpstr>
      <vt:lpstr>PowerPoint Presentation</vt:lpstr>
      <vt:lpstr>01</vt:lpstr>
      <vt:lpstr>PowerPoint Presentation</vt:lpstr>
      <vt:lpstr>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mohammadjavad</dc:creator>
  <cp:lastModifiedBy>Mobotop</cp:lastModifiedBy>
  <cp:revision>3</cp:revision>
  <dcterms:modified xsi:type="dcterms:W3CDTF">2024-11-27T16:52:45Z</dcterms:modified>
</cp:coreProperties>
</file>