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57" r:id="rId2"/>
    <p:sldId id="269" r:id="rId3"/>
    <p:sldId id="258" r:id="rId4"/>
    <p:sldId id="256" r:id="rId5"/>
    <p:sldId id="286" r:id="rId6"/>
    <p:sldId id="272" r:id="rId7"/>
    <p:sldId id="303" r:id="rId8"/>
    <p:sldId id="278" r:id="rId9"/>
    <p:sldId id="295" r:id="rId10"/>
    <p:sldId id="305" r:id="rId11"/>
    <p:sldId id="259" r:id="rId12"/>
    <p:sldId id="264" r:id="rId13"/>
    <p:sldId id="292" r:id="rId14"/>
    <p:sldId id="298" r:id="rId15"/>
    <p:sldId id="279" r:id="rId16"/>
    <p:sldId id="276" r:id="rId17"/>
    <p:sldId id="275" r:id="rId18"/>
    <p:sldId id="290" r:id="rId19"/>
    <p:sldId id="260" r:id="rId20"/>
    <p:sldId id="284" r:id="rId21"/>
    <p:sldId id="306" r:id="rId22"/>
    <p:sldId id="293" r:id="rId23"/>
    <p:sldId id="304" r:id="rId24"/>
    <p:sldId id="308" r:id="rId25"/>
    <p:sldId id="287" r:id="rId26"/>
    <p:sldId id="265" r:id="rId27"/>
    <p:sldId id="280" r:id="rId28"/>
    <p:sldId id="261" r:id="rId29"/>
    <p:sldId id="266" r:id="rId30"/>
    <p:sldId id="300" r:id="rId31"/>
    <p:sldId id="296" r:id="rId32"/>
    <p:sldId id="288" r:id="rId33"/>
    <p:sldId id="281" r:id="rId34"/>
    <p:sldId id="273" r:id="rId35"/>
    <p:sldId id="294" r:id="rId36"/>
    <p:sldId id="309" r:id="rId37"/>
    <p:sldId id="262" r:id="rId38"/>
    <p:sldId id="301" r:id="rId39"/>
    <p:sldId id="285" r:id="rId40"/>
    <p:sldId id="289" r:id="rId41"/>
    <p:sldId id="271" r:id="rId42"/>
    <p:sldId id="307" r:id="rId43"/>
    <p:sldId id="282" r:id="rId44"/>
    <p:sldId id="263" r:id="rId45"/>
    <p:sldId id="302" r:id="rId46"/>
    <p:sldId id="283" r:id="rId47"/>
    <p:sldId id="277" r:id="rId48"/>
    <p:sldId id="268" r:id="rId49"/>
    <p:sldId id="291" r:id="rId50"/>
    <p:sldId id="274" r:id="rId51"/>
    <p:sldId id="270" r:id="rId52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912CCE3-8B3E-4945-8BC3-185907570BE3}">
          <p14:sldIdLst>
            <p14:sldId id="257"/>
            <p14:sldId id="269"/>
          </p14:sldIdLst>
        </p14:section>
        <p14:section name="فصل اول" id="{C8E6271A-A71B-417E-A7A8-2B2E23138B85}">
          <p14:sldIdLst>
            <p14:sldId id="258"/>
            <p14:sldId id="256"/>
            <p14:sldId id="286"/>
            <p14:sldId id="272"/>
            <p14:sldId id="303"/>
            <p14:sldId id="278"/>
            <p14:sldId id="295"/>
            <p14:sldId id="305"/>
          </p14:sldIdLst>
        </p14:section>
        <p14:section name="فصل دوم" id="{890FC7F7-0ECD-4D7C-B8C3-D5B38433A7B8}">
          <p14:sldIdLst>
            <p14:sldId id="259"/>
            <p14:sldId id="264"/>
            <p14:sldId id="292"/>
            <p14:sldId id="298"/>
            <p14:sldId id="279"/>
            <p14:sldId id="276"/>
            <p14:sldId id="275"/>
            <p14:sldId id="290"/>
          </p14:sldIdLst>
        </p14:section>
        <p14:section name="فصل سوم" id="{C6FED723-5117-4215-A6A6-CBD4167CC913}">
          <p14:sldIdLst>
            <p14:sldId id="260"/>
            <p14:sldId id="284"/>
            <p14:sldId id="306"/>
            <p14:sldId id="293"/>
            <p14:sldId id="304"/>
            <p14:sldId id="308"/>
            <p14:sldId id="287"/>
            <p14:sldId id="265"/>
            <p14:sldId id="280"/>
          </p14:sldIdLst>
        </p14:section>
        <p14:section name="فصل چهارم" id="{76EE10F8-3096-49AE-B544-E20E8C40E547}">
          <p14:sldIdLst>
            <p14:sldId id="261"/>
            <p14:sldId id="266"/>
            <p14:sldId id="300"/>
            <p14:sldId id="296"/>
            <p14:sldId id="288"/>
            <p14:sldId id="281"/>
            <p14:sldId id="273"/>
            <p14:sldId id="294"/>
            <p14:sldId id="309"/>
          </p14:sldIdLst>
        </p14:section>
        <p14:section name="فصل پنجم" id="{6A0A29DA-496E-4D41-9212-B9B03FB71776}">
          <p14:sldIdLst>
            <p14:sldId id="262"/>
            <p14:sldId id="301"/>
            <p14:sldId id="285"/>
            <p14:sldId id="289"/>
            <p14:sldId id="271"/>
            <p14:sldId id="307"/>
            <p14:sldId id="282"/>
          </p14:sldIdLst>
        </p14:section>
        <p14:section name="فصل ششم" id="{F5178363-8D51-47F8-A765-C679574AF216}">
          <p14:sldIdLst>
            <p14:sldId id="263"/>
            <p14:sldId id="302"/>
            <p14:sldId id="283"/>
            <p14:sldId id="277"/>
            <p14:sldId id="268"/>
            <p14:sldId id="291"/>
            <p14:sldId id="274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AA84"/>
    <a:srgbClr val="3B4576"/>
    <a:srgbClr val="F2F2F2"/>
    <a:srgbClr val="133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4" autoAdjust="0"/>
    <p:restoredTop sz="94660"/>
  </p:normalViewPr>
  <p:slideViewPr>
    <p:cSldViewPr snapToGrid="0">
      <p:cViewPr>
        <p:scale>
          <a:sx n="68" d="100"/>
          <a:sy n="68" d="100"/>
        </p:scale>
        <p:origin x="581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8AA8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94-41DE-9464-FB558922BC2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3B457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94-41DE-9464-FB558922BC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1975240"/>
        <c:axId val="581975600"/>
      </c:barChart>
      <c:catAx>
        <c:axId val="581975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81975600"/>
        <c:crosses val="autoZero"/>
        <c:auto val="1"/>
        <c:lblAlgn val="ctr"/>
        <c:lblOffset val="100"/>
        <c:noMultiLvlLbl val="0"/>
      </c:catAx>
      <c:valAx>
        <c:axId val="581975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819752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B457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FD-4D94-942B-599BDE038E6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C8AA8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FD-4D94-942B-599BDE038E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1975240"/>
        <c:axId val="581975600"/>
      </c:barChart>
      <c:catAx>
        <c:axId val="581975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81975600"/>
        <c:crosses val="autoZero"/>
        <c:auto val="1"/>
        <c:lblAlgn val="ctr"/>
        <c:lblOffset val="100"/>
        <c:noMultiLvlLbl val="0"/>
      </c:catAx>
      <c:valAx>
        <c:axId val="581975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819752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6315B4F-73A4-E67A-9367-C3B3D37C759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90E6C1-7F4B-E621-5BD5-67258E3227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099C5E68-374C-469E-A064-B5C580F82524}" type="datetimeFigureOut">
              <a:rPr lang="fa-IR" smtClean="0"/>
              <a:t>03/06/1446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16D1AA-6186-D6FF-CC0A-F4D8ABE8088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803FB4-5E7A-36DB-40C0-63C17AE2B6B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6590568B-0491-4DF4-A1DC-3DD52C816B5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78208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2FD79B61-65B8-4342-B53E-8272E3FB400A}" type="datetimeFigureOut">
              <a:rPr lang="fa-IR" smtClean="0"/>
              <a:t>03/06/1446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B59256D2-9786-4BBC-8953-148662E41FF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42694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C9A332-CE6D-8E72-3B24-B9F7BC316C57}"/>
              </a:ext>
            </a:extLst>
          </p:cNvPr>
          <p:cNvSpPr/>
          <p:nvPr userDrawn="1"/>
        </p:nvSpPr>
        <p:spPr>
          <a:xfrm>
            <a:off x="231647" y="256032"/>
            <a:ext cx="11728704" cy="6437375"/>
          </a:xfrm>
          <a:prstGeom prst="roundRect">
            <a:avLst>
              <a:gd name="adj" fmla="val 4380"/>
            </a:avLst>
          </a:prstGeom>
          <a:noFill/>
          <a:ln w="19050">
            <a:solidFill>
              <a:srgbClr val="C8AA8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4C1B48-81BB-9128-A812-3424A61DCD00}"/>
              </a:ext>
            </a:extLst>
          </p:cNvPr>
          <p:cNvGrpSpPr/>
          <p:nvPr userDrawn="1"/>
        </p:nvGrpSpPr>
        <p:grpSpPr>
          <a:xfrm>
            <a:off x="-9530" y="5700776"/>
            <a:ext cx="12201530" cy="791599"/>
            <a:chOff x="-9530" y="5664200"/>
            <a:chExt cx="12201530" cy="79159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378C0A3-CBE9-5BB0-AE9B-D60C63DDB869}"/>
                </a:ext>
              </a:extLst>
            </p:cNvPr>
            <p:cNvSpPr/>
            <p:nvPr/>
          </p:nvSpPr>
          <p:spPr>
            <a:xfrm>
              <a:off x="9368145" y="5664200"/>
              <a:ext cx="2823855" cy="791599"/>
            </a:xfrm>
            <a:custGeom>
              <a:avLst/>
              <a:gdLst>
                <a:gd name="connsiteX0" fmla="*/ 2847156 w 2847357"/>
                <a:gd name="connsiteY0" fmla="*/ -496 h 791599"/>
                <a:gd name="connsiteX1" fmla="*/ 961918 w 2847357"/>
                <a:gd name="connsiteY1" fmla="*/ -496 h 791599"/>
                <a:gd name="connsiteX2" fmla="*/ 529865 w 2847357"/>
                <a:gd name="connsiteY2" fmla="*/ 193528 h 791599"/>
                <a:gd name="connsiteX3" fmla="*/ -202 w 2847357"/>
                <a:gd name="connsiteY3" fmla="*/ 791104 h 791599"/>
                <a:gd name="connsiteX4" fmla="*/ 2847156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2847156" y="-496"/>
                  </a:moveTo>
                  <a:lnTo>
                    <a:pt x="961918" y="-496"/>
                  </a:lnTo>
                  <a:cubicBezTo>
                    <a:pt x="796798" y="-545"/>
                    <a:pt x="639528" y="70063"/>
                    <a:pt x="529865" y="193528"/>
                  </a:cubicBezTo>
                  <a:lnTo>
                    <a:pt x="-202" y="791104"/>
                  </a:lnTo>
                  <a:lnTo>
                    <a:pt x="2847156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FADC1F-7BE4-4CFB-530C-C24942FBC822}"/>
                </a:ext>
              </a:extLst>
            </p:cNvPr>
            <p:cNvSpPr/>
            <p:nvPr userDrawn="1"/>
          </p:nvSpPr>
          <p:spPr>
            <a:xfrm>
              <a:off x="-9530" y="5664200"/>
              <a:ext cx="2847357" cy="791599"/>
            </a:xfrm>
            <a:custGeom>
              <a:avLst/>
              <a:gdLst>
                <a:gd name="connsiteX0" fmla="*/ -202 w 2847357"/>
                <a:gd name="connsiteY0" fmla="*/ -496 h 791599"/>
                <a:gd name="connsiteX1" fmla="*/ 1885035 w 2847357"/>
                <a:gd name="connsiteY1" fmla="*/ -496 h 791599"/>
                <a:gd name="connsiteX2" fmla="*/ 2317089 w 2847357"/>
                <a:gd name="connsiteY2" fmla="*/ 193528 h 791599"/>
                <a:gd name="connsiteX3" fmla="*/ 2847156 w 2847357"/>
                <a:gd name="connsiteY3" fmla="*/ 791104 h 791599"/>
                <a:gd name="connsiteX4" fmla="*/ -202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-202" y="-496"/>
                  </a:moveTo>
                  <a:lnTo>
                    <a:pt x="1885035" y="-496"/>
                  </a:lnTo>
                  <a:cubicBezTo>
                    <a:pt x="2050155" y="-545"/>
                    <a:pt x="2207425" y="70063"/>
                    <a:pt x="2317089" y="193528"/>
                  </a:cubicBezTo>
                  <a:lnTo>
                    <a:pt x="2847156" y="791104"/>
                  </a:lnTo>
                  <a:lnTo>
                    <a:pt x="-202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408502-BF67-0949-C3AF-EAC33298C009}"/>
                </a:ext>
              </a:extLst>
            </p:cNvPr>
            <p:cNvSpPr/>
            <p:nvPr/>
          </p:nvSpPr>
          <p:spPr>
            <a:xfrm>
              <a:off x="2398271" y="5865226"/>
              <a:ext cx="7420930" cy="590573"/>
            </a:xfrm>
            <a:custGeom>
              <a:avLst/>
              <a:gdLst>
                <a:gd name="connsiteX0" fmla="*/ 611874 w 7420930"/>
                <a:gd name="connsiteY0" fmla="*/ 590077 h 590573"/>
                <a:gd name="connsiteX1" fmla="*/ 6808152 w 7420930"/>
                <a:gd name="connsiteY1" fmla="*/ 590077 h 590573"/>
                <a:gd name="connsiteX2" fmla="*/ 6963673 w 7420930"/>
                <a:gd name="connsiteY2" fmla="*/ 519568 h 590573"/>
                <a:gd name="connsiteX3" fmla="*/ 7420729 w 7420930"/>
                <a:gd name="connsiteY3" fmla="*/ -496 h 590573"/>
                <a:gd name="connsiteX4" fmla="*/ -202 w 7420930"/>
                <a:gd name="connsiteY4" fmla="*/ -496 h 590573"/>
                <a:gd name="connsiteX5" fmla="*/ 456856 w 7420930"/>
                <a:gd name="connsiteY5" fmla="*/ 519568 h 590573"/>
                <a:gd name="connsiteX6" fmla="*/ 611874 w 7420930"/>
                <a:gd name="connsiteY6" fmla="*/ 590077 h 59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0930" h="590573">
                  <a:moveTo>
                    <a:pt x="611874" y="590077"/>
                  </a:moveTo>
                  <a:lnTo>
                    <a:pt x="6808152" y="590077"/>
                  </a:lnTo>
                  <a:cubicBezTo>
                    <a:pt x="6867761" y="590126"/>
                    <a:pt x="6924418" y="564424"/>
                    <a:pt x="6963673" y="519568"/>
                  </a:cubicBezTo>
                  <a:lnTo>
                    <a:pt x="7420729" y="-496"/>
                  </a:lnTo>
                  <a:lnTo>
                    <a:pt x="-202" y="-496"/>
                  </a:lnTo>
                  <a:lnTo>
                    <a:pt x="456856" y="519568"/>
                  </a:lnTo>
                  <a:cubicBezTo>
                    <a:pt x="496160" y="564073"/>
                    <a:pt x="552518" y="589726"/>
                    <a:pt x="611874" y="5900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521D4-56AF-90D8-00DD-F01452BE7730}"/>
              </a:ext>
            </a:extLst>
          </p:cNvPr>
          <p:cNvSpPr/>
          <p:nvPr userDrawn="1"/>
        </p:nvSpPr>
        <p:spPr>
          <a:xfrm>
            <a:off x="-2" y="6400800"/>
            <a:ext cx="12192002" cy="457200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631FF0A-2A30-BE94-97E3-4E9CBD20C915}"/>
              </a:ext>
            </a:extLst>
          </p:cNvPr>
          <p:cNvSpPr/>
          <p:nvPr userDrawn="1"/>
        </p:nvSpPr>
        <p:spPr>
          <a:xfrm>
            <a:off x="2385534" y="-73152"/>
            <a:ext cx="7420930" cy="590573"/>
          </a:xfrm>
          <a:custGeom>
            <a:avLst/>
            <a:gdLst>
              <a:gd name="connsiteX0" fmla="*/ 611874 w 7420930"/>
              <a:gd name="connsiteY0" fmla="*/ 590077 h 590573"/>
              <a:gd name="connsiteX1" fmla="*/ 6808152 w 7420930"/>
              <a:gd name="connsiteY1" fmla="*/ 590077 h 590573"/>
              <a:gd name="connsiteX2" fmla="*/ 6963673 w 7420930"/>
              <a:gd name="connsiteY2" fmla="*/ 519568 h 590573"/>
              <a:gd name="connsiteX3" fmla="*/ 7420729 w 7420930"/>
              <a:gd name="connsiteY3" fmla="*/ -496 h 590573"/>
              <a:gd name="connsiteX4" fmla="*/ -202 w 7420930"/>
              <a:gd name="connsiteY4" fmla="*/ -496 h 590573"/>
              <a:gd name="connsiteX5" fmla="*/ 456856 w 7420930"/>
              <a:gd name="connsiteY5" fmla="*/ 519568 h 590573"/>
              <a:gd name="connsiteX6" fmla="*/ 611874 w 7420930"/>
              <a:gd name="connsiteY6" fmla="*/ 590077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930" h="590573">
                <a:moveTo>
                  <a:pt x="611874" y="590077"/>
                </a:moveTo>
                <a:lnTo>
                  <a:pt x="6808152" y="590077"/>
                </a:lnTo>
                <a:cubicBezTo>
                  <a:pt x="6867761" y="590126"/>
                  <a:pt x="6924418" y="564424"/>
                  <a:pt x="6963673" y="519568"/>
                </a:cubicBezTo>
                <a:lnTo>
                  <a:pt x="7420729" y="-496"/>
                </a:lnTo>
                <a:lnTo>
                  <a:pt x="-202" y="-496"/>
                </a:lnTo>
                <a:lnTo>
                  <a:pt x="456856" y="519568"/>
                </a:lnTo>
                <a:cubicBezTo>
                  <a:pt x="496160" y="564073"/>
                  <a:pt x="552518" y="589726"/>
                  <a:pt x="611874" y="590077"/>
                </a:cubicBez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45116EED-8EA3-14DE-3F72-5BE2A6F8C8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1647" y="6438129"/>
            <a:ext cx="552124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TextBox 33">
            <a:hlinkClick r:id="rId2" action="ppaction://hlinksldjump"/>
            <a:extLst>
              <a:ext uri="{FF2B5EF4-FFF2-40B4-BE49-F238E27FC236}">
                <a16:creationId xmlns:a16="http://schemas.microsoft.com/office/drawing/2014/main" id="{C010B793-23E3-12AF-15BA-654C4DA07B96}"/>
              </a:ext>
            </a:extLst>
          </p:cNvPr>
          <p:cNvSpPr txBox="1"/>
          <p:nvPr userDrawn="1"/>
        </p:nvSpPr>
        <p:spPr>
          <a:xfrm>
            <a:off x="10875540" y="6479741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ابتدایی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1FC5F24-BC34-658B-74B9-4298B028107E}"/>
              </a:ext>
            </a:extLst>
          </p:cNvPr>
          <p:cNvSpPr txBox="1"/>
          <p:nvPr userDrawn="1"/>
        </p:nvSpPr>
        <p:spPr>
          <a:xfrm>
            <a:off x="9397333" y="6482098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020918-0F5F-4095-00CA-B463C6E35C10}"/>
              </a:ext>
            </a:extLst>
          </p:cNvPr>
          <p:cNvCxnSpPr>
            <a:cxnSpLocks/>
          </p:cNvCxnSpPr>
          <p:nvPr userDrawn="1"/>
        </p:nvCxnSpPr>
        <p:spPr>
          <a:xfrm>
            <a:off x="10779159" y="6518863"/>
            <a:ext cx="0" cy="23424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860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C9A332-CE6D-8E72-3B24-B9F7BC316C57}"/>
              </a:ext>
            </a:extLst>
          </p:cNvPr>
          <p:cNvSpPr/>
          <p:nvPr userDrawn="1"/>
        </p:nvSpPr>
        <p:spPr>
          <a:xfrm>
            <a:off x="231647" y="256032"/>
            <a:ext cx="11728704" cy="6437375"/>
          </a:xfrm>
          <a:prstGeom prst="roundRect">
            <a:avLst>
              <a:gd name="adj" fmla="val 4380"/>
            </a:avLst>
          </a:prstGeom>
          <a:noFill/>
          <a:ln w="19050">
            <a:solidFill>
              <a:srgbClr val="C8AA8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4C1B48-81BB-9128-A812-3424A61DCD00}"/>
              </a:ext>
            </a:extLst>
          </p:cNvPr>
          <p:cNvGrpSpPr/>
          <p:nvPr userDrawn="1"/>
        </p:nvGrpSpPr>
        <p:grpSpPr>
          <a:xfrm>
            <a:off x="-9530" y="5700776"/>
            <a:ext cx="12201530" cy="791599"/>
            <a:chOff x="-9530" y="5664200"/>
            <a:chExt cx="12201530" cy="79159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378C0A3-CBE9-5BB0-AE9B-D60C63DDB869}"/>
                </a:ext>
              </a:extLst>
            </p:cNvPr>
            <p:cNvSpPr/>
            <p:nvPr/>
          </p:nvSpPr>
          <p:spPr>
            <a:xfrm>
              <a:off x="9368145" y="5664200"/>
              <a:ext cx="2823855" cy="791599"/>
            </a:xfrm>
            <a:custGeom>
              <a:avLst/>
              <a:gdLst>
                <a:gd name="connsiteX0" fmla="*/ 2847156 w 2847357"/>
                <a:gd name="connsiteY0" fmla="*/ -496 h 791599"/>
                <a:gd name="connsiteX1" fmla="*/ 961918 w 2847357"/>
                <a:gd name="connsiteY1" fmla="*/ -496 h 791599"/>
                <a:gd name="connsiteX2" fmla="*/ 529865 w 2847357"/>
                <a:gd name="connsiteY2" fmla="*/ 193528 h 791599"/>
                <a:gd name="connsiteX3" fmla="*/ -202 w 2847357"/>
                <a:gd name="connsiteY3" fmla="*/ 791104 h 791599"/>
                <a:gd name="connsiteX4" fmla="*/ 2847156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2847156" y="-496"/>
                  </a:moveTo>
                  <a:lnTo>
                    <a:pt x="961918" y="-496"/>
                  </a:lnTo>
                  <a:cubicBezTo>
                    <a:pt x="796798" y="-545"/>
                    <a:pt x="639528" y="70063"/>
                    <a:pt x="529865" y="193528"/>
                  </a:cubicBezTo>
                  <a:lnTo>
                    <a:pt x="-202" y="791104"/>
                  </a:lnTo>
                  <a:lnTo>
                    <a:pt x="2847156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FADC1F-7BE4-4CFB-530C-C24942FBC822}"/>
                </a:ext>
              </a:extLst>
            </p:cNvPr>
            <p:cNvSpPr/>
            <p:nvPr userDrawn="1"/>
          </p:nvSpPr>
          <p:spPr>
            <a:xfrm>
              <a:off x="-9530" y="5664200"/>
              <a:ext cx="2847357" cy="791599"/>
            </a:xfrm>
            <a:custGeom>
              <a:avLst/>
              <a:gdLst>
                <a:gd name="connsiteX0" fmla="*/ -202 w 2847357"/>
                <a:gd name="connsiteY0" fmla="*/ -496 h 791599"/>
                <a:gd name="connsiteX1" fmla="*/ 1885035 w 2847357"/>
                <a:gd name="connsiteY1" fmla="*/ -496 h 791599"/>
                <a:gd name="connsiteX2" fmla="*/ 2317089 w 2847357"/>
                <a:gd name="connsiteY2" fmla="*/ 193528 h 791599"/>
                <a:gd name="connsiteX3" fmla="*/ 2847156 w 2847357"/>
                <a:gd name="connsiteY3" fmla="*/ 791104 h 791599"/>
                <a:gd name="connsiteX4" fmla="*/ -202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-202" y="-496"/>
                  </a:moveTo>
                  <a:lnTo>
                    <a:pt x="1885035" y="-496"/>
                  </a:lnTo>
                  <a:cubicBezTo>
                    <a:pt x="2050155" y="-545"/>
                    <a:pt x="2207425" y="70063"/>
                    <a:pt x="2317089" y="193528"/>
                  </a:cubicBezTo>
                  <a:lnTo>
                    <a:pt x="2847156" y="791104"/>
                  </a:lnTo>
                  <a:lnTo>
                    <a:pt x="-202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408502-BF67-0949-C3AF-EAC33298C009}"/>
                </a:ext>
              </a:extLst>
            </p:cNvPr>
            <p:cNvSpPr/>
            <p:nvPr/>
          </p:nvSpPr>
          <p:spPr>
            <a:xfrm>
              <a:off x="2398271" y="5865226"/>
              <a:ext cx="7420930" cy="590573"/>
            </a:xfrm>
            <a:custGeom>
              <a:avLst/>
              <a:gdLst>
                <a:gd name="connsiteX0" fmla="*/ 611874 w 7420930"/>
                <a:gd name="connsiteY0" fmla="*/ 590077 h 590573"/>
                <a:gd name="connsiteX1" fmla="*/ 6808152 w 7420930"/>
                <a:gd name="connsiteY1" fmla="*/ 590077 h 590573"/>
                <a:gd name="connsiteX2" fmla="*/ 6963673 w 7420930"/>
                <a:gd name="connsiteY2" fmla="*/ 519568 h 590573"/>
                <a:gd name="connsiteX3" fmla="*/ 7420729 w 7420930"/>
                <a:gd name="connsiteY3" fmla="*/ -496 h 590573"/>
                <a:gd name="connsiteX4" fmla="*/ -202 w 7420930"/>
                <a:gd name="connsiteY4" fmla="*/ -496 h 590573"/>
                <a:gd name="connsiteX5" fmla="*/ 456856 w 7420930"/>
                <a:gd name="connsiteY5" fmla="*/ 519568 h 590573"/>
                <a:gd name="connsiteX6" fmla="*/ 611874 w 7420930"/>
                <a:gd name="connsiteY6" fmla="*/ 590077 h 59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0930" h="590573">
                  <a:moveTo>
                    <a:pt x="611874" y="590077"/>
                  </a:moveTo>
                  <a:lnTo>
                    <a:pt x="6808152" y="590077"/>
                  </a:lnTo>
                  <a:cubicBezTo>
                    <a:pt x="6867761" y="590126"/>
                    <a:pt x="6924418" y="564424"/>
                    <a:pt x="6963673" y="519568"/>
                  </a:cubicBezTo>
                  <a:lnTo>
                    <a:pt x="7420729" y="-496"/>
                  </a:lnTo>
                  <a:lnTo>
                    <a:pt x="-202" y="-496"/>
                  </a:lnTo>
                  <a:lnTo>
                    <a:pt x="456856" y="519568"/>
                  </a:lnTo>
                  <a:cubicBezTo>
                    <a:pt x="496160" y="564073"/>
                    <a:pt x="552518" y="589726"/>
                    <a:pt x="611874" y="5900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521D4-56AF-90D8-00DD-F01452BE7730}"/>
              </a:ext>
            </a:extLst>
          </p:cNvPr>
          <p:cNvSpPr/>
          <p:nvPr userDrawn="1"/>
        </p:nvSpPr>
        <p:spPr>
          <a:xfrm>
            <a:off x="-2" y="6400800"/>
            <a:ext cx="12192002" cy="457200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631FF0A-2A30-BE94-97E3-4E9CBD20C915}"/>
              </a:ext>
            </a:extLst>
          </p:cNvPr>
          <p:cNvSpPr/>
          <p:nvPr userDrawn="1"/>
        </p:nvSpPr>
        <p:spPr>
          <a:xfrm>
            <a:off x="2385534" y="-73152"/>
            <a:ext cx="7420930" cy="590573"/>
          </a:xfrm>
          <a:custGeom>
            <a:avLst/>
            <a:gdLst>
              <a:gd name="connsiteX0" fmla="*/ 611874 w 7420930"/>
              <a:gd name="connsiteY0" fmla="*/ 590077 h 590573"/>
              <a:gd name="connsiteX1" fmla="*/ 6808152 w 7420930"/>
              <a:gd name="connsiteY1" fmla="*/ 590077 h 590573"/>
              <a:gd name="connsiteX2" fmla="*/ 6963673 w 7420930"/>
              <a:gd name="connsiteY2" fmla="*/ 519568 h 590573"/>
              <a:gd name="connsiteX3" fmla="*/ 7420729 w 7420930"/>
              <a:gd name="connsiteY3" fmla="*/ -496 h 590573"/>
              <a:gd name="connsiteX4" fmla="*/ -202 w 7420930"/>
              <a:gd name="connsiteY4" fmla="*/ -496 h 590573"/>
              <a:gd name="connsiteX5" fmla="*/ 456856 w 7420930"/>
              <a:gd name="connsiteY5" fmla="*/ 519568 h 590573"/>
              <a:gd name="connsiteX6" fmla="*/ 611874 w 7420930"/>
              <a:gd name="connsiteY6" fmla="*/ 590077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930" h="590573">
                <a:moveTo>
                  <a:pt x="611874" y="590077"/>
                </a:moveTo>
                <a:lnTo>
                  <a:pt x="6808152" y="590077"/>
                </a:lnTo>
                <a:cubicBezTo>
                  <a:pt x="6867761" y="590126"/>
                  <a:pt x="6924418" y="564424"/>
                  <a:pt x="6963673" y="519568"/>
                </a:cubicBezTo>
                <a:lnTo>
                  <a:pt x="7420729" y="-496"/>
                </a:lnTo>
                <a:lnTo>
                  <a:pt x="-202" y="-496"/>
                </a:lnTo>
                <a:lnTo>
                  <a:pt x="456856" y="519568"/>
                </a:lnTo>
                <a:cubicBezTo>
                  <a:pt x="496160" y="564073"/>
                  <a:pt x="552518" y="589726"/>
                  <a:pt x="611874" y="590077"/>
                </a:cubicBez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45116EED-8EA3-14DE-3F72-5BE2A6F8C8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1647" y="6438129"/>
            <a:ext cx="552124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TextBox 33">
            <a:hlinkClick r:id="rId2" action="ppaction://hlinksldjump"/>
            <a:extLst>
              <a:ext uri="{FF2B5EF4-FFF2-40B4-BE49-F238E27FC236}">
                <a16:creationId xmlns:a16="http://schemas.microsoft.com/office/drawing/2014/main" id="{C010B793-23E3-12AF-15BA-654C4DA07B96}"/>
              </a:ext>
            </a:extLst>
          </p:cNvPr>
          <p:cNvSpPr txBox="1"/>
          <p:nvPr userDrawn="1"/>
        </p:nvSpPr>
        <p:spPr>
          <a:xfrm>
            <a:off x="10875540" y="6479741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ابتدایی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1FC5F24-BC34-658B-74B9-4298B028107E}"/>
              </a:ext>
            </a:extLst>
          </p:cNvPr>
          <p:cNvSpPr txBox="1"/>
          <p:nvPr userDrawn="1"/>
        </p:nvSpPr>
        <p:spPr>
          <a:xfrm>
            <a:off x="9397333" y="6482098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020918-0F5F-4095-00CA-B463C6E35C10}"/>
              </a:ext>
            </a:extLst>
          </p:cNvPr>
          <p:cNvCxnSpPr>
            <a:cxnSpLocks/>
          </p:cNvCxnSpPr>
          <p:nvPr userDrawn="1"/>
        </p:nvCxnSpPr>
        <p:spPr>
          <a:xfrm>
            <a:off x="10779159" y="6518863"/>
            <a:ext cx="0" cy="23424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37">
            <a:extLst>
              <a:ext uri="{FF2B5EF4-FFF2-40B4-BE49-F238E27FC236}">
                <a16:creationId xmlns:a16="http://schemas.microsoft.com/office/drawing/2014/main" id="{538DF4D6-7F30-4107-6460-4535A14D0C0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1647" y="787678"/>
            <a:ext cx="4423831" cy="4621111"/>
          </a:xfrm>
          <a:prstGeom prst="flowChartDelay">
            <a:avLst/>
          </a:prstGeom>
        </p:spPr>
      </p:sp>
    </p:spTree>
    <p:extLst>
      <p:ext uri="{BB962C8B-B14F-4D97-AF65-F5344CB8AC3E}">
        <p14:creationId xmlns:p14="http://schemas.microsoft.com/office/powerpoint/2010/main" val="642354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C9A332-CE6D-8E72-3B24-B9F7BC316C57}"/>
              </a:ext>
            </a:extLst>
          </p:cNvPr>
          <p:cNvSpPr/>
          <p:nvPr userDrawn="1"/>
        </p:nvSpPr>
        <p:spPr>
          <a:xfrm>
            <a:off x="231647" y="256032"/>
            <a:ext cx="11728704" cy="6437375"/>
          </a:xfrm>
          <a:prstGeom prst="roundRect">
            <a:avLst>
              <a:gd name="adj" fmla="val 4380"/>
            </a:avLst>
          </a:prstGeom>
          <a:noFill/>
          <a:ln w="19050">
            <a:solidFill>
              <a:srgbClr val="C8AA8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4C1B48-81BB-9128-A812-3424A61DCD00}"/>
              </a:ext>
            </a:extLst>
          </p:cNvPr>
          <p:cNvGrpSpPr/>
          <p:nvPr userDrawn="1"/>
        </p:nvGrpSpPr>
        <p:grpSpPr>
          <a:xfrm>
            <a:off x="-9530" y="5700776"/>
            <a:ext cx="12201530" cy="791599"/>
            <a:chOff x="-9530" y="5664200"/>
            <a:chExt cx="12201530" cy="79159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378C0A3-CBE9-5BB0-AE9B-D60C63DDB869}"/>
                </a:ext>
              </a:extLst>
            </p:cNvPr>
            <p:cNvSpPr/>
            <p:nvPr/>
          </p:nvSpPr>
          <p:spPr>
            <a:xfrm>
              <a:off x="9368145" y="5664200"/>
              <a:ext cx="2823855" cy="791599"/>
            </a:xfrm>
            <a:custGeom>
              <a:avLst/>
              <a:gdLst>
                <a:gd name="connsiteX0" fmla="*/ 2847156 w 2847357"/>
                <a:gd name="connsiteY0" fmla="*/ -496 h 791599"/>
                <a:gd name="connsiteX1" fmla="*/ 961918 w 2847357"/>
                <a:gd name="connsiteY1" fmla="*/ -496 h 791599"/>
                <a:gd name="connsiteX2" fmla="*/ 529865 w 2847357"/>
                <a:gd name="connsiteY2" fmla="*/ 193528 h 791599"/>
                <a:gd name="connsiteX3" fmla="*/ -202 w 2847357"/>
                <a:gd name="connsiteY3" fmla="*/ 791104 h 791599"/>
                <a:gd name="connsiteX4" fmla="*/ 2847156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2847156" y="-496"/>
                  </a:moveTo>
                  <a:lnTo>
                    <a:pt x="961918" y="-496"/>
                  </a:lnTo>
                  <a:cubicBezTo>
                    <a:pt x="796798" y="-545"/>
                    <a:pt x="639528" y="70063"/>
                    <a:pt x="529865" y="193528"/>
                  </a:cubicBezTo>
                  <a:lnTo>
                    <a:pt x="-202" y="791104"/>
                  </a:lnTo>
                  <a:lnTo>
                    <a:pt x="2847156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FADC1F-7BE4-4CFB-530C-C24942FBC822}"/>
                </a:ext>
              </a:extLst>
            </p:cNvPr>
            <p:cNvSpPr/>
            <p:nvPr userDrawn="1"/>
          </p:nvSpPr>
          <p:spPr>
            <a:xfrm>
              <a:off x="-9530" y="5664200"/>
              <a:ext cx="2847357" cy="791599"/>
            </a:xfrm>
            <a:custGeom>
              <a:avLst/>
              <a:gdLst>
                <a:gd name="connsiteX0" fmla="*/ -202 w 2847357"/>
                <a:gd name="connsiteY0" fmla="*/ -496 h 791599"/>
                <a:gd name="connsiteX1" fmla="*/ 1885035 w 2847357"/>
                <a:gd name="connsiteY1" fmla="*/ -496 h 791599"/>
                <a:gd name="connsiteX2" fmla="*/ 2317089 w 2847357"/>
                <a:gd name="connsiteY2" fmla="*/ 193528 h 791599"/>
                <a:gd name="connsiteX3" fmla="*/ 2847156 w 2847357"/>
                <a:gd name="connsiteY3" fmla="*/ 791104 h 791599"/>
                <a:gd name="connsiteX4" fmla="*/ -202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-202" y="-496"/>
                  </a:moveTo>
                  <a:lnTo>
                    <a:pt x="1885035" y="-496"/>
                  </a:lnTo>
                  <a:cubicBezTo>
                    <a:pt x="2050155" y="-545"/>
                    <a:pt x="2207425" y="70063"/>
                    <a:pt x="2317089" y="193528"/>
                  </a:cubicBezTo>
                  <a:lnTo>
                    <a:pt x="2847156" y="791104"/>
                  </a:lnTo>
                  <a:lnTo>
                    <a:pt x="-202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408502-BF67-0949-C3AF-EAC33298C009}"/>
                </a:ext>
              </a:extLst>
            </p:cNvPr>
            <p:cNvSpPr/>
            <p:nvPr/>
          </p:nvSpPr>
          <p:spPr>
            <a:xfrm>
              <a:off x="2398271" y="5865226"/>
              <a:ext cx="7420930" cy="590573"/>
            </a:xfrm>
            <a:custGeom>
              <a:avLst/>
              <a:gdLst>
                <a:gd name="connsiteX0" fmla="*/ 611874 w 7420930"/>
                <a:gd name="connsiteY0" fmla="*/ 590077 h 590573"/>
                <a:gd name="connsiteX1" fmla="*/ 6808152 w 7420930"/>
                <a:gd name="connsiteY1" fmla="*/ 590077 h 590573"/>
                <a:gd name="connsiteX2" fmla="*/ 6963673 w 7420930"/>
                <a:gd name="connsiteY2" fmla="*/ 519568 h 590573"/>
                <a:gd name="connsiteX3" fmla="*/ 7420729 w 7420930"/>
                <a:gd name="connsiteY3" fmla="*/ -496 h 590573"/>
                <a:gd name="connsiteX4" fmla="*/ -202 w 7420930"/>
                <a:gd name="connsiteY4" fmla="*/ -496 h 590573"/>
                <a:gd name="connsiteX5" fmla="*/ 456856 w 7420930"/>
                <a:gd name="connsiteY5" fmla="*/ 519568 h 590573"/>
                <a:gd name="connsiteX6" fmla="*/ 611874 w 7420930"/>
                <a:gd name="connsiteY6" fmla="*/ 590077 h 59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0930" h="590573">
                  <a:moveTo>
                    <a:pt x="611874" y="590077"/>
                  </a:moveTo>
                  <a:lnTo>
                    <a:pt x="6808152" y="590077"/>
                  </a:lnTo>
                  <a:cubicBezTo>
                    <a:pt x="6867761" y="590126"/>
                    <a:pt x="6924418" y="564424"/>
                    <a:pt x="6963673" y="519568"/>
                  </a:cubicBezTo>
                  <a:lnTo>
                    <a:pt x="7420729" y="-496"/>
                  </a:lnTo>
                  <a:lnTo>
                    <a:pt x="-202" y="-496"/>
                  </a:lnTo>
                  <a:lnTo>
                    <a:pt x="456856" y="519568"/>
                  </a:lnTo>
                  <a:cubicBezTo>
                    <a:pt x="496160" y="564073"/>
                    <a:pt x="552518" y="589726"/>
                    <a:pt x="611874" y="5900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521D4-56AF-90D8-00DD-F01452BE7730}"/>
              </a:ext>
            </a:extLst>
          </p:cNvPr>
          <p:cNvSpPr/>
          <p:nvPr userDrawn="1"/>
        </p:nvSpPr>
        <p:spPr>
          <a:xfrm>
            <a:off x="-2" y="6400800"/>
            <a:ext cx="12192002" cy="457200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631FF0A-2A30-BE94-97E3-4E9CBD20C915}"/>
              </a:ext>
            </a:extLst>
          </p:cNvPr>
          <p:cNvSpPr/>
          <p:nvPr userDrawn="1"/>
        </p:nvSpPr>
        <p:spPr>
          <a:xfrm>
            <a:off x="2385534" y="-73152"/>
            <a:ext cx="7420930" cy="590573"/>
          </a:xfrm>
          <a:custGeom>
            <a:avLst/>
            <a:gdLst>
              <a:gd name="connsiteX0" fmla="*/ 611874 w 7420930"/>
              <a:gd name="connsiteY0" fmla="*/ 590077 h 590573"/>
              <a:gd name="connsiteX1" fmla="*/ 6808152 w 7420930"/>
              <a:gd name="connsiteY1" fmla="*/ 590077 h 590573"/>
              <a:gd name="connsiteX2" fmla="*/ 6963673 w 7420930"/>
              <a:gd name="connsiteY2" fmla="*/ 519568 h 590573"/>
              <a:gd name="connsiteX3" fmla="*/ 7420729 w 7420930"/>
              <a:gd name="connsiteY3" fmla="*/ -496 h 590573"/>
              <a:gd name="connsiteX4" fmla="*/ -202 w 7420930"/>
              <a:gd name="connsiteY4" fmla="*/ -496 h 590573"/>
              <a:gd name="connsiteX5" fmla="*/ 456856 w 7420930"/>
              <a:gd name="connsiteY5" fmla="*/ 519568 h 590573"/>
              <a:gd name="connsiteX6" fmla="*/ 611874 w 7420930"/>
              <a:gd name="connsiteY6" fmla="*/ 590077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930" h="590573">
                <a:moveTo>
                  <a:pt x="611874" y="590077"/>
                </a:moveTo>
                <a:lnTo>
                  <a:pt x="6808152" y="590077"/>
                </a:lnTo>
                <a:cubicBezTo>
                  <a:pt x="6867761" y="590126"/>
                  <a:pt x="6924418" y="564424"/>
                  <a:pt x="6963673" y="519568"/>
                </a:cubicBezTo>
                <a:lnTo>
                  <a:pt x="7420729" y="-496"/>
                </a:lnTo>
                <a:lnTo>
                  <a:pt x="-202" y="-496"/>
                </a:lnTo>
                <a:lnTo>
                  <a:pt x="456856" y="519568"/>
                </a:lnTo>
                <a:cubicBezTo>
                  <a:pt x="496160" y="564073"/>
                  <a:pt x="552518" y="589726"/>
                  <a:pt x="611874" y="590077"/>
                </a:cubicBez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45116EED-8EA3-14DE-3F72-5BE2A6F8C8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1647" y="6438129"/>
            <a:ext cx="552124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TextBox 33">
            <a:hlinkClick r:id="rId2" action="ppaction://hlinksldjump"/>
            <a:extLst>
              <a:ext uri="{FF2B5EF4-FFF2-40B4-BE49-F238E27FC236}">
                <a16:creationId xmlns:a16="http://schemas.microsoft.com/office/drawing/2014/main" id="{C010B793-23E3-12AF-15BA-654C4DA07B96}"/>
              </a:ext>
            </a:extLst>
          </p:cNvPr>
          <p:cNvSpPr txBox="1"/>
          <p:nvPr userDrawn="1"/>
        </p:nvSpPr>
        <p:spPr>
          <a:xfrm>
            <a:off x="10875540" y="6479741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ابتدایی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1FC5F24-BC34-658B-74B9-4298B028107E}"/>
              </a:ext>
            </a:extLst>
          </p:cNvPr>
          <p:cNvSpPr txBox="1"/>
          <p:nvPr userDrawn="1"/>
        </p:nvSpPr>
        <p:spPr>
          <a:xfrm>
            <a:off x="9397333" y="6482098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020918-0F5F-4095-00CA-B463C6E35C10}"/>
              </a:ext>
            </a:extLst>
          </p:cNvPr>
          <p:cNvCxnSpPr>
            <a:cxnSpLocks/>
          </p:cNvCxnSpPr>
          <p:nvPr userDrawn="1"/>
        </p:nvCxnSpPr>
        <p:spPr>
          <a:xfrm>
            <a:off x="10779159" y="6518863"/>
            <a:ext cx="0" cy="23424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15071070-BBD3-1198-64E8-36D41FBC97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02054" y="1016419"/>
            <a:ext cx="5218963" cy="2964185"/>
          </a:xfrm>
          <a:custGeom>
            <a:avLst/>
            <a:gdLst>
              <a:gd name="connsiteX0" fmla="*/ 0 w 12192000"/>
              <a:gd name="connsiteY0" fmla="*/ 0 h 3016385"/>
              <a:gd name="connsiteX1" fmla="*/ 12192000 w 12192000"/>
              <a:gd name="connsiteY1" fmla="*/ 0 h 3016385"/>
              <a:gd name="connsiteX2" fmla="*/ 12192000 w 12192000"/>
              <a:gd name="connsiteY2" fmla="*/ 3016385 h 3016385"/>
              <a:gd name="connsiteX3" fmla="*/ 0 w 12192000"/>
              <a:gd name="connsiteY3" fmla="*/ 3016385 h 301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16385">
                <a:moveTo>
                  <a:pt x="0" y="0"/>
                </a:moveTo>
                <a:lnTo>
                  <a:pt x="12192000" y="0"/>
                </a:lnTo>
                <a:lnTo>
                  <a:pt x="12192000" y="3016385"/>
                </a:lnTo>
                <a:lnTo>
                  <a:pt x="0" y="3016385"/>
                </a:lnTo>
                <a:close/>
              </a:path>
            </a:pathLst>
          </a:custGeom>
        </p:spPr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11B068C5-0A38-C11C-9B85-ADE4431C846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4041" y="1016419"/>
            <a:ext cx="5218963" cy="2964185"/>
          </a:xfrm>
          <a:custGeom>
            <a:avLst/>
            <a:gdLst>
              <a:gd name="connsiteX0" fmla="*/ 0 w 12192000"/>
              <a:gd name="connsiteY0" fmla="*/ 0 h 3016385"/>
              <a:gd name="connsiteX1" fmla="*/ 12192000 w 12192000"/>
              <a:gd name="connsiteY1" fmla="*/ 0 h 3016385"/>
              <a:gd name="connsiteX2" fmla="*/ 12192000 w 12192000"/>
              <a:gd name="connsiteY2" fmla="*/ 3016385 h 3016385"/>
              <a:gd name="connsiteX3" fmla="*/ 0 w 12192000"/>
              <a:gd name="connsiteY3" fmla="*/ 3016385 h 301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16385">
                <a:moveTo>
                  <a:pt x="0" y="0"/>
                </a:moveTo>
                <a:lnTo>
                  <a:pt x="12192000" y="0"/>
                </a:lnTo>
                <a:lnTo>
                  <a:pt x="12192000" y="3016385"/>
                </a:lnTo>
                <a:lnTo>
                  <a:pt x="0" y="3016385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01799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C9A332-CE6D-8E72-3B24-B9F7BC316C57}"/>
              </a:ext>
            </a:extLst>
          </p:cNvPr>
          <p:cNvSpPr/>
          <p:nvPr userDrawn="1"/>
        </p:nvSpPr>
        <p:spPr>
          <a:xfrm>
            <a:off x="231647" y="256032"/>
            <a:ext cx="11728704" cy="6437375"/>
          </a:xfrm>
          <a:prstGeom prst="roundRect">
            <a:avLst>
              <a:gd name="adj" fmla="val 4380"/>
            </a:avLst>
          </a:prstGeom>
          <a:noFill/>
          <a:ln w="19050">
            <a:solidFill>
              <a:srgbClr val="C8AA8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4C1B48-81BB-9128-A812-3424A61DCD00}"/>
              </a:ext>
            </a:extLst>
          </p:cNvPr>
          <p:cNvGrpSpPr/>
          <p:nvPr userDrawn="1"/>
        </p:nvGrpSpPr>
        <p:grpSpPr>
          <a:xfrm>
            <a:off x="-9530" y="5700776"/>
            <a:ext cx="12201530" cy="791599"/>
            <a:chOff x="-9530" y="5664200"/>
            <a:chExt cx="12201530" cy="79159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378C0A3-CBE9-5BB0-AE9B-D60C63DDB869}"/>
                </a:ext>
              </a:extLst>
            </p:cNvPr>
            <p:cNvSpPr/>
            <p:nvPr/>
          </p:nvSpPr>
          <p:spPr>
            <a:xfrm>
              <a:off x="9368145" y="5664200"/>
              <a:ext cx="2823855" cy="791599"/>
            </a:xfrm>
            <a:custGeom>
              <a:avLst/>
              <a:gdLst>
                <a:gd name="connsiteX0" fmla="*/ 2847156 w 2847357"/>
                <a:gd name="connsiteY0" fmla="*/ -496 h 791599"/>
                <a:gd name="connsiteX1" fmla="*/ 961918 w 2847357"/>
                <a:gd name="connsiteY1" fmla="*/ -496 h 791599"/>
                <a:gd name="connsiteX2" fmla="*/ 529865 w 2847357"/>
                <a:gd name="connsiteY2" fmla="*/ 193528 h 791599"/>
                <a:gd name="connsiteX3" fmla="*/ -202 w 2847357"/>
                <a:gd name="connsiteY3" fmla="*/ 791104 h 791599"/>
                <a:gd name="connsiteX4" fmla="*/ 2847156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2847156" y="-496"/>
                  </a:moveTo>
                  <a:lnTo>
                    <a:pt x="961918" y="-496"/>
                  </a:lnTo>
                  <a:cubicBezTo>
                    <a:pt x="796798" y="-545"/>
                    <a:pt x="639528" y="70063"/>
                    <a:pt x="529865" y="193528"/>
                  </a:cubicBezTo>
                  <a:lnTo>
                    <a:pt x="-202" y="791104"/>
                  </a:lnTo>
                  <a:lnTo>
                    <a:pt x="2847156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FADC1F-7BE4-4CFB-530C-C24942FBC822}"/>
                </a:ext>
              </a:extLst>
            </p:cNvPr>
            <p:cNvSpPr/>
            <p:nvPr userDrawn="1"/>
          </p:nvSpPr>
          <p:spPr>
            <a:xfrm>
              <a:off x="-9530" y="5664200"/>
              <a:ext cx="2847357" cy="791599"/>
            </a:xfrm>
            <a:custGeom>
              <a:avLst/>
              <a:gdLst>
                <a:gd name="connsiteX0" fmla="*/ -202 w 2847357"/>
                <a:gd name="connsiteY0" fmla="*/ -496 h 791599"/>
                <a:gd name="connsiteX1" fmla="*/ 1885035 w 2847357"/>
                <a:gd name="connsiteY1" fmla="*/ -496 h 791599"/>
                <a:gd name="connsiteX2" fmla="*/ 2317089 w 2847357"/>
                <a:gd name="connsiteY2" fmla="*/ 193528 h 791599"/>
                <a:gd name="connsiteX3" fmla="*/ 2847156 w 2847357"/>
                <a:gd name="connsiteY3" fmla="*/ 791104 h 791599"/>
                <a:gd name="connsiteX4" fmla="*/ -202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-202" y="-496"/>
                  </a:moveTo>
                  <a:lnTo>
                    <a:pt x="1885035" y="-496"/>
                  </a:lnTo>
                  <a:cubicBezTo>
                    <a:pt x="2050155" y="-545"/>
                    <a:pt x="2207425" y="70063"/>
                    <a:pt x="2317089" y="193528"/>
                  </a:cubicBezTo>
                  <a:lnTo>
                    <a:pt x="2847156" y="791104"/>
                  </a:lnTo>
                  <a:lnTo>
                    <a:pt x="-202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408502-BF67-0949-C3AF-EAC33298C009}"/>
                </a:ext>
              </a:extLst>
            </p:cNvPr>
            <p:cNvSpPr/>
            <p:nvPr/>
          </p:nvSpPr>
          <p:spPr>
            <a:xfrm>
              <a:off x="2398271" y="5865226"/>
              <a:ext cx="7420930" cy="590573"/>
            </a:xfrm>
            <a:custGeom>
              <a:avLst/>
              <a:gdLst>
                <a:gd name="connsiteX0" fmla="*/ 611874 w 7420930"/>
                <a:gd name="connsiteY0" fmla="*/ 590077 h 590573"/>
                <a:gd name="connsiteX1" fmla="*/ 6808152 w 7420930"/>
                <a:gd name="connsiteY1" fmla="*/ 590077 h 590573"/>
                <a:gd name="connsiteX2" fmla="*/ 6963673 w 7420930"/>
                <a:gd name="connsiteY2" fmla="*/ 519568 h 590573"/>
                <a:gd name="connsiteX3" fmla="*/ 7420729 w 7420930"/>
                <a:gd name="connsiteY3" fmla="*/ -496 h 590573"/>
                <a:gd name="connsiteX4" fmla="*/ -202 w 7420930"/>
                <a:gd name="connsiteY4" fmla="*/ -496 h 590573"/>
                <a:gd name="connsiteX5" fmla="*/ 456856 w 7420930"/>
                <a:gd name="connsiteY5" fmla="*/ 519568 h 590573"/>
                <a:gd name="connsiteX6" fmla="*/ 611874 w 7420930"/>
                <a:gd name="connsiteY6" fmla="*/ 590077 h 59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0930" h="590573">
                  <a:moveTo>
                    <a:pt x="611874" y="590077"/>
                  </a:moveTo>
                  <a:lnTo>
                    <a:pt x="6808152" y="590077"/>
                  </a:lnTo>
                  <a:cubicBezTo>
                    <a:pt x="6867761" y="590126"/>
                    <a:pt x="6924418" y="564424"/>
                    <a:pt x="6963673" y="519568"/>
                  </a:cubicBezTo>
                  <a:lnTo>
                    <a:pt x="7420729" y="-496"/>
                  </a:lnTo>
                  <a:lnTo>
                    <a:pt x="-202" y="-496"/>
                  </a:lnTo>
                  <a:lnTo>
                    <a:pt x="456856" y="519568"/>
                  </a:lnTo>
                  <a:cubicBezTo>
                    <a:pt x="496160" y="564073"/>
                    <a:pt x="552518" y="589726"/>
                    <a:pt x="611874" y="5900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521D4-56AF-90D8-00DD-F01452BE7730}"/>
              </a:ext>
            </a:extLst>
          </p:cNvPr>
          <p:cNvSpPr/>
          <p:nvPr userDrawn="1"/>
        </p:nvSpPr>
        <p:spPr>
          <a:xfrm>
            <a:off x="-2" y="6400800"/>
            <a:ext cx="12192002" cy="457200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631FF0A-2A30-BE94-97E3-4E9CBD20C915}"/>
              </a:ext>
            </a:extLst>
          </p:cNvPr>
          <p:cNvSpPr/>
          <p:nvPr userDrawn="1"/>
        </p:nvSpPr>
        <p:spPr>
          <a:xfrm>
            <a:off x="2385534" y="-73152"/>
            <a:ext cx="7420930" cy="590573"/>
          </a:xfrm>
          <a:custGeom>
            <a:avLst/>
            <a:gdLst>
              <a:gd name="connsiteX0" fmla="*/ 611874 w 7420930"/>
              <a:gd name="connsiteY0" fmla="*/ 590077 h 590573"/>
              <a:gd name="connsiteX1" fmla="*/ 6808152 w 7420930"/>
              <a:gd name="connsiteY1" fmla="*/ 590077 h 590573"/>
              <a:gd name="connsiteX2" fmla="*/ 6963673 w 7420930"/>
              <a:gd name="connsiteY2" fmla="*/ 519568 h 590573"/>
              <a:gd name="connsiteX3" fmla="*/ 7420729 w 7420930"/>
              <a:gd name="connsiteY3" fmla="*/ -496 h 590573"/>
              <a:gd name="connsiteX4" fmla="*/ -202 w 7420930"/>
              <a:gd name="connsiteY4" fmla="*/ -496 h 590573"/>
              <a:gd name="connsiteX5" fmla="*/ 456856 w 7420930"/>
              <a:gd name="connsiteY5" fmla="*/ 519568 h 590573"/>
              <a:gd name="connsiteX6" fmla="*/ 611874 w 7420930"/>
              <a:gd name="connsiteY6" fmla="*/ 590077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930" h="590573">
                <a:moveTo>
                  <a:pt x="611874" y="590077"/>
                </a:moveTo>
                <a:lnTo>
                  <a:pt x="6808152" y="590077"/>
                </a:lnTo>
                <a:cubicBezTo>
                  <a:pt x="6867761" y="590126"/>
                  <a:pt x="6924418" y="564424"/>
                  <a:pt x="6963673" y="519568"/>
                </a:cubicBezTo>
                <a:lnTo>
                  <a:pt x="7420729" y="-496"/>
                </a:lnTo>
                <a:lnTo>
                  <a:pt x="-202" y="-496"/>
                </a:lnTo>
                <a:lnTo>
                  <a:pt x="456856" y="519568"/>
                </a:lnTo>
                <a:cubicBezTo>
                  <a:pt x="496160" y="564073"/>
                  <a:pt x="552518" y="589726"/>
                  <a:pt x="611874" y="590077"/>
                </a:cubicBez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45116EED-8EA3-14DE-3F72-5BE2A6F8C8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1647" y="6438129"/>
            <a:ext cx="552124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TextBox 33">
            <a:hlinkClick r:id="rId2" action="ppaction://hlinksldjump"/>
            <a:extLst>
              <a:ext uri="{FF2B5EF4-FFF2-40B4-BE49-F238E27FC236}">
                <a16:creationId xmlns:a16="http://schemas.microsoft.com/office/drawing/2014/main" id="{C010B793-23E3-12AF-15BA-654C4DA07B96}"/>
              </a:ext>
            </a:extLst>
          </p:cNvPr>
          <p:cNvSpPr txBox="1"/>
          <p:nvPr userDrawn="1"/>
        </p:nvSpPr>
        <p:spPr>
          <a:xfrm>
            <a:off x="10875540" y="6479741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ابتدایی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1FC5F24-BC34-658B-74B9-4298B028107E}"/>
              </a:ext>
            </a:extLst>
          </p:cNvPr>
          <p:cNvSpPr txBox="1"/>
          <p:nvPr userDrawn="1"/>
        </p:nvSpPr>
        <p:spPr>
          <a:xfrm>
            <a:off x="9397333" y="6482098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020918-0F5F-4095-00CA-B463C6E35C10}"/>
              </a:ext>
            </a:extLst>
          </p:cNvPr>
          <p:cNvCxnSpPr>
            <a:cxnSpLocks/>
          </p:cNvCxnSpPr>
          <p:nvPr userDrawn="1"/>
        </p:nvCxnSpPr>
        <p:spPr>
          <a:xfrm>
            <a:off x="10779159" y="6518863"/>
            <a:ext cx="0" cy="23424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559C7D5E-924E-4686-6A99-3823E803B73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7709" y="785816"/>
            <a:ext cx="4844794" cy="4805113"/>
          </a:xfrm>
          <a:custGeom>
            <a:avLst/>
            <a:gdLst>
              <a:gd name="connsiteX0" fmla="*/ 3595860 w 5897880"/>
              <a:gd name="connsiteY0" fmla="*/ 2703196 h 5849573"/>
              <a:gd name="connsiteX1" fmla="*/ 5897880 w 5897880"/>
              <a:gd name="connsiteY1" fmla="*/ 2703196 h 5849573"/>
              <a:gd name="connsiteX2" fmla="*/ 5897880 w 5897880"/>
              <a:gd name="connsiteY2" fmla="*/ 5684903 h 5849573"/>
              <a:gd name="connsiteX3" fmla="*/ 3595860 w 5897880"/>
              <a:gd name="connsiteY3" fmla="*/ 5684903 h 5849573"/>
              <a:gd name="connsiteX4" fmla="*/ 982980 w 5897880"/>
              <a:gd name="connsiteY4" fmla="*/ 2703196 h 5849573"/>
              <a:gd name="connsiteX5" fmla="*/ 3522346 w 5897880"/>
              <a:gd name="connsiteY5" fmla="*/ 2703196 h 5849573"/>
              <a:gd name="connsiteX6" fmla="*/ 3522346 w 5897880"/>
              <a:gd name="connsiteY6" fmla="*/ 5849573 h 5849573"/>
              <a:gd name="connsiteX7" fmla="*/ 982980 w 5897880"/>
              <a:gd name="connsiteY7" fmla="*/ 5849573 h 5849573"/>
              <a:gd name="connsiteX8" fmla="*/ 0 w 5897880"/>
              <a:gd name="connsiteY8" fmla="*/ 2703196 h 5849573"/>
              <a:gd name="connsiteX9" fmla="*/ 906526 w 5897880"/>
              <a:gd name="connsiteY9" fmla="*/ 2703196 h 5849573"/>
              <a:gd name="connsiteX10" fmla="*/ 906526 w 5897880"/>
              <a:gd name="connsiteY10" fmla="*/ 5658574 h 5849573"/>
              <a:gd name="connsiteX11" fmla="*/ 0 w 5897880"/>
              <a:gd name="connsiteY11" fmla="*/ 5658574 h 5849573"/>
              <a:gd name="connsiteX12" fmla="*/ 982980 w 5897880"/>
              <a:gd name="connsiteY12" fmla="*/ 2194901 h 5849573"/>
              <a:gd name="connsiteX13" fmla="*/ 1785327 w 5897880"/>
              <a:gd name="connsiteY13" fmla="*/ 2194901 h 5849573"/>
              <a:gd name="connsiteX14" fmla="*/ 1785327 w 5897880"/>
              <a:gd name="connsiteY14" fmla="*/ 2627581 h 5849573"/>
              <a:gd name="connsiteX15" fmla="*/ 982980 w 5897880"/>
              <a:gd name="connsiteY15" fmla="*/ 2627581 h 5849573"/>
              <a:gd name="connsiteX16" fmla="*/ 1865142 w 5897880"/>
              <a:gd name="connsiteY16" fmla="*/ 880062 h 5849573"/>
              <a:gd name="connsiteX17" fmla="*/ 5675240 w 5897880"/>
              <a:gd name="connsiteY17" fmla="*/ 880062 h 5849573"/>
              <a:gd name="connsiteX18" fmla="*/ 5675240 w 5897880"/>
              <a:gd name="connsiteY18" fmla="*/ 2627582 h 5849573"/>
              <a:gd name="connsiteX19" fmla="*/ 1865142 w 5897880"/>
              <a:gd name="connsiteY19" fmla="*/ 2627582 h 5849573"/>
              <a:gd name="connsiteX20" fmla="*/ 546587 w 5897880"/>
              <a:gd name="connsiteY20" fmla="*/ 880062 h 5849573"/>
              <a:gd name="connsiteX21" fmla="*/ 1785328 w 5897880"/>
              <a:gd name="connsiteY21" fmla="*/ 880062 h 5849573"/>
              <a:gd name="connsiteX22" fmla="*/ 1785328 w 5897880"/>
              <a:gd name="connsiteY22" fmla="*/ 2119287 h 5849573"/>
              <a:gd name="connsiteX23" fmla="*/ 546587 w 5897880"/>
              <a:gd name="connsiteY23" fmla="*/ 2119287 h 5849573"/>
              <a:gd name="connsiteX24" fmla="*/ 2827117 w 5897880"/>
              <a:gd name="connsiteY24" fmla="*/ 0 h 5849573"/>
              <a:gd name="connsiteX25" fmla="*/ 4322591 w 5897880"/>
              <a:gd name="connsiteY25" fmla="*/ 0 h 5849573"/>
              <a:gd name="connsiteX26" fmla="*/ 4322591 w 5897880"/>
              <a:gd name="connsiteY26" fmla="*/ 804449 h 5849573"/>
              <a:gd name="connsiteX27" fmla="*/ 2827117 w 5897880"/>
              <a:gd name="connsiteY27" fmla="*/ 804449 h 58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897880" h="5849573">
                <a:moveTo>
                  <a:pt x="3595860" y="2703196"/>
                </a:moveTo>
                <a:lnTo>
                  <a:pt x="5897880" y="2703196"/>
                </a:lnTo>
                <a:lnTo>
                  <a:pt x="5897880" y="5684903"/>
                </a:lnTo>
                <a:lnTo>
                  <a:pt x="3595860" y="5684903"/>
                </a:lnTo>
                <a:close/>
                <a:moveTo>
                  <a:pt x="982980" y="2703196"/>
                </a:moveTo>
                <a:lnTo>
                  <a:pt x="3522346" y="2703196"/>
                </a:lnTo>
                <a:lnTo>
                  <a:pt x="3522346" y="5849573"/>
                </a:lnTo>
                <a:lnTo>
                  <a:pt x="982980" y="5849573"/>
                </a:lnTo>
                <a:close/>
                <a:moveTo>
                  <a:pt x="0" y="2703196"/>
                </a:moveTo>
                <a:lnTo>
                  <a:pt x="906526" y="2703196"/>
                </a:lnTo>
                <a:lnTo>
                  <a:pt x="906526" y="5658574"/>
                </a:lnTo>
                <a:lnTo>
                  <a:pt x="0" y="5658574"/>
                </a:lnTo>
                <a:close/>
                <a:moveTo>
                  <a:pt x="982980" y="2194901"/>
                </a:moveTo>
                <a:lnTo>
                  <a:pt x="1785327" y="2194901"/>
                </a:lnTo>
                <a:lnTo>
                  <a:pt x="1785327" y="2627581"/>
                </a:lnTo>
                <a:lnTo>
                  <a:pt x="982980" y="2627581"/>
                </a:lnTo>
                <a:close/>
                <a:moveTo>
                  <a:pt x="1865142" y="880062"/>
                </a:moveTo>
                <a:lnTo>
                  <a:pt x="5675240" y="880062"/>
                </a:lnTo>
                <a:lnTo>
                  <a:pt x="5675240" y="2627582"/>
                </a:lnTo>
                <a:lnTo>
                  <a:pt x="1865142" y="2627582"/>
                </a:lnTo>
                <a:close/>
                <a:moveTo>
                  <a:pt x="546587" y="880062"/>
                </a:moveTo>
                <a:lnTo>
                  <a:pt x="1785328" y="880062"/>
                </a:lnTo>
                <a:lnTo>
                  <a:pt x="1785328" y="2119287"/>
                </a:lnTo>
                <a:lnTo>
                  <a:pt x="546587" y="2119287"/>
                </a:lnTo>
                <a:close/>
                <a:moveTo>
                  <a:pt x="2827117" y="0"/>
                </a:moveTo>
                <a:lnTo>
                  <a:pt x="4322591" y="0"/>
                </a:lnTo>
                <a:lnTo>
                  <a:pt x="4322591" y="804449"/>
                </a:lnTo>
                <a:lnTo>
                  <a:pt x="2827117" y="804449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67210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C9A332-CE6D-8E72-3B24-B9F7BC316C57}"/>
              </a:ext>
            </a:extLst>
          </p:cNvPr>
          <p:cNvSpPr/>
          <p:nvPr userDrawn="1"/>
        </p:nvSpPr>
        <p:spPr>
          <a:xfrm>
            <a:off x="231647" y="256032"/>
            <a:ext cx="11728704" cy="6437375"/>
          </a:xfrm>
          <a:prstGeom prst="roundRect">
            <a:avLst>
              <a:gd name="adj" fmla="val 4380"/>
            </a:avLst>
          </a:prstGeom>
          <a:noFill/>
          <a:ln w="19050">
            <a:solidFill>
              <a:srgbClr val="C8AA8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631FF0A-2A30-BE94-97E3-4E9CBD20C915}"/>
              </a:ext>
            </a:extLst>
          </p:cNvPr>
          <p:cNvSpPr/>
          <p:nvPr userDrawn="1"/>
        </p:nvSpPr>
        <p:spPr>
          <a:xfrm>
            <a:off x="2385534" y="-73152"/>
            <a:ext cx="7420930" cy="590573"/>
          </a:xfrm>
          <a:custGeom>
            <a:avLst/>
            <a:gdLst>
              <a:gd name="connsiteX0" fmla="*/ 611874 w 7420930"/>
              <a:gd name="connsiteY0" fmla="*/ 590077 h 590573"/>
              <a:gd name="connsiteX1" fmla="*/ 6808152 w 7420930"/>
              <a:gd name="connsiteY1" fmla="*/ 590077 h 590573"/>
              <a:gd name="connsiteX2" fmla="*/ 6963673 w 7420930"/>
              <a:gd name="connsiteY2" fmla="*/ 519568 h 590573"/>
              <a:gd name="connsiteX3" fmla="*/ 7420729 w 7420930"/>
              <a:gd name="connsiteY3" fmla="*/ -496 h 590573"/>
              <a:gd name="connsiteX4" fmla="*/ -202 w 7420930"/>
              <a:gd name="connsiteY4" fmla="*/ -496 h 590573"/>
              <a:gd name="connsiteX5" fmla="*/ 456856 w 7420930"/>
              <a:gd name="connsiteY5" fmla="*/ 519568 h 590573"/>
              <a:gd name="connsiteX6" fmla="*/ 611874 w 7420930"/>
              <a:gd name="connsiteY6" fmla="*/ 590077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930" h="590573">
                <a:moveTo>
                  <a:pt x="611874" y="590077"/>
                </a:moveTo>
                <a:lnTo>
                  <a:pt x="6808152" y="590077"/>
                </a:lnTo>
                <a:cubicBezTo>
                  <a:pt x="6867761" y="590126"/>
                  <a:pt x="6924418" y="564424"/>
                  <a:pt x="6963673" y="519568"/>
                </a:cubicBezTo>
                <a:lnTo>
                  <a:pt x="7420729" y="-496"/>
                </a:lnTo>
                <a:lnTo>
                  <a:pt x="-202" y="-496"/>
                </a:lnTo>
                <a:lnTo>
                  <a:pt x="456856" y="519568"/>
                </a:lnTo>
                <a:cubicBezTo>
                  <a:pt x="496160" y="564073"/>
                  <a:pt x="552518" y="589726"/>
                  <a:pt x="611874" y="590077"/>
                </a:cubicBez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92987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EAEC5E2-C819-70A1-6397-D2F2C5211C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742175" cy="6858000"/>
          </a:xfrm>
          <a:custGeom>
            <a:avLst/>
            <a:gdLst>
              <a:gd name="connsiteX0" fmla="*/ 0 w 6742175"/>
              <a:gd name="connsiteY0" fmla="*/ 0 h 6858000"/>
              <a:gd name="connsiteX1" fmla="*/ 6742175 w 6742175"/>
              <a:gd name="connsiteY1" fmla="*/ 0 h 6858000"/>
              <a:gd name="connsiteX2" fmla="*/ 6742175 w 6742175"/>
              <a:gd name="connsiteY2" fmla="*/ 6858000 h 6858000"/>
              <a:gd name="connsiteX3" fmla="*/ 0 w 6742175"/>
              <a:gd name="connsiteY3" fmla="*/ 6858000 h 6858000"/>
              <a:gd name="connsiteX4" fmla="*/ 0 w 6742175"/>
              <a:gd name="connsiteY4" fmla="*/ 0 h 6858000"/>
              <a:gd name="connsiteX0" fmla="*/ 0 w 6742175"/>
              <a:gd name="connsiteY0" fmla="*/ 0 h 6858000"/>
              <a:gd name="connsiteX1" fmla="*/ 5669279 w 6742175"/>
              <a:gd name="connsiteY1" fmla="*/ 670560 h 6858000"/>
              <a:gd name="connsiteX2" fmla="*/ 6742175 w 6742175"/>
              <a:gd name="connsiteY2" fmla="*/ 6858000 h 6858000"/>
              <a:gd name="connsiteX3" fmla="*/ 0 w 6742175"/>
              <a:gd name="connsiteY3" fmla="*/ 6858000 h 6858000"/>
              <a:gd name="connsiteX4" fmla="*/ 0 w 6742175"/>
              <a:gd name="connsiteY4" fmla="*/ 0 h 6858000"/>
              <a:gd name="connsiteX0" fmla="*/ 0 w 6742175"/>
              <a:gd name="connsiteY0" fmla="*/ 0 h 6858000"/>
              <a:gd name="connsiteX1" fmla="*/ 4767071 w 6742175"/>
              <a:gd name="connsiteY1" fmla="*/ 12192 h 6858000"/>
              <a:gd name="connsiteX2" fmla="*/ 6742175 w 6742175"/>
              <a:gd name="connsiteY2" fmla="*/ 6858000 h 6858000"/>
              <a:gd name="connsiteX3" fmla="*/ 0 w 6742175"/>
              <a:gd name="connsiteY3" fmla="*/ 6858000 h 6858000"/>
              <a:gd name="connsiteX4" fmla="*/ 0 w 674217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42175" h="6858000">
                <a:moveTo>
                  <a:pt x="0" y="0"/>
                </a:moveTo>
                <a:lnTo>
                  <a:pt x="4767071" y="12192"/>
                </a:lnTo>
                <a:lnTo>
                  <a:pt x="674217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fa-IR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444C926-23B3-FBBE-4479-6881B3B2FD21}"/>
              </a:ext>
            </a:extLst>
          </p:cNvPr>
          <p:cNvSpPr/>
          <p:nvPr userDrawn="1"/>
        </p:nvSpPr>
        <p:spPr>
          <a:xfrm rot="15244871">
            <a:off x="3534789" y="4049667"/>
            <a:ext cx="5394961" cy="590573"/>
          </a:xfrm>
          <a:custGeom>
            <a:avLst/>
            <a:gdLst>
              <a:gd name="connsiteX0" fmla="*/ 5394961 w 5394961"/>
              <a:gd name="connsiteY0" fmla="*/ 0 h 590573"/>
              <a:gd name="connsiteX1" fmla="*/ 4937905 w 5394961"/>
              <a:gd name="connsiteY1" fmla="*/ 520064 h 590573"/>
              <a:gd name="connsiteX2" fmla="*/ 4782384 w 5394961"/>
              <a:gd name="connsiteY2" fmla="*/ 590573 h 590573"/>
              <a:gd name="connsiteX3" fmla="*/ 0 w 5394961"/>
              <a:gd name="connsiteY3" fmla="*/ 590573 h 590573"/>
              <a:gd name="connsiteX4" fmla="*/ 168439 w 5394961"/>
              <a:gd name="connsiteY4" fmla="*/ 0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4961" h="590573">
                <a:moveTo>
                  <a:pt x="5394961" y="0"/>
                </a:moveTo>
                <a:lnTo>
                  <a:pt x="4937905" y="520064"/>
                </a:lnTo>
                <a:cubicBezTo>
                  <a:pt x="4898650" y="564920"/>
                  <a:pt x="4841993" y="590622"/>
                  <a:pt x="4782384" y="590573"/>
                </a:cubicBezTo>
                <a:lnTo>
                  <a:pt x="0" y="590573"/>
                </a:lnTo>
                <a:lnTo>
                  <a:pt x="168439" y="0"/>
                </a:ln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3DA5B71-23F1-E9A4-3899-F1C5826831F7}"/>
              </a:ext>
            </a:extLst>
          </p:cNvPr>
          <p:cNvSpPr/>
          <p:nvPr userDrawn="1"/>
        </p:nvSpPr>
        <p:spPr>
          <a:xfrm rot="4426615" flipH="1">
            <a:off x="4467501" y="842872"/>
            <a:ext cx="2542550" cy="590573"/>
          </a:xfrm>
          <a:custGeom>
            <a:avLst/>
            <a:gdLst>
              <a:gd name="connsiteX0" fmla="*/ 2542550 w 2542550"/>
              <a:gd name="connsiteY0" fmla="*/ 590573 h 590573"/>
              <a:gd name="connsiteX1" fmla="*/ 2370715 w 2542550"/>
              <a:gd name="connsiteY1" fmla="*/ 0 h 590573"/>
              <a:gd name="connsiteX2" fmla="*/ 0 w 2542550"/>
              <a:gd name="connsiteY2" fmla="*/ 0 h 590573"/>
              <a:gd name="connsiteX3" fmla="*/ 457058 w 2542550"/>
              <a:gd name="connsiteY3" fmla="*/ 520064 h 590573"/>
              <a:gd name="connsiteX4" fmla="*/ 612076 w 2542550"/>
              <a:gd name="connsiteY4" fmla="*/ 590573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2550" h="590573">
                <a:moveTo>
                  <a:pt x="2542550" y="590573"/>
                </a:moveTo>
                <a:lnTo>
                  <a:pt x="2370715" y="0"/>
                </a:lnTo>
                <a:lnTo>
                  <a:pt x="0" y="0"/>
                </a:lnTo>
                <a:lnTo>
                  <a:pt x="457058" y="520064"/>
                </a:lnTo>
                <a:cubicBezTo>
                  <a:pt x="496362" y="564569"/>
                  <a:pt x="552720" y="590222"/>
                  <a:pt x="612076" y="590573"/>
                </a:cubicBezTo>
                <a:close/>
              </a:path>
            </a:pathLst>
          </a:custGeom>
          <a:solidFill>
            <a:srgbClr val="C8AA84"/>
          </a:solidFill>
          <a:ln w="50006" cap="flat">
            <a:noFill/>
            <a:prstDash val="solid"/>
            <a:miter/>
          </a:ln>
        </p:spPr>
        <p:txBody>
          <a:bodyPr wrap="square" rtlCol="1" anchor="ctr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1003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444C926-23B3-FBBE-4479-6881B3B2FD21}"/>
              </a:ext>
            </a:extLst>
          </p:cNvPr>
          <p:cNvSpPr/>
          <p:nvPr userDrawn="1"/>
        </p:nvSpPr>
        <p:spPr>
          <a:xfrm rot="15244871">
            <a:off x="8470704" y="4047016"/>
            <a:ext cx="5394961" cy="590573"/>
          </a:xfrm>
          <a:custGeom>
            <a:avLst/>
            <a:gdLst>
              <a:gd name="connsiteX0" fmla="*/ 5394961 w 5394961"/>
              <a:gd name="connsiteY0" fmla="*/ 0 h 590573"/>
              <a:gd name="connsiteX1" fmla="*/ 4937905 w 5394961"/>
              <a:gd name="connsiteY1" fmla="*/ 520064 h 590573"/>
              <a:gd name="connsiteX2" fmla="*/ 4782384 w 5394961"/>
              <a:gd name="connsiteY2" fmla="*/ 590573 h 590573"/>
              <a:gd name="connsiteX3" fmla="*/ 0 w 5394961"/>
              <a:gd name="connsiteY3" fmla="*/ 590573 h 590573"/>
              <a:gd name="connsiteX4" fmla="*/ 168439 w 5394961"/>
              <a:gd name="connsiteY4" fmla="*/ 0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4961" h="590573">
                <a:moveTo>
                  <a:pt x="5394961" y="0"/>
                </a:moveTo>
                <a:lnTo>
                  <a:pt x="4937905" y="520064"/>
                </a:lnTo>
                <a:cubicBezTo>
                  <a:pt x="4898650" y="564920"/>
                  <a:pt x="4841993" y="590622"/>
                  <a:pt x="4782384" y="590573"/>
                </a:cubicBezTo>
                <a:lnTo>
                  <a:pt x="0" y="590573"/>
                </a:lnTo>
                <a:lnTo>
                  <a:pt x="168439" y="0"/>
                </a:ln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7B6F111-F613-6373-BFB7-1261925C1AE3}"/>
              </a:ext>
            </a:extLst>
          </p:cNvPr>
          <p:cNvSpPr/>
          <p:nvPr userDrawn="1"/>
        </p:nvSpPr>
        <p:spPr>
          <a:xfrm rot="4426615" flipH="1">
            <a:off x="7463675" y="1204161"/>
            <a:ext cx="3295094" cy="590573"/>
          </a:xfrm>
          <a:custGeom>
            <a:avLst/>
            <a:gdLst>
              <a:gd name="connsiteX0" fmla="*/ 3295094 w 3295094"/>
              <a:gd name="connsiteY0" fmla="*/ 590573 h 590573"/>
              <a:gd name="connsiteX1" fmla="*/ 3123258 w 3295094"/>
              <a:gd name="connsiteY1" fmla="*/ 0 h 590573"/>
              <a:gd name="connsiteX2" fmla="*/ 0 w 3295094"/>
              <a:gd name="connsiteY2" fmla="*/ 0 h 590573"/>
              <a:gd name="connsiteX3" fmla="*/ 606167 w 3295094"/>
              <a:gd name="connsiteY3" fmla="*/ 520064 h 590573"/>
              <a:gd name="connsiteX4" fmla="*/ 811757 w 3295094"/>
              <a:gd name="connsiteY4" fmla="*/ 590573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5094" h="590573">
                <a:moveTo>
                  <a:pt x="3295094" y="590573"/>
                </a:moveTo>
                <a:lnTo>
                  <a:pt x="3123258" y="0"/>
                </a:lnTo>
                <a:lnTo>
                  <a:pt x="0" y="0"/>
                </a:lnTo>
                <a:lnTo>
                  <a:pt x="606167" y="520064"/>
                </a:lnTo>
                <a:cubicBezTo>
                  <a:pt x="658293" y="564569"/>
                  <a:pt x="733037" y="590222"/>
                  <a:pt x="811757" y="590573"/>
                </a:cubicBezTo>
                <a:close/>
              </a:path>
            </a:pathLst>
          </a:custGeom>
          <a:solidFill>
            <a:srgbClr val="C8AA84"/>
          </a:solidFill>
          <a:ln w="50006" cap="flat">
            <a:noFill/>
            <a:prstDash val="solid"/>
            <a:miter/>
          </a:ln>
        </p:spPr>
        <p:txBody>
          <a:bodyPr wrap="square" rtlCol="1" anchor="ctr">
            <a:noAutofit/>
          </a:bodyPr>
          <a:lstStyle/>
          <a:p>
            <a:endParaRPr lang="fa-IR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54B5FE7-8F36-D06D-6879-4AD0BD7BEC68}"/>
              </a:ext>
            </a:extLst>
          </p:cNvPr>
          <p:cNvGrpSpPr/>
          <p:nvPr userDrawn="1"/>
        </p:nvGrpSpPr>
        <p:grpSpPr>
          <a:xfrm>
            <a:off x="8631095" y="1824238"/>
            <a:ext cx="3026549" cy="3209523"/>
            <a:chOff x="8406118" y="1511795"/>
            <a:chExt cx="3303815" cy="3503551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BF7EF8F1-AAFD-EDA0-1CA4-D09C2E524B51}"/>
                </a:ext>
              </a:extLst>
            </p:cNvPr>
            <p:cNvSpPr/>
            <p:nvPr userDrawn="1"/>
          </p:nvSpPr>
          <p:spPr>
            <a:xfrm>
              <a:off x="8406118" y="1884219"/>
              <a:ext cx="3131127" cy="3131127"/>
            </a:xfrm>
            <a:prstGeom prst="roundRect">
              <a:avLst>
                <a:gd name="adj" fmla="val 50000"/>
              </a:avLst>
            </a:prstGeom>
            <a:solidFill>
              <a:srgbClr val="3B457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BE983A9-7069-4FC4-41C9-ADF9A38AB792}"/>
                </a:ext>
              </a:extLst>
            </p:cNvPr>
            <p:cNvSpPr/>
            <p:nvPr userDrawn="1"/>
          </p:nvSpPr>
          <p:spPr>
            <a:xfrm>
              <a:off x="8578806" y="1511795"/>
              <a:ext cx="3131127" cy="3131127"/>
            </a:xfrm>
            <a:prstGeom prst="roundRect">
              <a:avLst>
                <a:gd name="adj" fmla="val 50000"/>
              </a:avLst>
            </a:prstGeom>
            <a:solidFill>
              <a:srgbClr val="C8AA8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43B74B2D-D367-5512-6EED-2B21860CCDE3}"/>
              </a:ext>
            </a:extLst>
          </p:cNvPr>
          <p:cNvSpPr/>
          <p:nvPr userDrawn="1"/>
        </p:nvSpPr>
        <p:spPr>
          <a:xfrm>
            <a:off x="-2" y="6622474"/>
            <a:ext cx="12011893" cy="235526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D1649B-C9E7-D4F3-109A-A6E0AFF66EDB}"/>
              </a:ext>
            </a:extLst>
          </p:cNvPr>
          <p:cNvSpPr/>
          <p:nvPr userDrawn="1"/>
        </p:nvSpPr>
        <p:spPr>
          <a:xfrm>
            <a:off x="0" y="0"/>
            <a:ext cx="8894618" cy="235526"/>
          </a:xfrm>
          <a:prstGeom prst="rect">
            <a:avLst/>
          </a:prstGeom>
          <a:solidFill>
            <a:srgbClr val="C8A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D417C3D-46CF-E291-4985-96551734A81B}"/>
              </a:ext>
            </a:extLst>
          </p:cNvPr>
          <p:cNvGrpSpPr/>
          <p:nvPr userDrawn="1"/>
        </p:nvGrpSpPr>
        <p:grpSpPr>
          <a:xfrm rot="20687374">
            <a:off x="11081520" y="-440894"/>
            <a:ext cx="548209" cy="2681990"/>
            <a:chOff x="11643790" y="0"/>
            <a:chExt cx="548209" cy="240093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684CCD4-2954-B02F-7EA8-F13B227D6FD7}"/>
                </a:ext>
              </a:extLst>
            </p:cNvPr>
            <p:cNvSpPr/>
            <p:nvPr userDrawn="1"/>
          </p:nvSpPr>
          <p:spPr>
            <a:xfrm>
              <a:off x="12011891" y="0"/>
              <a:ext cx="180108" cy="2165407"/>
            </a:xfrm>
            <a:prstGeom prst="rect">
              <a:avLst/>
            </a:prstGeom>
            <a:solidFill>
              <a:srgbClr val="C8A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B534B4B-06A0-F62C-5F7B-8211AE091248}"/>
                </a:ext>
              </a:extLst>
            </p:cNvPr>
            <p:cNvSpPr/>
            <p:nvPr userDrawn="1"/>
          </p:nvSpPr>
          <p:spPr>
            <a:xfrm>
              <a:off x="11643790" y="235526"/>
              <a:ext cx="180108" cy="2165407"/>
            </a:xfrm>
            <a:prstGeom prst="rect">
              <a:avLst/>
            </a:prstGeom>
            <a:solidFill>
              <a:srgbClr val="3B457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40701089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444C926-23B3-FBBE-4479-6881B3B2FD21}"/>
              </a:ext>
            </a:extLst>
          </p:cNvPr>
          <p:cNvSpPr/>
          <p:nvPr userDrawn="1"/>
        </p:nvSpPr>
        <p:spPr>
          <a:xfrm rot="15244871">
            <a:off x="8470704" y="4047016"/>
            <a:ext cx="5394961" cy="590573"/>
          </a:xfrm>
          <a:custGeom>
            <a:avLst/>
            <a:gdLst>
              <a:gd name="connsiteX0" fmla="*/ 5394961 w 5394961"/>
              <a:gd name="connsiteY0" fmla="*/ 0 h 590573"/>
              <a:gd name="connsiteX1" fmla="*/ 4937905 w 5394961"/>
              <a:gd name="connsiteY1" fmla="*/ 520064 h 590573"/>
              <a:gd name="connsiteX2" fmla="*/ 4782384 w 5394961"/>
              <a:gd name="connsiteY2" fmla="*/ 590573 h 590573"/>
              <a:gd name="connsiteX3" fmla="*/ 0 w 5394961"/>
              <a:gd name="connsiteY3" fmla="*/ 590573 h 590573"/>
              <a:gd name="connsiteX4" fmla="*/ 168439 w 5394961"/>
              <a:gd name="connsiteY4" fmla="*/ 0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4961" h="590573">
                <a:moveTo>
                  <a:pt x="5394961" y="0"/>
                </a:moveTo>
                <a:lnTo>
                  <a:pt x="4937905" y="520064"/>
                </a:lnTo>
                <a:cubicBezTo>
                  <a:pt x="4898650" y="564920"/>
                  <a:pt x="4841993" y="590622"/>
                  <a:pt x="4782384" y="590573"/>
                </a:cubicBezTo>
                <a:lnTo>
                  <a:pt x="0" y="590573"/>
                </a:lnTo>
                <a:lnTo>
                  <a:pt x="168439" y="0"/>
                </a:ln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7B6F111-F613-6373-BFB7-1261925C1AE3}"/>
              </a:ext>
            </a:extLst>
          </p:cNvPr>
          <p:cNvSpPr/>
          <p:nvPr userDrawn="1"/>
        </p:nvSpPr>
        <p:spPr>
          <a:xfrm rot="4426615" flipH="1">
            <a:off x="7463675" y="1204161"/>
            <a:ext cx="3295094" cy="590573"/>
          </a:xfrm>
          <a:custGeom>
            <a:avLst/>
            <a:gdLst>
              <a:gd name="connsiteX0" fmla="*/ 3295094 w 3295094"/>
              <a:gd name="connsiteY0" fmla="*/ 590573 h 590573"/>
              <a:gd name="connsiteX1" fmla="*/ 3123258 w 3295094"/>
              <a:gd name="connsiteY1" fmla="*/ 0 h 590573"/>
              <a:gd name="connsiteX2" fmla="*/ 0 w 3295094"/>
              <a:gd name="connsiteY2" fmla="*/ 0 h 590573"/>
              <a:gd name="connsiteX3" fmla="*/ 606167 w 3295094"/>
              <a:gd name="connsiteY3" fmla="*/ 520064 h 590573"/>
              <a:gd name="connsiteX4" fmla="*/ 811757 w 3295094"/>
              <a:gd name="connsiteY4" fmla="*/ 590573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5094" h="590573">
                <a:moveTo>
                  <a:pt x="3295094" y="590573"/>
                </a:moveTo>
                <a:lnTo>
                  <a:pt x="3123258" y="0"/>
                </a:lnTo>
                <a:lnTo>
                  <a:pt x="0" y="0"/>
                </a:lnTo>
                <a:lnTo>
                  <a:pt x="606167" y="520064"/>
                </a:lnTo>
                <a:cubicBezTo>
                  <a:pt x="658293" y="564569"/>
                  <a:pt x="733037" y="590222"/>
                  <a:pt x="811757" y="590573"/>
                </a:cubicBezTo>
                <a:close/>
              </a:path>
            </a:pathLst>
          </a:custGeom>
          <a:solidFill>
            <a:srgbClr val="C8AA84"/>
          </a:solidFill>
          <a:ln w="50006" cap="flat">
            <a:noFill/>
            <a:prstDash val="solid"/>
            <a:miter/>
          </a:ln>
        </p:spPr>
        <p:txBody>
          <a:bodyPr wrap="square" rtlCol="1" anchor="ctr">
            <a:noAutofit/>
          </a:bodyPr>
          <a:lstStyle/>
          <a:p>
            <a:endParaRPr lang="fa-IR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54B5FE7-8F36-D06D-6879-4AD0BD7BEC68}"/>
              </a:ext>
            </a:extLst>
          </p:cNvPr>
          <p:cNvGrpSpPr/>
          <p:nvPr userDrawn="1"/>
        </p:nvGrpSpPr>
        <p:grpSpPr>
          <a:xfrm>
            <a:off x="5911124" y="495222"/>
            <a:ext cx="5587590" cy="5925395"/>
            <a:chOff x="8406118" y="1511795"/>
            <a:chExt cx="3303815" cy="3503551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BF7EF8F1-AAFD-EDA0-1CA4-D09C2E524B51}"/>
                </a:ext>
              </a:extLst>
            </p:cNvPr>
            <p:cNvSpPr/>
            <p:nvPr userDrawn="1"/>
          </p:nvSpPr>
          <p:spPr>
            <a:xfrm>
              <a:off x="8406118" y="1884219"/>
              <a:ext cx="3131127" cy="3131127"/>
            </a:xfrm>
            <a:prstGeom prst="roundRect">
              <a:avLst>
                <a:gd name="adj" fmla="val 50000"/>
              </a:avLst>
            </a:prstGeom>
            <a:solidFill>
              <a:srgbClr val="3B457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BE983A9-7069-4FC4-41C9-ADF9A38AB792}"/>
                </a:ext>
              </a:extLst>
            </p:cNvPr>
            <p:cNvSpPr/>
            <p:nvPr userDrawn="1"/>
          </p:nvSpPr>
          <p:spPr>
            <a:xfrm>
              <a:off x="8578806" y="1511795"/>
              <a:ext cx="3131127" cy="3131127"/>
            </a:xfrm>
            <a:prstGeom prst="roundRect">
              <a:avLst>
                <a:gd name="adj" fmla="val 50000"/>
              </a:avLst>
            </a:prstGeom>
            <a:solidFill>
              <a:srgbClr val="C8AA8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43B74B2D-D367-5512-6EED-2B21860CCDE3}"/>
              </a:ext>
            </a:extLst>
          </p:cNvPr>
          <p:cNvSpPr/>
          <p:nvPr userDrawn="1"/>
        </p:nvSpPr>
        <p:spPr>
          <a:xfrm>
            <a:off x="-2" y="6622474"/>
            <a:ext cx="12011893" cy="235526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D1649B-C9E7-D4F3-109A-A6E0AFF66EDB}"/>
              </a:ext>
            </a:extLst>
          </p:cNvPr>
          <p:cNvSpPr/>
          <p:nvPr userDrawn="1"/>
        </p:nvSpPr>
        <p:spPr>
          <a:xfrm>
            <a:off x="0" y="0"/>
            <a:ext cx="8894618" cy="235526"/>
          </a:xfrm>
          <a:prstGeom prst="rect">
            <a:avLst/>
          </a:prstGeom>
          <a:solidFill>
            <a:srgbClr val="C8A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D417C3D-46CF-E291-4985-96551734A81B}"/>
              </a:ext>
            </a:extLst>
          </p:cNvPr>
          <p:cNvGrpSpPr/>
          <p:nvPr userDrawn="1"/>
        </p:nvGrpSpPr>
        <p:grpSpPr>
          <a:xfrm rot="20687374">
            <a:off x="11081520" y="-440894"/>
            <a:ext cx="548209" cy="2681990"/>
            <a:chOff x="11643790" y="0"/>
            <a:chExt cx="548209" cy="240093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684CCD4-2954-B02F-7EA8-F13B227D6FD7}"/>
                </a:ext>
              </a:extLst>
            </p:cNvPr>
            <p:cNvSpPr/>
            <p:nvPr userDrawn="1"/>
          </p:nvSpPr>
          <p:spPr>
            <a:xfrm>
              <a:off x="12011891" y="0"/>
              <a:ext cx="180108" cy="2165407"/>
            </a:xfrm>
            <a:prstGeom prst="rect">
              <a:avLst/>
            </a:prstGeom>
            <a:solidFill>
              <a:srgbClr val="C8A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B534B4B-06A0-F62C-5F7B-8211AE091248}"/>
                </a:ext>
              </a:extLst>
            </p:cNvPr>
            <p:cNvSpPr/>
            <p:nvPr userDrawn="1"/>
          </p:nvSpPr>
          <p:spPr>
            <a:xfrm>
              <a:off x="11643790" y="235526"/>
              <a:ext cx="180108" cy="2165407"/>
            </a:xfrm>
            <a:prstGeom prst="rect">
              <a:avLst/>
            </a:prstGeom>
            <a:solidFill>
              <a:srgbClr val="3B457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9448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C9A332-CE6D-8E72-3B24-B9F7BC316C57}"/>
              </a:ext>
            </a:extLst>
          </p:cNvPr>
          <p:cNvSpPr/>
          <p:nvPr userDrawn="1"/>
        </p:nvSpPr>
        <p:spPr>
          <a:xfrm>
            <a:off x="231647" y="256032"/>
            <a:ext cx="11728704" cy="6437375"/>
          </a:xfrm>
          <a:prstGeom prst="roundRect">
            <a:avLst>
              <a:gd name="adj" fmla="val 4380"/>
            </a:avLst>
          </a:prstGeom>
          <a:noFill/>
          <a:ln w="19050">
            <a:solidFill>
              <a:srgbClr val="C8AA8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4C1B48-81BB-9128-A812-3424A61DCD00}"/>
              </a:ext>
            </a:extLst>
          </p:cNvPr>
          <p:cNvGrpSpPr/>
          <p:nvPr userDrawn="1"/>
        </p:nvGrpSpPr>
        <p:grpSpPr>
          <a:xfrm>
            <a:off x="-9530" y="5700776"/>
            <a:ext cx="12201530" cy="791599"/>
            <a:chOff x="-9530" y="5664200"/>
            <a:chExt cx="12201530" cy="79159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378C0A3-CBE9-5BB0-AE9B-D60C63DDB869}"/>
                </a:ext>
              </a:extLst>
            </p:cNvPr>
            <p:cNvSpPr/>
            <p:nvPr/>
          </p:nvSpPr>
          <p:spPr>
            <a:xfrm>
              <a:off x="9368145" y="5664200"/>
              <a:ext cx="2823855" cy="791599"/>
            </a:xfrm>
            <a:custGeom>
              <a:avLst/>
              <a:gdLst>
                <a:gd name="connsiteX0" fmla="*/ 2847156 w 2847357"/>
                <a:gd name="connsiteY0" fmla="*/ -496 h 791599"/>
                <a:gd name="connsiteX1" fmla="*/ 961918 w 2847357"/>
                <a:gd name="connsiteY1" fmla="*/ -496 h 791599"/>
                <a:gd name="connsiteX2" fmla="*/ 529865 w 2847357"/>
                <a:gd name="connsiteY2" fmla="*/ 193528 h 791599"/>
                <a:gd name="connsiteX3" fmla="*/ -202 w 2847357"/>
                <a:gd name="connsiteY3" fmla="*/ 791104 h 791599"/>
                <a:gd name="connsiteX4" fmla="*/ 2847156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2847156" y="-496"/>
                  </a:moveTo>
                  <a:lnTo>
                    <a:pt x="961918" y="-496"/>
                  </a:lnTo>
                  <a:cubicBezTo>
                    <a:pt x="796798" y="-545"/>
                    <a:pt x="639528" y="70063"/>
                    <a:pt x="529865" y="193528"/>
                  </a:cubicBezTo>
                  <a:lnTo>
                    <a:pt x="-202" y="791104"/>
                  </a:lnTo>
                  <a:lnTo>
                    <a:pt x="2847156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FADC1F-7BE4-4CFB-530C-C24942FBC822}"/>
                </a:ext>
              </a:extLst>
            </p:cNvPr>
            <p:cNvSpPr/>
            <p:nvPr userDrawn="1"/>
          </p:nvSpPr>
          <p:spPr>
            <a:xfrm>
              <a:off x="-9530" y="5664200"/>
              <a:ext cx="2847357" cy="791599"/>
            </a:xfrm>
            <a:custGeom>
              <a:avLst/>
              <a:gdLst>
                <a:gd name="connsiteX0" fmla="*/ -202 w 2847357"/>
                <a:gd name="connsiteY0" fmla="*/ -496 h 791599"/>
                <a:gd name="connsiteX1" fmla="*/ 1885035 w 2847357"/>
                <a:gd name="connsiteY1" fmla="*/ -496 h 791599"/>
                <a:gd name="connsiteX2" fmla="*/ 2317089 w 2847357"/>
                <a:gd name="connsiteY2" fmla="*/ 193528 h 791599"/>
                <a:gd name="connsiteX3" fmla="*/ 2847156 w 2847357"/>
                <a:gd name="connsiteY3" fmla="*/ 791104 h 791599"/>
                <a:gd name="connsiteX4" fmla="*/ -202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-202" y="-496"/>
                  </a:moveTo>
                  <a:lnTo>
                    <a:pt x="1885035" y="-496"/>
                  </a:lnTo>
                  <a:cubicBezTo>
                    <a:pt x="2050155" y="-545"/>
                    <a:pt x="2207425" y="70063"/>
                    <a:pt x="2317089" y="193528"/>
                  </a:cubicBezTo>
                  <a:lnTo>
                    <a:pt x="2847156" y="791104"/>
                  </a:lnTo>
                  <a:lnTo>
                    <a:pt x="-202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408502-BF67-0949-C3AF-EAC33298C009}"/>
                </a:ext>
              </a:extLst>
            </p:cNvPr>
            <p:cNvSpPr/>
            <p:nvPr/>
          </p:nvSpPr>
          <p:spPr>
            <a:xfrm>
              <a:off x="2398271" y="5865226"/>
              <a:ext cx="7420930" cy="590573"/>
            </a:xfrm>
            <a:custGeom>
              <a:avLst/>
              <a:gdLst>
                <a:gd name="connsiteX0" fmla="*/ 611874 w 7420930"/>
                <a:gd name="connsiteY0" fmla="*/ 590077 h 590573"/>
                <a:gd name="connsiteX1" fmla="*/ 6808152 w 7420930"/>
                <a:gd name="connsiteY1" fmla="*/ 590077 h 590573"/>
                <a:gd name="connsiteX2" fmla="*/ 6963673 w 7420930"/>
                <a:gd name="connsiteY2" fmla="*/ 519568 h 590573"/>
                <a:gd name="connsiteX3" fmla="*/ 7420729 w 7420930"/>
                <a:gd name="connsiteY3" fmla="*/ -496 h 590573"/>
                <a:gd name="connsiteX4" fmla="*/ -202 w 7420930"/>
                <a:gd name="connsiteY4" fmla="*/ -496 h 590573"/>
                <a:gd name="connsiteX5" fmla="*/ 456856 w 7420930"/>
                <a:gd name="connsiteY5" fmla="*/ 519568 h 590573"/>
                <a:gd name="connsiteX6" fmla="*/ 611874 w 7420930"/>
                <a:gd name="connsiteY6" fmla="*/ 590077 h 59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0930" h="590573">
                  <a:moveTo>
                    <a:pt x="611874" y="590077"/>
                  </a:moveTo>
                  <a:lnTo>
                    <a:pt x="6808152" y="590077"/>
                  </a:lnTo>
                  <a:cubicBezTo>
                    <a:pt x="6867761" y="590126"/>
                    <a:pt x="6924418" y="564424"/>
                    <a:pt x="6963673" y="519568"/>
                  </a:cubicBezTo>
                  <a:lnTo>
                    <a:pt x="7420729" y="-496"/>
                  </a:lnTo>
                  <a:lnTo>
                    <a:pt x="-202" y="-496"/>
                  </a:lnTo>
                  <a:lnTo>
                    <a:pt x="456856" y="519568"/>
                  </a:lnTo>
                  <a:cubicBezTo>
                    <a:pt x="496160" y="564073"/>
                    <a:pt x="552518" y="589726"/>
                    <a:pt x="611874" y="5900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521D4-56AF-90D8-00DD-F01452BE7730}"/>
              </a:ext>
            </a:extLst>
          </p:cNvPr>
          <p:cNvSpPr/>
          <p:nvPr userDrawn="1"/>
        </p:nvSpPr>
        <p:spPr>
          <a:xfrm>
            <a:off x="-2" y="6400800"/>
            <a:ext cx="12192002" cy="457200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631FF0A-2A30-BE94-97E3-4E9CBD20C915}"/>
              </a:ext>
            </a:extLst>
          </p:cNvPr>
          <p:cNvSpPr/>
          <p:nvPr userDrawn="1"/>
        </p:nvSpPr>
        <p:spPr>
          <a:xfrm>
            <a:off x="2385534" y="-73152"/>
            <a:ext cx="7420930" cy="590573"/>
          </a:xfrm>
          <a:custGeom>
            <a:avLst/>
            <a:gdLst>
              <a:gd name="connsiteX0" fmla="*/ 611874 w 7420930"/>
              <a:gd name="connsiteY0" fmla="*/ 590077 h 590573"/>
              <a:gd name="connsiteX1" fmla="*/ 6808152 w 7420930"/>
              <a:gd name="connsiteY1" fmla="*/ 590077 h 590573"/>
              <a:gd name="connsiteX2" fmla="*/ 6963673 w 7420930"/>
              <a:gd name="connsiteY2" fmla="*/ 519568 h 590573"/>
              <a:gd name="connsiteX3" fmla="*/ 7420729 w 7420930"/>
              <a:gd name="connsiteY3" fmla="*/ -496 h 590573"/>
              <a:gd name="connsiteX4" fmla="*/ -202 w 7420930"/>
              <a:gd name="connsiteY4" fmla="*/ -496 h 590573"/>
              <a:gd name="connsiteX5" fmla="*/ 456856 w 7420930"/>
              <a:gd name="connsiteY5" fmla="*/ 519568 h 590573"/>
              <a:gd name="connsiteX6" fmla="*/ 611874 w 7420930"/>
              <a:gd name="connsiteY6" fmla="*/ 590077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930" h="590573">
                <a:moveTo>
                  <a:pt x="611874" y="590077"/>
                </a:moveTo>
                <a:lnTo>
                  <a:pt x="6808152" y="590077"/>
                </a:lnTo>
                <a:cubicBezTo>
                  <a:pt x="6867761" y="590126"/>
                  <a:pt x="6924418" y="564424"/>
                  <a:pt x="6963673" y="519568"/>
                </a:cubicBezTo>
                <a:lnTo>
                  <a:pt x="7420729" y="-496"/>
                </a:lnTo>
                <a:lnTo>
                  <a:pt x="-202" y="-496"/>
                </a:lnTo>
                <a:lnTo>
                  <a:pt x="456856" y="519568"/>
                </a:lnTo>
                <a:cubicBezTo>
                  <a:pt x="496160" y="564073"/>
                  <a:pt x="552518" y="589726"/>
                  <a:pt x="611874" y="590077"/>
                </a:cubicBez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45116EED-8EA3-14DE-3F72-5BE2A6F8C8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1647" y="6438129"/>
            <a:ext cx="552124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TextBox 33">
            <a:hlinkClick r:id="rId2" action="ppaction://hlinksldjump"/>
            <a:extLst>
              <a:ext uri="{FF2B5EF4-FFF2-40B4-BE49-F238E27FC236}">
                <a16:creationId xmlns:a16="http://schemas.microsoft.com/office/drawing/2014/main" id="{C010B793-23E3-12AF-15BA-654C4DA07B96}"/>
              </a:ext>
            </a:extLst>
          </p:cNvPr>
          <p:cNvSpPr txBox="1"/>
          <p:nvPr userDrawn="1"/>
        </p:nvSpPr>
        <p:spPr>
          <a:xfrm>
            <a:off x="10875540" y="6479741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ابتدایی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1FC5F24-BC34-658B-74B9-4298B028107E}"/>
              </a:ext>
            </a:extLst>
          </p:cNvPr>
          <p:cNvSpPr txBox="1"/>
          <p:nvPr userDrawn="1"/>
        </p:nvSpPr>
        <p:spPr>
          <a:xfrm>
            <a:off x="9397333" y="6482098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020918-0F5F-4095-00CA-B463C6E35C10}"/>
              </a:ext>
            </a:extLst>
          </p:cNvPr>
          <p:cNvCxnSpPr>
            <a:cxnSpLocks/>
          </p:cNvCxnSpPr>
          <p:nvPr userDrawn="1"/>
        </p:nvCxnSpPr>
        <p:spPr>
          <a:xfrm>
            <a:off x="10779159" y="6518863"/>
            <a:ext cx="0" cy="23424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0758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C9A332-CE6D-8E72-3B24-B9F7BC316C57}"/>
              </a:ext>
            </a:extLst>
          </p:cNvPr>
          <p:cNvSpPr/>
          <p:nvPr userDrawn="1"/>
        </p:nvSpPr>
        <p:spPr>
          <a:xfrm>
            <a:off x="231647" y="256032"/>
            <a:ext cx="11728704" cy="6437375"/>
          </a:xfrm>
          <a:prstGeom prst="roundRect">
            <a:avLst>
              <a:gd name="adj" fmla="val 4380"/>
            </a:avLst>
          </a:prstGeom>
          <a:noFill/>
          <a:ln w="19050">
            <a:solidFill>
              <a:srgbClr val="C8AA8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4C1B48-81BB-9128-A812-3424A61DCD00}"/>
              </a:ext>
            </a:extLst>
          </p:cNvPr>
          <p:cNvGrpSpPr/>
          <p:nvPr userDrawn="1"/>
        </p:nvGrpSpPr>
        <p:grpSpPr>
          <a:xfrm>
            <a:off x="-9530" y="5700776"/>
            <a:ext cx="12201530" cy="791599"/>
            <a:chOff x="-9530" y="5664200"/>
            <a:chExt cx="12201530" cy="79159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378C0A3-CBE9-5BB0-AE9B-D60C63DDB869}"/>
                </a:ext>
              </a:extLst>
            </p:cNvPr>
            <p:cNvSpPr/>
            <p:nvPr/>
          </p:nvSpPr>
          <p:spPr>
            <a:xfrm>
              <a:off x="9368145" y="5664200"/>
              <a:ext cx="2823855" cy="791599"/>
            </a:xfrm>
            <a:custGeom>
              <a:avLst/>
              <a:gdLst>
                <a:gd name="connsiteX0" fmla="*/ 2847156 w 2847357"/>
                <a:gd name="connsiteY0" fmla="*/ -496 h 791599"/>
                <a:gd name="connsiteX1" fmla="*/ 961918 w 2847357"/>
                <a:gd name="connsiteY1" fmla="*/ -496 h 791599"/>
                <a:gd name="connsiteX2" fmla="*/ 529865 w 2847357"/>
                <a:gd name="connsiteY2" fmla="*/ 193528 h 791599"/>
                <a:gd name="connsiteX3" fmla="*/ -202 w 2847357"/>
                <a:gd name="connsiteY3" fmla="*/ 791104 h 791599"/>
                <a:gd name="connsiteX4" fmla="*/ 2847156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2847156" y="-496"/>
                  </a:moveTo>
                  <a:lnTo>
                    <a:pt x="961918" y="-496"/>
                  </a:lnTo>
                  <a:cubicBezTo>
                    <a:pt x="796798" y="-545"/>
                    <a:pt x="639528" y="70063"/>
                    <a:pt x="529865" y="193528"/>
                  </a:cubicBezTo>
                  <a:lnTo>
                    <a:pt x="-202" y="791104"/>
                  </a:lnTo>
                  <a:lnTo>
                    <a:pt x="2847156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FADC1F-7BE4-4CFB-530C-C24942FBC822}"/>
                </a:ext>
              </a:extLst>
            </p:cNvPr>
            <p:cNvSpPr/>
            <p:nvPr userDrawn="1"/>
          </p:nvSpPr>
          <p:spPr>
            <a:xfrm>
              <a:off x="-9530" y="5664200"/>
              <a:ext cx="2847357" cy="791599"/>
            </a:xfrm>
            <a:custGeom>
              <a:avLst/>
              <a:gdLst>
                <a:gd name="connsiteX0" fmla="*/ -202 w 2847357"/>
                <a:gd name="connsiteY0" fmla="*/ -496 h 791599"/>
                <a:gd name="connsiteX1" fmla="*/ 1885035 w 2847357"/>
                <a:gd name="connsiteY1" fmla="*/ -496 h 791599"/>
                <a:gd name="connsiteX2" fmla="*/ 2317089 w 2847357"/>
                <a:gd name="connsiteY2" fmla="*/ 193528 h 791599"/>
                <a:gd name="connsiteX3" fmla="*/ 2847156 w 2847357"/>
                <a:gd name="connsiteY3" fmla="*/ 791104 h 791599"/>
                <a:gd name="connsiteX4" fmla="*/ -202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-202" y="-496"/>
                  </a:moveTo>
                  <a:lnTo>
                    <a:pt x="1885035" y="-496"/>
                  </a:lnTo>
                  <a:cubicBezTo>
                    <a:pt x="2050155" y="-545"/>
                    <a:pt x="2207425" y="70063"/>
                    <a:pt x="2317089" y="193528"/>
                  </a:cubicBezTo>
                  <a:lnTo>
                    <a:pt x="2847156" y="791104"/>
                  </a:lnTo>
                  <a:lnTo>
                    <a:pt x="-202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408502-BF67-0949-C3AF-EAC33298C009}"/>
                </a:ext>
              </a:extLst>
            </p:cNvPr>
            <p:cNvSpPr/>
            <p:nvPr/>
          </p:nvSpPr>
          <p:spPr>
            <a:xfrm>
              <a:off x="2398271" y="5865226"/>
              <a:ext cx="7420930" cy="590573"/>
            </a:xfrm>
            <a:custGeom>
              <a:avLst/>
              <a:gdLst>
                <a:gd name="connsiteX0" fmla="*/ 611874 w 7420930"/>
                <a:gd name="connsiteY0" fmla="*/ 590077 h 590573"/>
                <a:gd name="connsiteX1" fmla="*/ 6808152 w 7420930"/>
                <a:gd name="connsiteY1" fmla="*/ 590077 h 590573"/>
                <a:gd name="connsiteX2" fmla="*/ 6963673 w 7420930"/>
                <a:gd name="connsiteY2" fmla="*/ 519568 h 590573"/>
                <a:gd name="connsiteX3" fmla="*/ 7420729 w 7420930"/>
                <a:gd name="connsiteY3" fmla="*/ -496 h 590573"/>
                <a:gd name="connsiteX4" fmla="*/ -202 w 7420930"/>
                <a:gd name="connsiteY4" fmla="*/ -496 h 590573"/>
                <a:gd name="connsiteX5" fmla="*/ 456856 w 7420930"/>
                <a:gd name="connsiteY5" fmla="*/ 519568 h 590573"/>
                <a:gd name="connsiteX6" fmla="*/ 611874 w 7420930"/>
                <a:gd name="connsiteY6" fmla="*/ 590077 h 59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0930" h="590573">
                  <a:moveTo>
                    <a:pt x="611874" y="590077"/>
                  </a:moveTo>
                  <a:lnTo>
                    <a:pt x="6808152" y="590077"/>
                  </a:lnTo>
                  <a:cubicBezTo>
                    <a:pt x="6867761" y="590126"/>
                    <a:pt x="6924418" y="564424"/>
                    <a:pt x="6963673" y="519568"/>
                  </a:cubicBezTo>
                  <a:lnTo>
                    <a:pt x="7420729" y="-496"/>
                  </a:lnTo>
                  <a:lnTo>
                    <a:pt x="-202" y="-496"/>
                  </a:lnTo>
                  <a:lnTo>
                    <a:pt x="456856" y="519568"/>
                  </a:lnTo>
                  <a:cubicBezTo>
                    <a:pt x="496160" y="564073"/>
                    <a:pt x="552518" y="589726"/>
                    <a:pt x="611874" y="5900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521D4-56AF-90D8-00DD-F01452BE7730}"/>
              </a:ext>
            </a:extLst>
          </p:cNvPr>
          <p:cNvSpPr/>
          <p:nvPr userDrawn="1"/>
        </p:nvSpPr>
        <p:spPr>
          <a:xfrm>
            <a:off x="-2" y="6400800"/>
            <a:ext cx="12192002" cy="457200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631FF0A-2A30-BE94-97E3-4E9CBD20C915}"/>
              </a:ext>
            </a:extLst>
          </p:cNvPr>
          <p:cNvSpPr/>
          <p:nvPr userDrawn="1"/>
        </p:nvSpPr>
        <p:spPr>
          <a:xfrm>
            <a:off x="2385534" y="-73152"/>
            <a:ext cx="7420930" cy="590573"/>
          </a:xfrm>
          <a:custGeom>
            <a:avLst/>
            <a:gdLst>
              <a:gd name="connsiteX0" fmla="*/ 611874 w 7420930"/>
              <a:gd name="connsiteY0" fmla="*/ 590077 h 590573"/>
              <a:gd name="connsiteX1" fmla="*/ 6808152 w 7420930"/>
              <a:gd name="connsiteY1" fmla="*/ 590077 h 590573"/>
              <a:gd name="connsiteX2" fmla="*/ 6963673 w 7420930"/>
              <a:gd name="connsiteY2" fmla="*/ 519568 h 590573"/>
              <a:gd name="connsiteX3" fmla="*/ 7420729 w 7420930"/>
              <a:gd name="connsiteY3" fmla="*/ -496 h 590573"/>
              <a:gd name="connsiteX4" fmla="*/ -202 w 7420930"/>
              <a:gd name="connsiteY4" fmla="*/ -496 h 590573"/>
              <a:gd name="connsiteX5" fmla="*/ 456856 w 7420930"/>
              <a:gd name="connsiteY5" fmla="*/ 519568 h 590573"/>
              <a:gd name="connsiteX6" fmla="*/ 611874 w 7420930"/>
              <a:gd name="connsiteY6" fmla="*/ 590077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930" h="590573">
                <a:moveTo>
                  <a:pt x="611874" y="590077"/>
                </a:moveTo>
                <a:lnTo>
                  <a:pt x="6808152" y="590077"/>
                </a:lnTo>
                <a:cubicBezTo>
                  <a:pt x="6867761" y="590126"/>
                  <a:pt x="6924418" y="564424"/>
                  <a:pt x="6963673" y="519568"/>
                </a:cubicBezTo>
                <a:lnTo>
                  <a:pt x="7420729" y="-496"/>
                </a:lnTo>
                <a:lnTo>
                  <a:pt x="-202" y="-496"/>
                </a:lnTo>
                <a:lnTo>
                  <a:pt x="456856" y="519568"/>
                </a:lnTo>
                <a:cubicBezTo>
                  <a:pt x="496160" y="564073"/>
                  <a:pt x="552518" y="589726"/>
                  <a:pt x="611874" y="590077"/>
                </a:cubicBez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45116EED-8EA3-14DE-3F72-5BE2A6F8C8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1647" y="6438129"/>
            <a:ext cx="552124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TextBox 33">
            <a:hlinkClick r:id="rId2" action="ppaction://hlinksldjump"/>
            <a:extLst>
              <a:ext uri="{FF2B5EF4-FFF2-40B4-BE49-F238E27FC236}">
                <a16:creationId xmlns:a16="http://schemas.microsoft.com/office/drawing/2014/main" id="{C010B793-23E3-12AF-15BA-654C4DA07B96}"/>
              </a:ext>
            </a:extLst>
          </p:cNvPr>
          <p:cNvSpPr txBox="1"/>
          <p:nvPr userDrawn="1"/>
        </p:nvSpPr>
        <p:spPr>
          <a:xfrm>
            <a:off x="10875540" y="6479741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ابتدایی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1FC5F24-BC34-658B-74B9-4298B028107E}"/>
              </a:ext>
            </a:extLst>
          </p:cNvPr>
          <p:cNvSpPr txBox="1"/>
          <p:nvPr userDrawn="1"/>
        </p:nvSpPr>
        <p:spPr>
          <a:xfrm>
            <a:off x="9397333" y="6482098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020918-0F5F-4095-00CA-B463C6E35C10}"/>
              </a:ext>
            </a:extLst>
          </p:cNvPr>
          <p:cNvCxnSpPr>
            <a:cxnSpLocks/>
          </p:cNvCxnSpPr>
          <p:nvPr userDrawn="1"/>
        </p:nvCxnSpPr>
        <p:spPr>
          <a:xfrm>
            <a:off x="10779159" y="6518863"/>
            <a:ext cx="0" cy="23424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E7EF485-E28E-7C9A-288A-B091C672A77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96481" y="814768"/>
            <a:ext cx="4649968" cy="4939085"/>
          </a:xfrm>
          <a:custGeom>
            <a:avLst/>
            <a:gdLst>
              <a:gd name="connsiteX0" fmla="*/ 2570326 w 4649968"/>
              <a:gd name="connsiteY0" fmla="*/ 394118 h 4939085"/>
              <a:gd name="connsiteX1" fmla="*/ 3249233 w 4649968"/>
              <a:gd name="connsiteY1" fmla="*/ 394118 h 4939085"/>
              <a:gd name="connsiteX2" fmla="*/ 4472943 w 4649968"/>
              <a:gd name="connsiteY2" fmla="*/ 394118 h 4939085"/>
              <a:gd name="connsiteX3" fmla="*/ 4649968 w 4649968"/>
              <a:gd name="connsiteY3" fmla="*/ 571143 h 4939085"/>
              <a:gd name="connsiteX4" fmla="*/ 4649968 w 4649968"/>
              <a:gd name="connsiteY4" fmla="*/ 4762060 h 4939085"/>
              <a:gd name="connsiteX5" fmla="*/ 4472943 w 4649968"/>
              <a:gd name="connsiteY5" fmla="*/ 4939085 h 4939085"/>
              <a:gd name="connsiteX6" fmla="*/ 3276940 w 4649968"/>
              <a:gd name="connsiteY6" fmla="*/ 4939085 h 4939085"/>
              <a:gd name="connsiteX7" fmla="*/ 3249233 w 4649968"/>
              <a:gd name="connsiteY7" fmla="*/ 4939085 h 4939085"/>
              <a:gd name="connsiteX8" fmla="*/ 3221602 w 4649968"/>
              <a:gd name="connsiteY8" fmla="*/ 4933507 h 4939085"/>
              <a:gd name="connsiteX9" fmla="*/ 3094118 w 4649968"/>
              <a:gd name="connsiteY9" fmla="*/ 4920655 h 4939085"/>
              <a:gd name="connsiteX10" fmla="*/ 2369791 w 4649968"/>
              <a:gd name="connsiteY10" fmla="*/ 4031936 h 4939085"/>
              <a:gd name="connsiteX11" fmla="*/ 2369792 w 4649968"/>
              <a:gd name="connsiteY11" fmla="*/ 594652 h 4939085"/>
              <a:gd name="connsiteX12" fmla="*/ 2570326 w 4649968"/>
              <a:gd name="connsiteY12" fmla="*/ 394118 h 4939085"/>
              <a:gd name="connsiteX13" fmla="*/ 177025 w 4649968"/>
              <a:gd name="connsiteY13" fmla="*/ 0 h 4939085"/>
              <a:gd name="connsiteX14" fmla="*/ 1373027 w 4649968"/>
              <a:gd name="connsiteY14" fmla="*/ 0 h 4939085"/>
              <a:gd name="connsiteX15" fmla="*/ 1373028 w 4649968"/>
              <a:gd name="connsiteY15" fmla="*/ 0 h 4939085"/>
              <a:gd name="connsiteX16" fmla="*/ 1373029 w 4649968"/>
              <a:gd name="connsiteY16" fmla="*/ 0 h 4939085"/>
              <a:gd name="connsiteX17" fmla="*/ 1400735 w 4649968"/>
              <a:gd name="connsiteY17" fmla="*/ 0 h 4939085"/>
              <a:gd name="connsiteX18" fmla="*/ 1428366 w 4649968"/>
              <a:gd name="connsiteY18" fmla="*/ 5579 h 4939085"/>
              <a:gd name="connsiteX19" fmla="*/ 1555850 w 4649968"/>
              <a:gd name="connsiteY19" fmla="*/ 18430 h 4939085"/>
              <a:gd name="connsiteX20" fmla="*/ 2280177 w 4649968"/>
              <a:gd name="connsiteY20" fmla="*/ 907149 h 4939085"/>
              <a:gd name="connsiteX21" fmla="*/ 2280176 w 4649968"/>
              <a:gd name="connsiteY21" fmla="*/ 4344433 h 4939085"/>
              <a:gd name="connsiteX22" fmla="*/ 2079642 w 4649968"/>
              <a:gd name="connsiteY22" fmla="*/ 4544967 h 4939085"/>
              <a:gd name="connsiteX23" fmla="*/ 1400735 w 4649968"/>
              <a:gd name="connsiteY23" fmla="*/ 4544967 h 4939085"/>
              <a:gd name="connsiteX24" fmla="*/ 666413 w 4649968"/>
              <a:gd name="connsiteY24" fmla="*/ 4544967 h 4939085"/>
              <a:gd name="connsiteX25" fmla="*/ 177025 w 4649968"/>
              <a:gd name="connsiteY25" fmla="*/ 4544967 h 4939085"/>
              <a:gd name="connsiteX26" fmla="*/ 0 w 4649968"/>
              <a:gd name="connsiteY26" fmla="*/ 4367942 h 4939085"/>
              <a:gd name="connsiteX27" fmla="*/ 0 w 4649968"/>
              <a:gd name="connsiteY27" fmla="*/ 177025 h 4939085"/>
              <a:gd name="connsiteX28" fmla="*/ 177025 w 4649968"/>
              <a:gd name="connsiteY28" fmla="*/ 0 h 4939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49968" h="4939085">
                <a:moveTo>
                  <a:pt x="2570326" y="394118"/>
                </a:moveTo>
                <a:lnTo>
                  <a:pt x="3249233" y="394118"/>
                </a:lnTo>
                <a:lnTo>
                  <a:pt x="4472943" y="394118"/>
                </a:lnTo>
                <a:cubicBezTo>
                  <a:pt x="4570711" y="394118"/>
                  <a:pt x="4649968" y="473375"/>
                  <a:pt x="4649968" y="571143"/>
                </a:cubicBezTo>
                <a:lnTo>
                  <a:pt x="4649968" y="4762060"/>
                </a:lnTo>
                <a:cubicBezTo>
                  <a:pt x="4649968" y="4859828"/>
                  <a:pt x="4570711" y="4939085"/>
                  <a:pt x="4472943" y="4939085"/>
                </a:cubicBezTo>
                <a:lnTo>
                  <a:pt x="3276940" y="4939085"/>
                </a:lnTo>
                <a:lnTo>
                  <a:pt x="3249233" y="4939085"/>
                </a:lnTo>
                <a:lnTo>
                  <a:pt x="3221602" y="4933507"/>
                </a:lnTo>
                <a:lnTo>
                  <a:pt x="3094118" y="4920655"/>
                </a:lnTo>
                <a:cubicBezTo>
                  <a:pt x="2680745" y="4836067"/>
                  <a:pt x="2369791" y="4470316"/>
                  <a:pt x="2369791" y="4031936"/>
                </a:cubicBezTo>
                <a:cubicBezTo>
                  <a:pt x="2369791" y="2886175"/>
                  <a:pt x="2369792" y="1740413"/>
                  <a:pt x="2369792" y="594652"/>
                </a:cubicBezTo>
                <a:cubicBezTo>
                  <a:pt x="2369792" y="483900"/>
                  <a:pt x="2459574" y="394118"/>
                  <a:pt x="2570326" y="394118"/>
                </a:cubicBezTo>
                <a:close/>
                <a:moveTo>
                  <a:pt x="177025" y="0"/>
                </a:moveTo>
                <a:lnTo>
                  <a:pt x="1373027" y="0"/>
                </a:lnTo>
                <a:lnTo>
                  <a:pt x="1373028" y="0"/>
                </a:lnTo>
                <a:lnTo>
                  <a:pt x="1373029" y="0"/>
                </a:lnTo>
                <a:lnTo>
                  <a:pt x="1400735" y="0"/>
                </a:lnTo>
                <a:lnTo>
                  <a:pt x="1428366" y="5579"/>
                </a:lnTo>
                <a:lnTo>
                  <a:pt x="1555850" y="18430"/>
                </a:lnTo>
                <a:cubicBezTo>
                  <a:pt x="1969223" y="103018"/>
                  <a:pt x="2280177" y="468770"/>
                  <a:pt x="2280177" y="907149"/>
                </a:cubicBezTo>
                <a:cubicBezTo>
                  <a:pt x="2280177" y="2052910"/>
                  <a:pt x="2280176" y="3198672"/>
                  <a:pt x="2280176" y="4344433"/>
                </a:cubicBezTo>
                <a:cubicBezTo>
                  <a:pt x="2280176" y="4455185"/>
                  <a:pt x="2190394" y="4544967"/>
                  <a:pt x="2079642" y="4544967"/>
                </a:cubicBezTo>
                <a:lnTo>
                  <a:pt x="1400735" y="4544967"/>
                </a:lnTo>
                <a:lnTo>
                  <a:pt x="666413" y="4544967"/>
                </a:lnTo>
                <a:lnTo>
                  <a:pt x="177025" y="4544967"/>
                </a:lnTo>
                <a:cubicBezTo>
                  <a:pt x="79257" y="4544967"/>
                  <a:pt x="0" y="4465710"/>
                  <a:pt x="0" y="4367942"/>
                </a:cubicBezTo>
                <a:lnTo>
                  <a:pt x="0" y="177025"/>
                </a:lnTo>
                <a:cubicBezTo>
                  <a:pt x="0" y="79257"/>
                  <a:pt x="79257" y="0"/>
                  <a:pt x="177025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7316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C9A332-CE6D-8E72-3B24-B9F7BC316C57}"/>
              </a:ext>
            </a:extLst>
          </p:cNvPr>
          <p:cNvSpPr/>
          <p:nvPr userDrawn="1"/>
        </p:nvSpPr>
        <p:spPr>
          <a:xfrm>
            <a:off x="231647" y="256032"/>
            <a:ext cx="11728704" cy="6437375"/>
          </a:xfrm>
          <a:prstGeom prst="roundRect">
            <a:avLst>
              <a:gd name="adj" fmla="val 4380"/>
            </a:avLst>
          </a:prstGeom>
          <a:noFill/>
          <a:ln w="19050">
            <a:solidFill>
              <a:srgbClr val="C8AA8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4C1B48-81BB-9128-A812-3424A61DCD00}"/>
              </a:ext>
            </a:extLst>
          </p:cNvPr>
          <p:cNvGrpSpPr/>
          <p:nvPr userDrawn="1"/>
        </p:nvGrpSpPr>
        <p:grpSpPr>
          <a:xfrm>
            <a:off x="-9530" y="5700776"/>
            <a:ext cx="12201530" cy="791599"/>
            <a:chOff x="-9530" y="5664200"/>
            <a:chExt cx="12201530" cy="79159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378C0A3-CBE9-5BB0-AE9B-D60C63DDB869}"/>
                </a:ext>
              </a:extLst>
            </p:cNvPr>
            <p:cNvSpPr/>
            <p:nvPr/>
          </p:nvSpPr>
          <p:spPr>
            <a:xfrm>
              <a:off x="9368145" y="5664200"/>
              <a:ext cx="2823855" cy="791599"/>
            </a:xfrm>
            <a:custGeom>
              <a:avLst/>
              <a:gdLst>
                <a:gd name="connsiteX0" fmla="*/ 2847156 w 2847357"/>
                <a:gd name="connsiteY0" fmla="*/ -496 h 791599"/>
                <a:gd name="connsiteX1" fmla="*/ 961918 w 2847357"/>
                <a:gd name="connsiteY1" fmla="*/ -496 h 791599"/>
                <a:gd name="connsiteX2" fmla="*/ 529865 w 2847357"/>
                <a:gd name="connsiteY2" fmla="*/ 193528 h 791599"/>
                <a:gd name="connsiteX3" fmla="*/ -202 w 2847357"/>
                <a:gd name="connsiteY3" fmla="*/ 791104 h 791599"/>
                <a:gd name="connsiteX4" fmla="*/ 2847156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2847156" y="-496"/>
                  </a:moveTo>
                  <a:lnTo>
                    <a:pt x="961918" y="-496"/>
                  </a:lnTo>
                  <a:cubicBezTo>
                    <a:pt x="796798" y="-545"/>
                    <a:pt x="639528" y="70063"/>
                    <a:pt x="529865" y="193528"/>
                  </a:cubicBezTo>
                  <a:lnTo>
                    <a:pt x="-202" y="791104"/>
                  </a:lnTo>
                  <a:lnTo>
                    <a:pt x="2847156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FADC1F-7BE4-4CFB-530C-C24942FBC822}"/>
                </a:ext>
              </a:extLst>
            </p:cNvPr>
            <p:cNvSpPr/>
            <p:nvPr userDrawn="1"/>
          </p:nvSpPr>
          <p:spPr>
            <a:xfrm>
              <a:off x="-9530" y="5664200"/>
              <a:ext cx="2847357" cy="791599"/>
            </a:xfrm>
            <a:custGeom>
              <a:avLst/>
              <a:gdLst>
                <a:gd name="connsiteX0" fmla="*/ -202 w 2847357"/>
                <a:gd name="connsiteY0" fmla="*/ -496 h 791599"/>
                <a:gd name="connsiteX1" fmla="*/ 1885035 w 2847357"/>
                <a:gd name="connsiteY1" fmla="*/ -496 h 791599"/>
                <a:gd name="connsiteX2" fmla="*/ 2317089 w 2847357"/>
                <a:gd name="connsiteY2" fmla="*/ 193528 h 791599"/>
                <a:gd name="connsiteX3" fmla="*/ 2847156 w 2847357"/>
                <a:gd name="connsiteY3" fmla="*/ 791104 h 791599"/>
                <a:gd name="connsiteX4" fmla="*/ -202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-202" y="-496"/>
                  </a:moveTo>
                  <a:lnTo>
                    <a:pt x="1885035" y="-496"/>
                  </a:lnTo>
                  <a:cubicBezTo>
                    <a:pt x="2050155" y="-545"/>
                    <a:pt x="2207425" y="70063"/>
                    <a:pt x="2317089" y="193528"/>
                  </a:cubicBezTo>
                  <a:lnTo>
                    <a:pt x="2847156" y="791104"/>
                  </a:lnTo>
                  <a:lnTo>
                    <a:pt x="-202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408502-BF67-0949-C3AF-EAC33298C009}"/>
                </a:ext>
              </a:extLst>
            </p:cNvPr>
            <p:cNvSpPr/>
            <p:nvPr/>
          </p:nvSpPr>
          <p:spPr>
            <a:xfrm>
              <a:off x="2398271" y="5865226"/>
              <a:ext cx="7420930" cy="590573"/>
            </a:xfrm>
            <a:custGeom>
              <a:avLst/>
              <a:gdLst>
                <a:gd name="connsiteX0" fmla="*/ 611874 w 7420930"/>
                <a:gd name="connsiteY0" fmla="*/ 590077 h 590573"/>
                <a:gd name="connsiteX1" fmla="*/ 6808152 w 7420930"/>
                <a:gd name="connsiteY1" fmla="*/ 590077 h 590573"/>
                <a:gd name="connsiteX2" fmla="*/ 6963673 w 7420930"/>
                <a:gd name="connsiteY2" fmla="*/ 519568 h 590573"/>
                <a:gd name="connsiteX3" fmla="*/ 7420729 w 7420930"/>
                <a:gd name="connsiteY3" fmla="*/ -496 h 590573"/>
                <a:gd name="connsiteX4" fmla="*/ -202 w 7420930"/>
                <a:gd name="connsiteY4" fmla="*/ -496 h 590573"/>
                <a:gd name="connsiteX5" fmla="*/ 456856 w 7420930"/>
                <a:gd name="connsiteY5" fmla="*/ 519568 h 590573"/>
                <a:gd name="connsiteX6" fmla="*/ 611874 w 7420930"/>
                <a:gd name="connsiteY6" fmla="*/ 590077 h 59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0930" h="590573">
                  <a:moveTo>
                    <a:pt x="611874" y="590077"/>
                  </a:moveTo>
                  <a:lnTo>
                    <a:pt x="6808152" y="590077"/>
                  </a:lnTo>
                  <a:cubicBezTo>
                    <a:pt x="6867761" y="590126"/>
                    <a:pt x="6924418" y="564424"/>
                    <a:pt x="6963673" y="519568"/>
                  </a:cubicBezTo>
                  <a:lnTo>
                    <a:pt x="7420729" y="-496"/>
                  </a:lnTo>
                  <a:lnTo>
                    <a:pt x="-202" y="-496"/>
                  </a:lnTo>
                  <a:lnTo>
                    <a:pt x="456856" y="519568"/>
                  </a:lnTo>
                  <a:cubicBezTo>
                    <a:pt x="496160" y="564073"/>
                    <a:pt x="552518" y="589726"/>
                    <a:pt x="611874" y="5900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521D4-56AF-90D8-00DD-F01452BE7730}"/>
              </a:ext>
            </a:extLst>
          </p:cNvPr>
          <p:cNvSpPr/>
          <p:nvPr userDrawn="1"/>
        </p:nvSpPr>
        <p:spPr>
          <a:xfrm>
            <a:off x="-2" y="6400800"/>
            <a:ext cx="12192002" cy="457200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631FF0A-2A30-BE94-97E3-4E9CBD20C915}"/>
              </a:ext>
            </a:extLst>
          </p:cNvPr>
          <p:cNvSpPr/>
          <p:nvPr userDrawn="1"/>
        </p:nvSpPr>
        <p:spPr>
          <a:xfrm>
            <a:off x="2385534" y="-73152"/>
            <a:ext cx="7420930" cy="590573"/>
          </a:xfrm>
          <a:custGeom>
            <a:avLst/>
            <a:gdLst>
              <a:gd name="connsiteX0" fmla="*/ 611874 w 7420930"/>
              <a:gd name="connsiteY0" fmla="*/ 590077 h 590573"/>
              <a:gd name="connsiteX1" fmla="*/ 6808152 w 7420930"/>
              <a:gd name="connsiteY1" fmla="*/ 590077 h 590573"/>
              <a:gd name="connsiteX2" fmla="*/ 6963673 w 7420930"/>
              <a:gd name="connsiteY2" fmla="*/ 519568 h 590573"/>
              <a:gd name="connsiteX3" fmla="*/ 7420729 w 7420930"/>
              <a:gd name="connsiteY3" fmla="*/ -496 h 590573"/>
              <a:gd name="connsiteX4" fmla="*/ -202 w 7420930"/>
              <a:gd name="connsiteY4" fmla="*/ -496 h 590573"/>
              <a:gd name="connsiteX5" fmla="*/ 456856 w 7420930"/>
              <a:gd name="connsiteY5" fmla="*/ 519568 h 590573"/>
              <a:gd name="connsiteX6" fmla="*/ 611874 w 7420930"/>
              <a:gd name="connsiteY6" fmla="*/ 590077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930" h="590573">
                <a:moveTo>
                  <a:pt x="611874" y="590077"/>
                </a:moveTo>
                <a:lnTo>
                  <a:pt x="6808152" y="590077"/>
                </a:lnTo>
                <a:cubicBezTo>
                  <a:pt x="6867761" y="590126"/>
                  <a:pt x="6924418" y="564424"/>
                  <a:pt x="6963673" y="519568"/>
                </a:cubicBezTo>
                <a:lnTo>
                  <a:pt x="7420729" y="-496"/>
                </a:lnTo>
                <a:lnTo>
                  <a:pt x="-202" y="-496"/>
                </a:lnTo>
                <a:lnTo>
                  <a:pt x="456856" y="519568"/>
                </a:lnTo>
                <a:cubicBezTo>
                  <a:pt x="496160" y="564073"/>
                  <a:pt x="552518" y="589726"/>
                  <a:pt x="611874" y="590077"/>
                </a:cubicBez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45116EED-8EA3-14DE-3F72-5BE2A6F8C8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1647" y="6438129"/>
            <a:ext cx="552124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TextBox 33">
            <a:hlinkClick r:id="rId2" action="ppaction://hlinksldjump"/>
            <a:extLst>
              <a:ext uri="{FF2B5EF4-FFF2-40B4-BE49-F238E27FC236}">
                <a16:creationId xmlns:a16="http://schemas.microsoft.com/office/drawing/2014/main" id="{C010B793-23E3-12AF-15BA-654C4DA07B96}"/>
              </a:ext>
            </a:extLst>
          </p:cNvPr>
          <p:cNvSpPr txBox="1"/>
          <p:nvPr userDrawn="1"/>
        </p:nvSpPr>
        <p:spPr>
          <a:xfrm>
            <a:off x="10875540" y="6479741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ابتدایی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1FC5F24-BC34-658B-74B9-4298B028107E}"/>
              </a:ext>
            </a:extLst>
          </p:cNvPr>
          <p:cNvSpPr txBox="1"/>
          <p:nvPr userDrawn="1"/>
        </p:nvSpPr>
        <p:spPr>
          <a:xfrm>
            <a:off x="9397333" y="6482098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020918-0F5F-4095-00CA-B463C6E35C10}"/>
              </a:ext>
            </a:extLst>
          </p:cNvPr>
          <p:cNvCxnSpPr>
            <a:cxnSpLocks/>
          </p:cNvCxnSpPr>
          <p:nvPr userDrawn="1"/>
        </p:nvCxnSpPr>
        <p:spPr>
          <a:xfrm>
            <a:off x="10779159" y="6518863"/>
            <a:ext cx="0" cy="23424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7C9E7043-97CD-51E2-DDD9-DE202B5B91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3771" y="757492"/>
            <a:ext cx="3530173" cy="4781974"/>
          </a:xfrm>
          <a:custGeom>
            <a:avLst/>
            <a:gdLst>
              <a:gd name="connsiteX0" fmla="*/ 1624465 w 4400036"/>
              <a:gd name="connsiteY0" fmla="*/ 0 h 5960289"/>
              <a:gd name="connsiteX1" fmla="*/ 1750517 w 4400036"/>
              <a:gd name="connsiteY1" fmla="*/ 0 h 5960289"/>
              <a:gd name="connsiteX2" fmla="*/ 4131016 w 4400036"/>
              <a:gd name="connsiteY2" fmla="*/ 0 h 5960289"/>
              <a:gd name="connsiteX3" fmla="*/ 4400036 w 4400036"/>
              <a:gd name="connsiteY3" fmla="*/ 269020 h 5960289"/>
              <a:gd name="connsiteX4" fmla="*/ 4400036 w 4400036"/>
              <a:gd name="connsiteY4" fmla="*/ 5960289 h 5960289"/>
              <a:gd name="connsiteX5" fmla="*/ 1 w 4400036"/>
              <a:gd name="connsiteY5" fmla="*/ 5960289 h 5960289"/>
              <a:gd name="connsiteX6" fmla="*/ 0 w 4400036"/>
              <a:gd name="connsiteY6" fmla="*/ 1750517 h 5960289"/>
              <a:gd name="connsiteX7" fmla="*/ 1571537 w 4400036"/>
              <a:gd name="connsiteY7" fmla="*/ 9038 h 5960289"/>
              <a:gd name="connsiteX8" fmla="*/ 1582422 w 4400036"/>
              <a:gd name="connsiteY8" fmla="*/ 8488 h 5960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00036" h="5960289">
                <a:moveTo>
                  <a:pt x="1624465" y="0"/>
                </a:moveTo>
                <a:lnTo>
                  <a:pt x="1750517" y="0"/>
                </a:lnTo>
                <a:lnTo>
                  <a:pt x="4131016" y="0"/>
                </a:lnTo>
                <a:cubicBezTo>
                  <a:pt x="4279592" y="0"/>
                  <a:pt x="4400036" y="120444"/>
                  <a:pt x="4400036" y="269020"/>
                </a:cubicBezTo>
                <a:lnTo>
                  <a:pt x="4400036" y="5960289"/>
                </a:lnTo>
                <a:lnTo>
                  <a:pt x="1" y="5960289"/>
                </a:lnTo>
                <a:lnTo>
                  <a:pt x="0" y="1750517"/>
                </a:lnTo>
                <a:cubicBezTo>
                  <a:pt x="0" y="844157"/>
                  <a:pt x="688828" y="98682"/>
                  <a:pt x="1571537" y="9038"/>
                </a:cubicBezTo>
                <a:lnTo>
                  <a:pt x="1582422" y="8488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56429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C9A332-CE6D-8E72-3B24-B9F7BC316C57}"/>
              </a:ext>
            </a:extLst>
          </p:cNvPr>
          <p:cNvSpPr/>
          <p:nvPr userDrawn="1"/>
        </p:nvSpPr>
        <p:spPr>
          <a:xfrm>
            <a:off x="231647" y="256032"/>
            <a:ext cx="11728704" cy="6437375"/>
          </a:xfrm>
          <a:prstGeom prst="roundRect">
            <a:avLst>
              <a:gd name="adj" fmla="val 4380"/>
            </a:avLst>
          </a:prstGeom>
          <a:noFill/>
          <a:ln w="19050">
            <a:solidFill>
              <a:srgbClr val="C8AA8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4C1B48-81BB-9128-A812-3424A61DCD00}"/>
              </a:ext>
            </a:extLst>
          </p:cNvPr>
          <p:cNvGrpSpPr/>
          <p:nvPr userDrawn="1"/>
        </p:nvGrpSpPr>
        <p:grpSpPr>
          <a:xfrm>
            <a:off x="-9530" y="5700776"/>
            <a:ext cx="12201530" cy="791599"/>
            <a:chOff x="-9530" y="5664200"/>
            <a:chExt cx="12201530" cy="79159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378C0A3-CBE9-5BB0-AE9B-D60C63DDB869}"/>
                </a:ext>
              </a:extLst>
            </p:cNvPr>
            <p:cNvSpPr/>
            <p:nvPr/>
          </p:nvSpPr>
          <p:spPr>
            <a:xfrm>
              <a:off x="9368145" y="5664200"/>
              <a:ext cx="2823855" cy="791599"/>
            </a:xfrm>
            <a:custGeom>
              <a:avLst/>
              <a:gdLst>
                <a:gd name="connsiteX0" fmla="*/ 2847156 w 2847357"/>
                <a:gd name="connsiteY0" fmla="*/ -496 h 791599"/>
                <a:gd name="connsiteX1" fmla="*/ 961918 w 2847357"/>
                <a:gd name="connsiteY1" fmla="*/ -496 h 791599"/>
                <a:gd name="connsiteX2" fmla="*/ 529865 w 2847357"/>
                <a:gd name="connsiteY2" fmla="*/ 193528 h 791599"/>
                <a:gd name="connsiteX3" fmla="*/ -202 w 2847357"/>
                <a:gd name="connsiteY3" fmla="*/ 791104 h 791599"/>
                <a:gd name="connsiteX4" fmla="*/ 2847156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2847156" y="-496"/>
                  </a:moveTo>
                  <a:lnTo>
                    <a:pt x="961918" y="-496"/>
                  </a:lnTo>
                  <a:cubicBezTo>
                    <a:pt x="796798" y="-545"/>
                    <a:pt x="639528" y="70063"/>
                    <a:pt x="529865" y="193528"/>
                  </a:cubicBezTo>
                  <a:lnTo>
                    <a:pt x="-202" y="791104"/>
                  </a:lnTo>
                  <a:lnTo>
                    <a:pt x="2847156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FADC1F-7BE4-4CFB-530C-C24942FBC822}"/>
                </a:ext>
              </a:extLst>
            </p:cNvPr>
            <p:cNvSpPr/>
            <p:nvPr userDrawn="1"/>
          </p:nvSpPr>
          <p:spPr>
            <a:xfrm>
              <a:off x="-9530" y="5664200"/>
              <a:ext cx="2847357" cy="791599"/>
            </a:xfrm>
            <a:custGeom>
              <a:avLst/>
              <a:gdLst>
                <a:gd name="connsiteX0" fmla="*/ -202 w 2847357"/>
                <a:gd name="connsiteY0" fmla="*/ -496 h 791599"/>
                <a:gd name="connsiteX1" fmla="*/ 1885035 w 2847357"/>
                <a:gd name="connsiteY1" fmla="*/ -496 h 791599"/>
                <a:gd name="connsiteX2" fmla="*/ 2317089 w 2847357"/>
                <a:gd name="connsiteY2" fmla="*/ 193528 h 791599"/>
                <a:gd name="connsiteX3" fmla="*/ 2847156 w 2847357"/>
                <a:gd name="connsiteY3" fmla="*/ 791104 h 791599"/>
                <a:gd name="connsiteX4" fmla="*/ -202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-202" y="-496"/>
                  </a:moveTo>
                  <a:lnTo>
                    <a:pt x="1885035" y="-496"/>
                  </a:lnTo>
                  <a:cubicBezTo>
                    <a:pt x="2050155" y="-545"/>
                    <a:pt x="2207425" y="70063"/>
                    <a:pt x="2317089" y="193528"/>
                  </a:cubicBezTo>
                  <a:lnTo>
                    <a:pt x="2847156" y="791104"/>
                  </a:lnTo>
                  <a:lnTo>
                    <a:pt x="-202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408502-BF67-0949-C3AF-EAC33298C009}"/>
                </a:ext>
              </a:extLst>
            </p:cNvPr>
            <p:cNvSpPr/>
            <p:nvPr/>
          </p:nvSpPr>
          <p:spPr>
            <a:xfrm>
              <a:off x="2398271" y="5865226"/>
              <a:ext cx="7420930" cy="590573"/>
            </a:xfrm>
            <a:custGeom>
              <a:avLst/>
              <a:gdLst>
                <a:gd name="connsiteX0" fmla="*/ 611874 w 7420930"/>
                <a:gd name="connsiteY0" fmla="*/ 590077 h 590573"/>
                <a:gd name="connsiteX1" fmla="*/ 6808152 w 7420930"/>
                <a:gd name="connsiteY1" fmla="*/ 590077 h 590573"/>
                <a:gd name="connsiteX2" fmla="*/ 6963673 w 7420930"/>
                <a:gd name="connsiteY2" fmla="*/ 519568 h 590573"/>
                <a:gd name="connsiteX3" fmla="*/ 7420729 w 7420930"/>
                <a:gd name="connsiteY3" fmla="*/ -496 h 590573"/>
                <a:gd name="connsiteX4" fmla="*/ -202 w 7420930"/>
                <a:gd name="connsiteY4" fmla="*/ -496 h 590573"/>
                <a:gd name="connsiteX5" fmla="*/ 456856 w 7420930"/>
                <a:gd name="connsiteY5" fmla="*/ 519568 h 590573"/>
                <a:gd name="connsiteX6" fmla="*/ 611874 w 7420930"/>
                <a:gd name="connsiteY6" fmla="*/ 590077 h 59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0930" h="590573">
                  <a:moveTo>
                    <a:pt x="611874" y="590077"/>
                  </a:moveTo>
                  <a:lnTo>
                    <a:pt x="6808152" y="590077"/>
                  </a:lnTo>
                  <a:cubicBezTo>
                    <a:pt x="6867761" y="590126"/>
                    <a:pt x="6924418" y="564424"/>
                    <a:pt x="6963673" y="519568"/>
                  </a:cubicBezTo>
                  <a:lnTo>
                    <a:pt x="7420729" y="-496"/>
                  </a:lnTo>
                  <a:lnTo>
                    <a:pt x="-202" y="-496"/>
                  </a:lnTo>
                  <a:lnTo>
                    <a:pt x="456856" y="519568"/>
                  </a:lnTo>
                  <a:cubicBezTo>
                    <a:pt x="496160" y="564073"/>
                    <a:pt x="552518" y="589726"/>
                    <a:pt x="611874" y="5900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521D4-56AF-90D8-00DD-F01452BE7730}"/>
              </a:ext>
            </a:extLst>
          </p:cNvPr>
          <p:cNvSpPr/>
          <p:nvPr userDrawn="1"/>
        </p:nvSpPr>
        <p:spPr>
          <a:xfrm>
            <a:off x="-2" y="6400800"/>
            <a:ext cx="12192002" cy="457200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631FF0A-2A30-BE94-97E3-4E9CBD20C915}"/>
              </a:ext>
            </a:extLst>
          </p:cNvPr>
          <p:cNvSpPr/>
          <p:nvPr userDrawn="1"/>
        </p:nvSpPr>
        <p:spPr>
          <a:xfrm>
            <a:off x="2385534" y="-73152"/>
            <a:ext cx="7420930" cy="590573"/>
          </a:xfrm>
          <a:custGeom>
            <a:avLst/>
            <a:gdLst>
              <a:gd name="connsiteX0" fmla="*/ 611874 w 7420930"/>
              <a:gd name="connsiteY0" fmla="*/ 590077 h 590573"/>
              <a:gd name="connsiteX1" fmla="*/ 6808152 w 7420930"/>
              <a:gd name="connsiteY1" fmla="*/ 590077 h 590573"/>
              <a:gd name="connsiteX2" fmla="*/ 6963673 w 7420930"/>
              <a:gd name="connsiteY2" fmla="*/ 519568 h 590573"/>
              <a:gd name="connsiteX3" fmla="*/ 7420729 w 7420930"/>
              <a:gd name="connsiteY3" fmla="*/ -496 h 590573"/>
              <a:gd name="connsiteX4" fmla="*/ -202 w 7420930"/>
              <a:gd name="connsiteY4" fmla="*/ -496 h 590573"/>
              <a:gd name="connsiteX5" fmla="*/ 456856 w 7420930"/>
              <a:gd name="connsiteY5" fmla="*/ 519568 h 590573"/>
              <a:gd name="connsiteX6" fmla="*/ 611874 w 7420930"/>
              <a:gd name="connsiteY6" fmla="*/ 590077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930" h="590573">
                <a:moveTo>
                  <a:pt x="611874" y="590077"/>
                </a:moveTo>
                <a:lnTo>
                  <a:pt x="6808152" y="590077"/>
                </a:lnTo>
                <a:cubicBezTo>
                  <a:pt x="6867761" y="590126"/>
                  <a:pt x="6924418" y="564424"/>
                  <a:pt x="6963673" y="519568"/>
                </a:cubicBezTo>
                <a:lnTo>
                  <a:pt x="7420729" y="-496"/>
                </a:lnTo>
                <a:lnTo>
                  <a:pt x="-202" y="-496"/>
                </a:lnTo>
                <a:lnTo>
                  <a:pt x="456856" y="519568"/>
                </a:lnTo>
                <a:cubicBezTo>
                  <a:pt x="496160" y="564073"/>
                  <a:pt x="552518" y="589726"/>
                  <a:pt x="611874" y="590077"/>
                </a:cubicBez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45116EED-8EA3-14DE-3F72-5BE2A6F8C8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1647" y="6438129"/>
            <a:ext cx="552124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TextBox 33">
            <a:hlinkClick r:id="rId2" action="ppaction://hlinksldjump"/>
            <a:extLst>
              <a:ext uri="{FF2B5EF4-FFF2-40B4-BE49-F238E27FC236}">
                <a16:creationId xmlns:a16="http://schemas.microsoft.com/office/drawing/2014/main" id="{C010B793-23E3-12AF-15BA-654C4DA07B96}"/>
              </a:ext>
            </a:extLst>
          </p:cNvPr>
          <p:cNvSpPr txBox="1"/>
          <p:nvPr userDrawn="1"/>
        </p:nvSpPr>
        <p:spPr>
          <a:xfrm>
            <a:off x="10875540" y="6479741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ابتدایی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1FC5F24-BC34-658B-74B9-4298B028107E}"/>
              </a:ext>
            </a:extLst>
          </p:cNvPr>
          <p:cNvSpPr txBox="1"/>
          <p:nvPr userDrawn="1"/>
        </p:nvSpPr>
        <p:spPr>
          <a:xfrm>
            <a:off x="9397333" y="6482098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020918-0F5F-4095-00CA-B463C6E35C10}"/>
              </a:ext>
            </a:extLst>
          </p:cNvPr>
          <p:cNvCxnSpPr>
            <a:cxnSpLocks/>
          </p:cNvCxnSpPr>
          <p:nvPr userDrawn="1"/>
        </p:nvCxnSpPr>
        <p:spPr>
          <a:xfrm>
            <a:off x="10779159" y="6518863"/>
            <a:ext cx="0" cy="23424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8E642FB3-E04D-D4F5-04D7-394CD1A4B93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85416" y="770712"/>
            <a:ext cx="5674935" cy="4765471"/>
          </a:xfrm>
          <a:custGeom>
            <a:avLst/>
            <a:gdLst>
              <a:gd name="connsiteX0" fmla="*/ 4547281 w 5604247"/>
              <a:gd name="connsiteY0" fmla="*/ 0 h 4706111"/>
              <a:gd name="connsiteX1" fmla="*/ 4586564 w 5604247"/>
              <a:gd name="connsiteY1" fmla="*/ 0 h 4706111"/>
              <a:gd name="connsiteX2" fmla="*/ 5604247 w 5604247"/>
              <a:gd name="connsiteY2" fmla="*/ 0 h 4706111"/>
              <a:gd name="connsiteX3" fmla="*/ 5604247 w 5604247"/>
              <a:gd name="connsiteY3" fmla="*/ 4706111 h 4706111"/>
              <a:gd name="connsiteX4" fmla="*/ 4547281 w 5604247"/>
              <a:gd name="connsiteY4" fmla="*/ 4706111 h 4706111"/>
              <a:gd name="connsiteX5" fmla="*/ 3510715 w 5604247"/>
              <a:gd name="connsiteY5" fmla="*/ 4706111 h 4706111"/>
              <a:gd name="connsiteX6" fmla="*/ 3300463 w 5604247"/>
              <a:gd name="connsiteY6" fmla="*/ 4495859 h 4706111"/>
              <a:gd name="connsiteX7" fmla="*/ 3300463 w 5604247"/>
              <a:gd name="connsiteY7" fmla="*/ 1286101 h 4706111"/>
              <a:gd name="connsiteX8" fmla="*/ 4455068 w 5604247"/>
              <a:gd name="connsiteY8" fmla="*/ 6640 h 4706111"/>
              <a:gd name="connsiteX9" fmla="*/ 4534179 w 5604247"/>
              <a:gd name="connsiteY9" fmla="*/ 2645 h 4706111"/>
              <a:gd name="connsiteX10" fmla="*/ 1246818 w 5604247"/>
              <a:gd name="connsiteY10" fmla="*/ 0 h 4706111"/>
              <a:gd name="connsiteX11" fmla="*/ 2981723 w 5604247"/>
              <a:gd name="connsiteY11" fmla="*/ 0 h 4706111"/>
              <a:gd name="connsiteX12" fmla="*/ 3232698 w 5604247"/>
              <a:gd name="connsiteY12" fmla="*/ 250975 h 4706111"/>
              <a:gd name="connsiteX13" fmla="*/ 3232698 w 5604247"/>
              <a:gd name="connsiteY13" fmla="*/ 4455136 h 4706111"/>
              <a:gd name="connsiteX14" fmla="*/ 2981723 w 5604247"/>
              <a:gd name="connsiteY14" fmla="*/ 4706111 h 4706111"/>
              <a:gd name="connsiteX15" fmla="*/ 2361950 w 5604247"/>
              <a:gd name="connsiteY15" fmla="*/ 4706111 h 4706111"/>
              <a:gd name="connsiteX16" fmla="*/ 1246818 w 5604247"/>
              <a:gd name="connsiteY16" fmla="*/ 4706111 h 4706111"/>
              <a:gd name="connsiteX17" fmla="*/ 210252 w 5604247"/>
              <a:gd name="connsiteY17" fmla="*/ 4706111 h 4706111"/>
              <a:gd name="connsiteX18" fmla="*/ 0 w 5604247"/>
              <a:gd name="connsiteY18" fmla="*/ 4495859 h 4706111"/>
              <a:gd name="connsiteX19" fmla="*/ 0 w 5604247"/>
              <a:gd name="connsiteY19" fmla="*/ 1286101 h 4706111"/>
              <a:gd name="connsiteX20" fmla="*/ 1154604 w 5604247"/>
              <a:gd name="connsiteY20" fmla="*/ 6640 h 4706111"/>
              <a:gd name="connsiteX21" fmla="*/ 1233715 w 5604247"/>
              <a:gd name="connsiteY21" fmla="*/ 2645 h 4706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604247" h="4706111">
                <a:moveTo>
                  <a:pt x="4547281" y="0"/>
                </a:moveTo>
                <a:lnTo>
                  <a:pt x="4586564" y="0"/>
                </a:lnTo>
                <a:lnTo>
                  <a:pt x="5604247" y="0"/>
                </a:lnTo>
                <a:lnTo>
                  <a:pt x="5604247" y="4706111"/>
                </a:lnTo>
                <a:lnTo>
                  <a:pt x="4547281" y="4706111"/>
                </a:lnTo>
                <a:lnTo>
                  <a:pt x="3510715" y="4706111"/>
                </a:lnTo>
                <a:cubicBezTo>
                  <a:pt x="3394596" y="4706111"/>
                  <a:pt x="3300463" y="4611978"/>
                  <a:pt x="3300463" y="4495859"/>
                </a:cubicBezTo>
                <a:lnTo>
                  <a:pt x="3300463" y="1286101"/>
                </a:lnTo>
                <a:cubicBezTo>
                  <a:pt x="3300463" y="620200"/>
                  <a:pt x="3806543" y="72501"/>
                  <a:pt x="4455068" y="6640"/>
                </a:cubicBezTo>
                <a:lnTo>
                  <a:pt x="4534179" y="2645"/>
                </a:lnTo>
                <a:close/>
                <a:moveTo>
                  <a:pt x="1246818" y="0"/>
                </a:moveTo>
                <a:lnTo>
                  <a:pt x="2981723" y="0"/>
                </a:lnTo>
                <a:cubicBezTo>
                  <a:pt x="3120333" y="0"/>
                  <a:pt x="3232698" y="112365"/>
                  <a:pt x="3232698" y="250975"/>
                </a:cubicBezTo>
                <a:lnTo>
                  <a:pt x="3232698" y="4455136"/>
                </a:lnTo>
                <a:cubicBezTo>
                  <a:pt x="3232698" y="4593746"/>
                  <a:pt x="3120333" y="4706111"/>
                  <a:pt x="2981723" y="4706111"/>
                </a:cubicBezTo>
                <a:lnTo>
                  <a:pt x="2361950" y="4706111"/>
                </a:lnTo>
                <a:lnTo>
                  <a:pt x="1246818" y="4706111"/>
                </a:lnTo>
                <a:lnTo>
                  <a:pt x="210252" y="4706111"/>
                </a:lnTo>
                <a:cubicBezTo>
                  <a:pt x="94133" y="4706111"/>
                  <a:pt x="0" y="4611978"/>
                  <a:pt x="0" y="4495859"/>
                </a:cubicBezTo>
                <a:lnTo>
                  <a:pt x="0" y="1286101"/>
                </a:lnTo>
                <a:cubicBezTo>
                  <a:pt x="0" y="620200"/>
                  <a:pt x="506080" y="72501"/>
                  <a:pt x="1154604" y="6640"/>
                </a:cubicBezTo>
                <a:lnTo>
                  <a:pt x="1233715" y="2645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73740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C9A332-CE6D-8E72-3B24-B9F7BC316C57}"/>
              </a:ext>
            </a:extLst>
          </p:cNvPr>
          <p:cNvSpPr/>
          <p:nvPr userDrawn="1"/>
        </p:nvSpPr>
        <p:spPr>
          <a:xfrm>
            <a:off x="231647" y="256032"/>
            <a:ext cx="11728704" cy="6437375"/>
          </a:xfrm>
          <a:prstGeom prst="roundRect">
            <a:avLst>
              <a:gd name="adj" fmla="val 4380"/>
            </a:avLst>
          </a:prstGeom>
          <a:noFill/>
          <a:ln w="19050">
            <a:solidFill>
              <a:srgbClr val="C8AA8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4C1B48-81BB-9128-A812-3424A61DCD00}"/>
              </a:ext>
            </a:extLst>
          </p:cNvPr>
          <p:cNvGrpSpPr/>
          <p:nvPr userDrawn="1"/>
        </p:nvGrpSpPr>
        <p:grpSpPr>
          <a:xfrm>
            <a:off x="-9530" y="5700776"/>
            <a:ext cx="12201530" cy="791599"/>
            <a:chOff x="-9530" y="5664200"/>
            <a:chExt cx="12201530" cy="79159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378C0A3-CBE9-5BB0-AE9B-D60C63DDB869}"/>
                </a:ext>
              </a:extLst>
            </p:cNvPr>
            <p:cNvSpPr/>
            <p:nvPr/>
          </p:nvSpPr>
          <p:spPr>
            <a:xfrm>
              <a:off x="9368145" y="5664200"/>
              <a:ext cx="2823855" cy="791599"/>
            </a:xfrm>
            <a:custGeom>
              <a:avLst/>
              <a:gdLst>
                <a:gd name="connsiteX0" fmla="*/ 2847156 w 2847357"/>
                <a:gd name="connsiteY0" fmla="*/ -496 h 791599"/>
                <a:gd name="connsiteX1" fmla="*/ 961918 w 2847357"/>
                <a:gd name="connsiteY1" fmla="*/ -496 h 791599"/>
                <a:gd name="connsiteX2" fmla="*/ 529865 w 2847357"/>
                <a:gd name="connsiteY2" fmla="*/ 193528 h 791599"/>
                <a:gd name="connsiteX3" fmla="*/ -202 w 2847357"/>
                <a:gd name="connsiteY3" fmla="*/ 791104 h 791599"/>
                <a:gd name="connsiteX4" fmla="*/ 2847156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2847156" y="-496"/>
                  </a:moveTo>
                  <a:lnTo>
                    <a:pt x="961918" y="-496"/>
                  </a:lnTo>
                  <a:cubicBezTo>
                    <a:pt x="796798" y="-545"/>
                    <a:pt x="639528" y="70063"/>
                    <a:pt x="529865" y="193528"/>
                  </a:cubicBezTo>
                  <a:lnTo>
                    <a:pt x="-202" y="791104"/>
                  </a:lnTo>
                  <a:lnTo>
                    <a:pt x="2847156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FADC1F-7BE4-4CFB-530C-C24942FBC822}"/>
                </a:ext>
              </a:extLst>
            </p:cNvPr>
            <p:cNvSpPr/>
            <p:nvPr userDrawn="1"/>
          </p:nvSpPr>
          <p:spPr>
            <a:xfrm>
              <a:off x="-9530" y="5664200"/>
              <a:ext cx="2847357" cy="791599"/>
            </a:xfrm>
            <a:custGeom>
              <a:avLst/>
              <a:gdLst>
                <a:gd name="connsiteX0" fmla="*/ -202 w 2847357"/>
                <a:gd name="connsiteY0" fmla="*/ -496 h 791599"/>
                <a:gd name="connsiteX1" fmla="*/ 1885035 w 2847357"/>
                <a:gd name="connsiteY1" fmla="*/ -496 h 791599"/>
                <a:gd name="connsiteX2" fmla="*/ 2317089 w 2847357"/>
                <a:gd name="connsiteY2" fmla="*/ 193528 h 791599"/>
                <a:gd name="connsiteX3" fmla="*/ 2847156 w 2847357"/>
                <a:gd name="connsiteY3" fmla="*/ 791104 h 791599"/>
                <a:gd name="connsiteX4" fmla="*/ -202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-202" y="-496"/>
                  </a:moveTo>
                  <a:lnTo>
                    <a:pt x="1885035" y="-496"/>
                  </a:lnTo>
                  <a:cubicBezTo>
                    <a:pt x="2050155" y="-545"/>
                    <a:pt x="2207425" y="70063"/>
                    <a:pt x="2317089" y="193528"/>
                  </a:cubicBezTo>
                  <a:lnTo>
                    <a:pt x="2847156" y="791104"/>
                  </a:lnTo>
                  <a:lnTo>
                    <a:pt x="-202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408502-BF67-0949-C3AF-EAC33298C009}"/>
                </a:ext>
              </a:extLst>
            </p:cNvPr>
            <p:cNvSpPr/>
            <p:nvPr/>
          </p:nvSpPr>
          <p:spPr>
            <a:xfrm>
              <a:off x="2398271" y="5865226"/>
              <a:ext cx="7420930" cy="590573"/>
            </a:xfrm>
            <a:custGeom>
              <a:avLst/>
              <a:gdLst>
                <a:gd name="connsiteX0" fmla="*/ 611874 w 7420930"/>
                <a:gd name="connsiteY0" fmla="*/ 590077 h 590573"/>
                <a:gd name="connsiteX1" fmla="*/ 6808152 w 7420930"/>
                <a:gd name="connsiteY1" fmla="*/ 590077 h 590573"/>
                <a:gd name="connsiteX2" fmla="*/ 6963673 w 7420930"/>
                <a:gd name="connsiteY2" fmla="*/ 519568 h 590573"/>
                <a:gd name="connsiteX3" fmla="*/ 7420729 w 7420930"/>
                <a:gd name="connsiteY3" fmla="*/ -496 h 590573"/>
                <a:gd name="connsiteX4" fmla="*/ -202 w 7420930"/>
                <a:gd name="connsiteY4" fmla="*/ -496 h 590573"/>
                <a:gd name="connsiteX5" fmla="*/ 456856 w 7420930"/>
                <a:gd name="connsiteY5" fmla="*/ 519568 h 590573"/>
                <a:gd name="connsiteX6" fmla="*/ 611874 w 7420930"/>
                <a:gd name="connsiteY6" fmla="*/ 590077 h 59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0930" h="590573">
                  <a:moveTo>
                    <a:pt x="611874" y="590077"/>
                  </a:moveTo>
                  <a:lnTo>
                    <a:pt x="6808152" y="590077"/>
                  </a:lnTo>
                  <a:cubicBezTo>
                    <a:pt x="6867761" y="590126"/>
                    <a:pt x="6924418" y="564424"/>
                    <a:pt x="6963673" y="519568"/>
                  </a:cubicBezTo>
                  <a:lnTo>
                    <a:pt x="7420729" y="-496"/>
                  </a:lnTo>
                  <a:lnTo>
                    <a:pt x="-202" y="-496"/>
                  </a:lnTo>
                  <a:lnTo>
                    <a:pt x="456856" y="519568"/>
                  </a:lnTo>
                  <a:cubicBezTo>
                    <a:pt x="496160" y="564073"/>
                    <a:pt x="552518" y="589726"/>
                    <a:pt x="611874" y="5900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521D4-56AF-90D8-00DD-F01452BE7730}"/>
              </a:ext>
            </a:extLst>
          </p:cNvPr>
          <p:cNvSpPr/>
          <p:nvPr userDrawn="1"/>
        </p:nvSpPr>
        <p:spPr>
          <a:xfrm>
            <a:off x="-2" y="6400800"/>
            <a:ext cx="12192002" cy="457200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631FF0A-2A30-BE94-97E3-4E9CBD20C915}"/>
              </a:ext>
            </a:extLst>
          </p:cNvPr>
          <p:cNvSpPr/>
          <p:nvPr userDrawn="1"/>
        </p:nvSpPr>
        <p:spPr>
          <a:xfrm>
            <a:off x="2385534" y="-73152"/>
            <a:ext cx="7420930" cy="590573"/>
          </a:xfrm>
          <a:custGeom>
            <a:avLst/>
            <a:gdLst>
              <a:gd name="connsiteX0" fmla="*/ 611874 w 7420930"/>
              <a:gd name="connsiteY0" fmla="*/ 590077 h 590573"/>
              <a:gd name="connsiteX1" fmla="*/ 6808152 w 7420930"/>
              <a:gd name="connsiteY1" fmla="*/ 590077 h 590573"/>
              <a:gd name="connsiteX2" fmla="*/ 6963673 w 7420930"/>
              <a:gd name="connsiteY2" fmla="*/ 519568 h 590573"/>
              <a:gd name="connsiteX3" fmla="*/ 7420729 w 7420930"/>
              <a:gd name="connsiteY3" fmla="*/ -496 h 590573"/>
              <a:gd name="connsiteX4" fmla="*/ -202 w 7420930"/>
              <a:gd name="connsiteY4" fmla="*/ -496 h 590573"/>
              <a:gd name="connsiteX5" fmla="*/ 456856 w 7420930"/>
              <a:gd name="connsiteY5" fmla="*/ 519568 h 590573"/>
              <a:gd name="connsiteX6" fmla="*/ 611874 w 7420930"/>
              <a:gd name="connsiteY6" fmla="*/ 590077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930" h="590573">
                <a:moveTo>
                  <a:pt x="611874" y="590077"/>
                </a:moveTo>
                <a:lnTo>
                  <a:pt x="6808152" y="590077"/>
                </a:lnTo>
                <a:cubicBezTo>
                  <a:pt x="6867761" y="590126"/>
                  <a:pt x="6924418" y="564424"/>
                  <a:pt x="6963673" y="519568"/>
                </a:cubicBezTo>
                <a:lnTo>
                  <a:pt x="7420729" y="-496"/>
                </a:lnTo>
                <a:lnTo>
                  <a:pt x="-202" y="-496"/>
                </a:lnTo>
                <a:lnTo>
                  <a:pt x="456856" y="519568"/>
                </a:lnTo>
                <a:cubicBezTo>
                  <a:pt x="496160" y="564073"/>
                  <a:pt x="552518" y="589726"/>
                  <a:pt x="611874" y="590077"/>
                </a:cubicBez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45116EED-8EA3-14DE-3F72-5BE2A6F8C8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1647" y="6438129"/>
            <a:ext cx="552124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TextBox 33">
            <a:hlinkClick r:id="rId2" action="ppaction://hlinksldjump"/>
            <a:extLst>
              <a:ext uri="{FF2B5EF4-FFF2-40B4-BE49-F238E27FC236}">
                <a16:creationId xmlns:a16="http://schemas.microsoft.com/office/drawing/2014/main" id="{C010B793-23E3-12AF-15BA-654C4DA07B96}"/>
              </a:ext>
            </a:extLst>
          </p:cNvPr>
          <p:cNvSpPr txBox="1"/>
          <p:nvPr userDrawn="1"/>
        </p:nvSpPr>
        <p:spPr>
          <a:xfrm>
            <a:off x="10875540" y="6479741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ابتدایی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1FC5F24-BC34-658B-74B9-4298B028107E}"/>
              </a:ext>
            </a:extLst>
          </p:cNvPr>
          <p:cNvSpPr txBox="1"/>
          <p:nvPr userDrawn="1"/>
        </p:nvSpPr>
        <p:spPr>
          <a:xfrm>
            <a:off x="9397333" y="6482098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020918-0F5F-4095-00CA-B463C6E35C10}"/>
              </a:ext>
            </a:extLst>
          </p:cNvPr>
          <p:cNvCxnSpPr>
            <a:cxnSpLocks/>
          </p:cNvCxnSpPr>
          <p:nvPr userDrawn="1"/>
        </p:nvCxnSpPr>
        <p:spPr>
          <a:xfrm>
            <a:off x="10779159" y="6518863"/>
            <a:ext cx="0" cy="23424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7E4FD1B-3AA2-563B-DFFE-2C3EB4819F4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1646" y="672057"/>
            <a:ext cx="5705040" cy="4874080"/>
          </a:xfrm>
          <a:custGeom>
            <a:avLst/>
            <a:gdLst>
              <a:gd name="connsiteX0" fmla="*/ 0 w 5705040"/>
              <a:gd name="connsiteY0" fmla="*/ 2488136 h 4874080"/>
              <a:gd name="connsiteX1" fmla="*/ 2031233 w 5705040"/>
              <a:gd name="connsiteY1" fmla="*/ 2488136 h 4874080"/>
              <a:gd name="connsiteX2" fmla="*/ 2031243 w 5705040"/>
              <a:gd name="connsiteY2" fmla="*/ 2488137 h 4874080"/>
              <a:gd name="connsiteX3" fmla="*/ 3288022 w 5705040"/>
              <a:gd name="connsiteY3" fmla="*/ 2488137 h 4874080"/>
              <a:gd name="connsiteX4" fmla="*/ 3551740 w 5705040"/>
              <a:gd name="connsiteY4" fmla="*/ 2751855 h 4874080"/>
              <a:gd name="connsiteX5" fmla="*/ 3551741 w 5705040"/>
              <a:gd name="connsiteY5" fmla="*/ 3681108 h 4874080"/>
              <a:gd name="connsiteX6" fmla="*/ 2358769 w 5705040"/>
              <a:gd name="connsiteY6" fmla="*/ 4874080 h 4874080"/>
              <a:gd name="connsiteX7" fmla="*/ 1508798 w 5705040"/>
              <a:gd name="connsiteY7" fmla="*/ 4874080 h 4874080"/>
              <a:gd name="connsiteX8" fmla="*/ 1508778 w 5705040"/>
              <a:gd name="connsiteY8" fmla="*/ 4874079 h 4874080"/>
              <a:gd name="connsiteX9" fmla="*/ 0 w 5705040"/>
              <a:gd name="connsiteY9" fmla="*/ 4874079 h 4874080"/>
              <a:gd name="connsiteX10" fmla="*/ 2314753 w 5705040"/>
              <a:gd name="connsiteY10" fmla="*/ 0 h 4874080"/>
              <a:gd name="connsiteX11" fmla="*/ 3575631 w 5705040"/>
              <a:gd name="connsiteY11" fmla="*/ 0 h 4874080"/>
              <a:gd name="connsiteX12" fmla="*/ 3575633 w 5705040"/>
              <a:gd name="connsiteY12" fmla="*/ 0 h 4874080"/>
              <a:gd name="connsiteX13" fmla="*/ 5437337 w 5705040"/>
              <a:gd name="connsiteY13" fmla="*/ 0 h 4874080"/>
              <a:gd name="connsiteX14" fmla="*/ 5705040 w 5705040"/>
              <a:gd name="connsiteY14" fmla="*/ 267703 h 4874080"/>
              <a:gd name="connsiteX15" fmla="*/ 5705040 w 5705040"/>
              <a:gd name="connsiteY15" fmla="*/ 2118240 h 4874080"/>
              <a:gd name="connsiteX16" fmla="*/ 5437337 w 5705040"/>
              <a:gd name="connsiteY16" fmla="*/ 2385943 h 4874080"/>
              <a:gd name="connsiteX17" fmla="*/ 4504885 w 5705040"/>
              <a:gd name="connsiteY17" fmla="*/ 2385943 h 4874080"/>
              <a:gd name="connsiteX18" fmla="*/ 2801372 w 5705040"/>
              <a:gd name="connsiteY18" fmla="*/ 2385943 h 4874080"/>
              <a:gd name="connsiteX19" fmla="*/ 1385500 w 5705040"/>
              <a:gd name="connsiteY19" fmla="*/ 2385943 h 4874080"/>
              <a:gd name="connsiteX20" fmla="*/ 1121782 w 5705040"/>
              <a:gd name="connsiteY20" fmla="*/ 2122225 h 4874080"/>
              <a:gd name="connsiteX21" fmla="*/ 1121781 w 5705040"/>
              <a:gd name="connsiteY21" fmla="*/ 1192972 h 4874080"/>
              <a:gd name="connsiteX22" fmla="*/ 2314753 w 5705040"/>
              <a:gd name="connsiteY22" fmla="*/ 0 h 4874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05040" h="4874080">
                <a:moveTo>
                  <a:pt x="0" y="2488136"/>
                </a:moveTo>
                <a:lnTo>
                  <a:pt x="2031233" y="2488136"/>
                </a:lnTo>
                <a:lnTo>
                  <a:pt x="2031243" y="2488137"/>
                </a:lnTo>
                <a:lnTo>
                  <a:pt x="3288022" y="2488137"/>
                </a:lnTo>
                <a:cubicBezTo>
                  <a:pt x="3433669" y="2488137"/>
                  <a:pt x="3551740" y="2606208"/>
                  <a:pt x="3551740" y="2751855"/>
                </a:cubicBezTo>
                <a:cubicBezTo>
                  <a:pt x="3551740" y="3061606"/>
                  <a:pt x="3551741" y="3371357"/>
                  <a:pt x="3551741" y="3681108"/>
                </a:cubicBezTo>
                <a:cubicBezTo>
                  <a:pt x="3551741" y="4339968"/>
                  <a:pt x="3017629" y="4874080"/>
                  <a:pt x="2358769" y="4874080"/>
                </a:cubicBezTo>
                <a:lnTo>
                  <a:pt x="1508798" y="4874080"/>
                </a:lnTo>
                <a:lnTo>
                  <a:pt x="1508778" y="4874079"/>
                </a:lnTo>
                <a:lnTo>
                  <a:pt x="0" y="4874079"/>
                </a:lnTo>
                <a:close/>
                <a:moveTo>
                  <a:pt x="2314753" y="0"/>
                </a:moveTo>
                <a:lnTo>
                  <a:pt x="3575631" y="0"/>
                </a:lnTo>
                <a:lnTo>
                  <a:pt x="3575633" y="0"/>
                </a:lnTo>
                <a:lnTo>
                  <a:pt x="5437337" y="0"/>
                </a:lnTo>
                <a:cubicBezTo>
                  <a:pt x="5585185" y="0"/>
                  <a:pt x="5705040" y="119855"/>
                  <a:pt x="5705040" y="267703"/>
                </a:cubicBezTo>
                <a:lnTo>
                  <a:pt x="5705040" y="2118240"/>
                </a:lnTo>
                <a:cubicBezTo>
                  <a:pt x="5705040" y="2266088"/>
                  <a:pt x="5585185" y="2385943"/>
                  <a:pt x="5437337" y="2385943"/>
                </a:cubicBezTo>
                <a:lnTo>
                  <a:pt x="4504885" y="2385943"/>
                </a:lnTo>
                <a:lnTo>
                  <a:pt x="2801372" y="2385943"/>
                </a:lnTo>
                <a:lnTo>
                  <a:pt x="1385500" y="2385943"/>
                </a:lnTo>
                <a:cubicBezTo>
                  <a:pt x="1239853" y="2385943"/>
                  <a:pt x="1121782" y="2267872"/>
                  <a:pt x="1121782" y="2122225"/>
                </a:cubicBezTo>
                <a:cubicBezTo>
                  <a:pt x="1121782" y="1812474"/>
                  <a:pt x="1121781" y="1502723"/>
                  <a:pt x="1121781" y="1192972"/>
                </a:cubicBezTo>
                <a:cubicBezTo>
                  <a:pt x="1121781" y="534112"/>
                  <a:pt x="1655893" y="0"/>
                  <a:pt x="2314753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1222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C9A332-CE6D-8E72-3B24-B9F7BC316C57}"/>
              </a:ext>
            </a:extLst>
          </p:cNvPr>
          <p:cNvSpPr/>
          <p:nvPr userDrawn="1"/>
        </p:nvSpPr>
        <p:spPr>
          <a:xfrm>
            <a:off x="231647" y="256032"/>
            <a:ext cx="11728704" cy="6437375"/>
          </a:xfrm>
          <a:prstGeom prst="roundRect">
            <a:avLst>
              <a:gd name="adj" fmla="val 4380"/>
            </a:avLst>
          </a:prstGeom>
          <a:noFill/>
          <a:ln w="19050">
            <a:solidFill>
              <a:srgbClr val="C8AA8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4C1B48-81BB-9128-A812-3424A61DCD00}"/>
              </a:ext>
            </a:extLst>
          </p:cNvPr>
          <p:cNvGrpSpPr/>
          <p:nvPr userDrawn="1"/>
        </p:nvGrpSpPr>
        <p:grpSpPr>
          <a:xfrm>
            <a:off x="-9530" y="5700776"/>
            <a:ext cx="12201530" cy="791599"/>
            <a:chOff x="-9530" y="5664200"/>
            <a:chExt cx="12201530" cy="79159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378C0A3-CBE9-5BB0-AE9B-D60C63DDB869}"/>
                </a:ext>
              </a:extLst>
            </p:cNvPr>
            <p:cNvSpPr/>
            <p:nvPr/>
          </p:nvSpPr>
          <p:spPr>
            <a:xfrm>
              <a:off x="9368145" y="5664200"/>
              <a:ext cx="2823855" cy="791599"/>
            </a:xfrm>
            <a:custGeom>
              <a:avLst/>
              <a:gdLst>
                <a:gd name="connsiteX0" fmla="*/ 2847156 w 2847357"/>
                <a:gd name="connsiteY0" fmla="*/ -496 h 791599"/>
                <a:gd name="connsiteX1" fmla="*/ 961918 w 2847357"/>
                <a:gd name="connsiteY1" fmla="*/ -496 h 791599"/>
                <a:gd name="connsiteX2" fmla="*/ 529865 w 2847357"/>
                <a:gd name="connsiteY2" fmla="*/ 193528 h 791599"/>
                <a:gd name="connsiteX3" fmla="*/ -202 w 2847357"/>
                <a:gd name="connsiteY3" fmla="*/ 791104 h 791599"/>
                <a:gd name="connsiteX4" fmla="*/ 2847156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2847156" y="-496"/>
                  </a:moveTo>
                  <a:lnTo>
                    <a:pt x="961918" y="-496"/>
                  </a:lnTo>
                  <a:cubicBezTo>
                    <a:pt x="796798" y="-545"/>
                    <a:pt x="639528" y="70063"/>
                    <a:pt x="529865" y="193528"/>
                  </a:cubicBezTo>
                  <a:lnTo>
                    <a:pt x="-202" y="791104"/>
                  </a:lnTo>
                  <a:lnTo>
                    <a:pt x="2847156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FADC1F-7BE4-4CFB-530C-C24942FBC822}"/>
                </a:ext>
              </a:extLst>
            </p:cNvPr>
            <p:cNvSpPr/>
            <p:nvPr userDrawn="1"/>
          </p:nvSpPr>
          <p:spPr>
            <a:xfrm>
              <a:off x="-9530" y="5664200"/>
              <a:ext cx="2847357" cy="791599"/>
            </a:xfrm>
            <a:custGeom>
              <a:avLst/>
              <a:gdLst>
                <a:gd name="connsiteX0" fmla="*/ -202 w 2847357"/>
                <a:gd name="connsiteY0" fmla="*/ -496 h 791599"/>
                <a:gd name="connsiteX1" fmla="*/ 1885035 w 2847357"/>
                <a:gd name="connsiteY1" fmla="*/ -496 h 791599"/>
                <a:gd name="connsiteX2" fmla="*/ 2317089 w 2847357"/>
                <a:gd name="connsiteY2" fmla="*/ 193528 h 791599"/>
                <a:gd name="connsiteX3" fmla="*/ 2847156 w 2847357"/>
                <a:gd name="connsiteY3" fmla="*/ 791104 h 791599"/>
                <a:gd name="connsiteX4" fmla="*/ -202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-202" y="-496"/>
                  </a:moveTo>
                  <a:lnTo>
                    <a:pt x="1885035" y="-496"/>
                  </a:lnTo>
                  <a:cubicBezTo>
                    <a:pt x="2050155" y="-545"/>
                    <a:pt x="2207425" y="70063"/>
                    <a:pt x="2317089" y="193528"/>
                  </a:cubicBezTo>
                  <a:lnTo>
                    <a:pt x="2847156" y="791104"/>
                  </a:lnTo>
                  <a:lnTo>
                    <a:pt x="-202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408502-BF67-0949-C3AF-EAC33298C009}"/>
                </a:ext>
              </a:extLst>
            </p:cNvPr>
            <p:cNvSpPr/>
            <p:nvPr/>
          </p:nvSpPr>
          <p:spPr>
            <a:xfrm>
              <a:off x="2398271" y="5865226"/>
              <a:ext cx="7420930" cy="590573"/>
            </a:xfrm>
            <a:custGeom>
              <a:avLst/>
              <a:gdLst>
                <a:gd name="connsiteX0" fmla="*/ 611874 w 7420930"/>
                <a:gd name="connsiteY0" fmla="*/ 590077 h 590573"/>
                <a:gd name="connsiteX1" fmla="*/ 6808152 w 7420930"/>
                <a:gd name="connsiteY1" fmla="*/ 590077 h 590573"/>
                <a:gd name="connsiteX2" fmla="*/ 6963673 w 7420930"/>
                <a:gd name="connsiteY2" fmla="*/ 519568 h 590573"/>
                <a:gd name="connsiteX3" fmla="*/ 7420729 w 7420930"/>
                <a:gd name="connsiteY3" fmla="*/ -496 h 590573"/>
                <a:gd name="connsiteX4" fmla="*/ -202 w 7420930"/>
                <a:gd name="connsiteY4" fmla="*/ -496 h 590573"/>
                <a:gd name="connsiteX5" fmla="*/ 456856 w 7420930"/>
                <a:gd name="connsiteY5" fmla="*/ 519568 h 590573"/>
                <a:gd name="connsiteX6" fmla="*/ 611874 w 7420930"/>
                <a:gd name="connsiteY6" fmla="*/ 590077 h 59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0930" h="590573">
                  <a:moveTo>
                    <a:pt x="611874" y="590077"/>
                  </a:moveTo>
                  <a:lnTo>
                    <a:pt x="6808152" y="590077"/>
                  </a:lnTo>
                  <a:cubicBezTo>
                    <a:pt x="6867761" y="590126"/>
                    <a:pt x="6924418" y="564424"/>
                    <a:pt x="6963673" y="519568"/>
                  </a:cubicBezTo>
                  <a:lnTo>
                    <a:pt x="7420729" y="-496"/>
                  </a:lnTo>
                  <a:lnTo>
                    <a:pt x="-202" y="-496"/>
                  </a:lnTo>
                  <a:lnTo>
                    <a:pt x="456856" y="519568"/>
                  </a:lnTo>
                  <a:cubicBezTo>
                    <a:pt x="496160" y="564073"/>
                    <a:pt x="552518" y="589726"/>
                    <a:pt x="611874" y="5900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521D4-56AF-90D8-00DD-F01452BE7730}"/>
              </a:ext>
            </a:extLst>
          </p:cNvPr>
          <p:cNvSpPr/>
          <p:nvPr userDrawn="1"/>
        </p:nvSpPr>
        <p:spPr>
          <a:xfrm>
            <a:off x="-2" y="6400800"/>
            <a:ext cx="12192002" cy="457200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631FF0A-2A30-BE94-97E3-4E9CBD20C915}"/>
              </a:ext>
            </a:extLst>
          </p:cNvPr>
          <p:cNvSpPr/>
          <p:nvPr userDrawn="1"/>
        </p:nvSpPr>
        <p:spPr>
          <a:xfrm>
            <a:off x="2385534" y="-73152"/>
            <a:ext cx="7420930" cy="590573"/>
          </a:xfrm>
          <a:custGeom>
            <a:avLst/>
            <a:gdLst>
              <a:gd name="connsiteX0" fmla="*/ 611874 w 7420930"/>
              <a:gd name="connsiteY0" fmla="*/ 590077 h 590573"/>
              <a:gd name="connsiteX1" fmla="*/ 6808152 w 7420930"/>
              <a:gd name="connsiteY1" fmla="*/ 590077 h 590573"/>
              <a:gd name="connsiteX2" fmla="*/ 6963673 w 7420930"/>
              <a:gd name="connsiteY2" fmla="*/ 519568 h 590573"/>
              <a:gd name="connsiteX3" fmla="*/ 7420729 w 7420930"/>
              <a:gd name="connsiteY3" fmla="*/ -496 h 590573"/>
              <a:gd name="connsiteX4" fmla="*/ -202 w 7420930"/>
              <a:gd name="connsiteY4" fmla="*/ -496 h 590573"/>
              <a:gd name="connsiteX5" fmla="*/ 456856 w 7420930"/>
              <a:gd name="connsiteY5" fmla="*/ 519568 h 590573"/>
              <a:gd name="connsiteX6" fmla="*/ 611874 w 7420930"/>
              <a:gd name="connsiteY6" fmla="*/ 590077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930" h="590573">
                <a:moveTo>
                  <a:pt x="611874" y="590077"/>
                </a:moveTo>
                <a:lnTo>
                  <a:pt x="6808152" y="590077"/>
                </a:lnTo>
                <a:cubicBezTo>
                  <a:pt x="6867761" y="590126"/>
                  <a:pt x="6924418" y="564424"/>
                  <a:pt x="6963673" y="519568"/>
                </a:cubicBezTo>
                <a:lnTo>
                  <a:pt x="7420729" y="-496"/>
                </a:lnTo>
                <a:lnTo>
                  <a:pt x="-202" y="-496"/>
                </a:lnTo>
                <a:lnTo>
                  <a:pt x="456856" y="519568"/>
                </a:lnTo>
                <a:cubicBezTo>
                  <a:pt x="496160" y="564073"/>
                  <a:pt x="552518" y="589726"/>
                  <a:pt x="611874" y="590077"/>
                </a:cubicBez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45116EED-8EA3-14DE-3F72-5BE2A6F8C8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1647" y="6438129"/>
            <a:ext cx="552124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TextBox 33">
            <a:hlinkClick r:id="rId2" action="ppaction://hlinksldjump"/>
            <a:extLst>
              <a:ext uri="{FF2B5EF4-FFF2-40B4-BE49-F238E27FC236}">
                <a16:creationId xmlns:a16="http://schemas.microsoft.com/office/drawing/2014/main" id="{C010B793-23E3-12AF-15BA-654C4DA07B96}"/>
              </a:ext>
            </a:extLst>
          </p:cNvPr>
          <p:cNvSpPr txBox="1"/>
          <p:nvPr userDrawn="1"/>
        </p:nvSpPr>
        <p:spPr>
          <a:xfrm>
            <a:off x="10875540" y="6479741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ابتدایی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1FC5F24-BC34-658B-74B9-4298B028107E}"/>
              </a:ext>
            </a:extLst>
          </p:cNvPr>
          <p:cNvSpPr txBox="1"/>
          <p:nvPr userDrawn="1"/>
        </p:nvSpPr>
        <p:spPr>
          <a:xfrm>
            <a:off x="9397333" y="6482098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020918-0F5F-4095-00CA-B463C6E35C10}"/>
              </a:ext>
            </a:extLst>
          </p:cNvPr>
          <p:cNvCxnSpPr>
            <a:cxnSpLocks/>
          </p:cNvCxnSpPr>
          <p:nvPr userDrawn="1"/>
        </p:nvCxnSpPr>
        <p:spPr>
          <a:xfrm>
            <a:off x="10779159" y="6518863"/>
            <a:ext cx="0" cy="23424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F90886F0-CB2A-C3CB-A3F3-753364904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22010" y="1016419"/>
            <a:ext cx="5128559" cy="4288732"/>
          </a:xfrm>
          <a:custGeom>
            <a:avLst/>
            <a:gdLst>
              <a:gd name="connsiteX0" fmla="*/ 1954745 w 5675481"/>
              <a:gd name="connsiteY0" fmla="*/ 24052 h 4746093"/>
              <a:gd name="connsiteX1" fmla="*/ 3844617 w 5675481"/>
              <a:gd name="connsiteY1" fmla="*/ 24052 h 4746093"/>
              <a:gd name="connsiteX2" fmla="*/ 4031159 w 5675481"/>
              <a:gd name="connsiteY2" fmla="*/ 24052 h 4746093"/>
              <a:gd name="connsiteX3" fmla="*/ 4119386 w 5675481"/>
              <a:gd name="connsiteY3" fmla="*/ 41864 h 4746093"/>
              <a:gd name="connsiteX4" fmla="*/ 4128982 w 5675481"/>
              <a:gd name="connsiteY4" fmla="*/ 48335 h 4746093"/>
              <a:gd name="connsiteX5" fmla="*/ 4213600 w 5675481"/>
              <a:gd name="connsiteY5" fmla="*/ 61249 h 4746093"/>
              <a:gd name="connsiteX6" fmla="*/ 5675481 w 5675481"/>
              <a:gd name="connsiteY6" fmla="*/ 1854916 h 4746093"/>
              <a:gd name="connsiteX7" fmla="*/ 5675480 w 5675481"/>
              <a:gd name="connsiteY7" fmla="*/ 4458940 h 4746093"/>
              <a:gd name="connsiteX8" fmla="*/ 5388327 w 5675481"/>
              <a:gd name="connsiteY8" fmla="*/ 4746093 h 4746093"/>
              <a:gd name="connsiteX9" fmla="*/ 4031159 w 5675481"/>
              <a:gd name="connsiteY9" fmla="*/ 4746093 h 4746093"/>
              <a:gd name="connsiteX10" fmla="*/ 2300906 w 5675481"/>
              <a:gd name="connsiteY10" fmla="*/ 4746093 h 4746093"/>
              <a:gd name="connsiteX11" fmla="*/ 1300147 w 5675481"/>
              <a:gd name="connsiteY11" fmla="*/ 4746093 h 4746093"/>
              <a:gd name="connsiteX12" fmla="*/ 1073486 w 5675481"/>
              <a:gd name="connsiteY12" fmla="*/ 4519432 h 4746093"/>
              <a:gd name="connsiteX13" fmla="*/ 1073486 w 5675481"/>
              <a:gd name="connsiteY13" fmla="*/ 2373614 h 4746093"/>
              <a:gd name="connsiteX14" fmla="*/ 1595291 w 5675481"/>
              <a:gd name="connsiteY14" fmla="*/ 2373614 h 4746093"/>
              <a:gd name="connsiteX15" fmla="*/ 2356113 w 5675481"/>
              <a:gd name="connsiteY15" fmla="*/ 2373614 h 4746093"/>
              <a:gd name="connsiteX16" fmla="*/ 2631986 w 5675481"/>
              <a:gd name="connsiteY16" fmla="*/ 2097741 h 4746093"/>
              <a:gd name="connsiteX17" fmla="*/ 2631987 w 5675481"/>
              <a:gd name="connsiteY17" fmla="*/ 1018934 h 4746093"/>
              <a:gd name="connsiteX18" fmla="*/ 1960798 w 5675481"/>
              <a:gd name="connsiteY18" fmla="*/ 26162 h 4746093"/>
              <a:gd name="connsiteX19" fmla="*/ 199997 w 5675481"/>
              <a:gd name="connsiteY19" fmla="*/ 0 h 4746093"/>
              <a:gd name="connsiteX20" fmla="*/ 1551207 w 5675481"/>
              <a:gd name="connsiteY20" fmla="*/ 0 h 4746093"/>
              <a:gd name="connsiteX21" fmla="*/ 1582510 w 5675481"/>
              <a:gd name="connsiteY21" fmla="*/ 0 h 4746093"/>
              <a:gd name="connsiteX22" fmla="*/ 1613927 w 5675481"/>
              <a:gd name="connsiteY22" fmla="*/ 3167 h 4746093"/>
              <a:gd name="connsiteX23" fmla="*/ 1655994 w 5675481"/>
              <a:gd name="connsiteY23" fmla="*/ 5291 h 4746093"/>
              <a:gd name="connsiteX24" fmla="*/ 2576077 w 5675481"/>
              <a:gd name="connsiteY24" fmla="*/ 1024870 h 4746093"/>
              <a:gd name="connsiteX25" fmla="*/ 2576076 w 5675481"/>
              <a:gd name="connsiteY25" fmla="*/ 2096632 h 4746093"/>
              <a:gd name="connsiteX26" fmla="*/ 2349518 w 5675481"/>
              <a:gd name="connsiteY26" fmla="*/ 2323190 h 4746093"/>
              <a:gd name="connsiteX27" fmla="*/ 1582510 w 5675481"/>
              <a:gd name="connsiteY27" fmla="*/ 2323190 h 4746093"/>
              <a:gd name="connsiteX28" fmla="*/ 752895 w 5675481"/>
              <a:gd name="connsiteY28" fmla="*/ 2323190 h 4746093"/>
              <a:gd name="connsiteX29" fmla="*/ 199997 w 5675481"/>
              <a:gd name="connsiteY29" fmla="*/ 2323190 h 4746093"/>
              <a:gd name="connsiteX30" fmla="*/ 0 w 5675481"/>
              <a:gd name="connsiteY30" fmla="*/ 2123193 h 4746093"/>
              <a:gd name="connsiteX31" fmla="*/ 0 w 5675481"/>
              <a:gd name="connsiteY31" fmla="*/ 199997 h 4746093"/>
              <a:gd name="connsiteX32" fmla="*/ 199997 w 5675481"/>
              <a:gd name="connsiteY32" fmla="*/ 0 h 474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675481" h="4746093">
                <a:moveTo>
                  <a:pt x="1954745" y="24052"/>
                </a:moveTo>
                <a:lnTo>
                  <a:pt x="3844617" y="24052"/>
                </a:lnTo>
                <a:lnTo>
                  <a:pt x="4031159" y="24052"/>
                </a:lnTo>
                <a:cubicBezTo>
                  <a:pt x="4062454" y="24052"/>
                  <a:pt x="4092268" y="30395"/>
                  <a:pt x="4119386" y="41864"/>
                </a:cubicBezTo>
                <a:lnTo>
                  <a:pt x="4128982" y="48335"/>
                </a:lnTo>
                <a:lnTo>
                  <a:pt x="4213600" y="61249"/>
                </a:lnTo>
                <a:cubicBezTo>
                  <a:pt x="5047894" y="231970"/>
                  <a:pt x="5675481" y="970153"/>
                  <a:pt x="5675481" y="1854916"/>
                </a:cubicBezTo>
                <a:cubicBezTo>
                  <a:pt x="5675481" y="2722924"/>
                  <a:pt x="5675480" y="3590932"/>
                  <a:pt x="5675480" y="4458940"/>
                </a:cubicBezTo>
                <a:cubicBezTo>
                  <a:pt x="5675480" y="4617530"/>
                  <a:pt x="5546917" y="4746093"/>
                  <a:pt x="5388327" y="4746093"/>
                </a:cubicBezTo>
                <a:lnTo>
                  <a:pt x="4031159" y="4746093"/>
                </a:lnTo>
                <a:lnTo>
                  <a:pt x="2300906" y="4746093"/>
                </a:lnTo>
                <a:lnTo>
                  <a:pt x="1300147" y="4746093"/>
                </a:lnTo>
                <a:cubicBezTo>
                  <a:pt x="1174966" y="4746093"/>
                  <a:pt x="1073486" y="4644613"/>
                  <a:pt x="1073486" y="4519432"/>
                </a:cubicBezTo>
                <a:lnTo>
                  <a:pt x="1073486" y="2373614"/>
                </a:lnTo>
                <a:lnTo>
                  <a:pt x="1595291" y="2373614"/>
                </a:lnTo>
                <a:lnTo>
                  <a:pt x="2356113" y="2373614"/>
                </a:lnTo>
                <a:cubicBezTo>
                  <a:pt x="2508473" y="2373614"/>
                  <a:pt x="2631986" y="2250101"/>
                  <a:pt x="2631986" y="2097741"/>
                </a:cubicBezTo>
                <a:cubicBezTo>
                  <a:pt x="2631986" y="1738139"/>
                  <a:pt x="2631987" y="1378536"/>
                  <a:pt x="2631987" y="1018934"/>
                </a:cubicBezTo>
                <a:cubicBezTo>
                  <a:pt x="2631987" y="569071"/>
                  <a:pt x="2354199" y="184088"/>
                  <a:pt x="1960798" y="26162"/>
                </a:cubicBezTo>
                <a:close/>
                <a:moveTo>
                  <a:pt x="199997" y="0"/>
                </a:moveTo>
                <a:lnTo>
                  <a:pt x="1551207" y="0"/>
                </a:lnTo>
                <a:lnTo>
                  <a:pt x="1582510" y="0"/>
                </a:lnTo>
                <a:lnTo>
                  <a:pt x="1613927" y="3167"/>
                </a:lnTo>
                <a:lnTo>
                  <a:pt x="1655994" y="5291"/>
                </a:lnTo>
                <a:cubicBezTo>
                  <a:pt x="2172791" y="57775"/>
                  <a:pt x="2576077" y="494226"/>
                  <a:pt x="2576077" y="1024870"/>
                </a:cubicBezTo>
                <a:cubicBezTo>
                  <a:pt x="2576077" y="1382124"/>
                  <a:pt x="2576076" y="1739378"/>
                  <a:pt x="2576076" y="2096632"/>
                </a:cubicBezTo>
                <a:cubicBezTo>
                  <a:pt x="2576076" y="2221757"/>
                  <a:pt x="2474643" y="2323190"/>
                  <a:pt x="2349518" y="2323190"/>
                </a:cubicBezTo>
                <a:lnTo>
                  <a:pt x="1582510" y="2323190"/>
                </a:lnTo>
                <a:lnTo>
                  <a:pt x="752895" y="2323190"/>
                </a:lnTo>
                <a:lnTo>
                  <a:pt x="199997" y="2323190"/>
                </a:lnTo>
                <a:cubicBezTo>
                  <a:pt x="89542" y="2323190"/>
                  <a:pt x="0" y="2233648"/>
                  <a:pt x="0" y="2123193"/>
                </a:cubicBezTo>
                <a:lnTo>
                  <a:pt x="0" y="199997"/>
                </a:lnTo>
                <a:cubicBezTo>
                  <a:pt x="0" y="89542"/>
                  <a:pt x="89542" y="0"/>
                  <a:pt x="199997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42990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C9A332-CE6D-8E72-3B24-B9F7BC316C57}"/>
              </a:ext>
            </a:extLst>
          </p:cNvPr>
          <p:cNvSpPr/>
          <p:nvPr userDrawn="1"/>
        </p:nvSpPr>
        <p:spPr>
          <a:xfrm>
            <a:off x="231647" y="256032"/>
            <a:ext cx="11728704" cy="6437375"/>
          </a:xfrm>
          <a:prstGeom prst="roundRect">
            <a:avLst>
              <a:gd name="adj" fmla="val 4380"/>
            </a:avLst>
          </a:prstGeom>
          <a:noFill/>
          <a:ln w="19050">
            <a:solidFill>
              <a:srgbClr val="C8AA8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4C1B48-81BB-9128-A812-3424A61DCD00}"/>
              </a:ext>
            </a:extLst>
          </p:cNvPr>
          <p:cNvGrpSpPr/>
          <p:nvPr userDrawn="1"/>
        </p:nvGrpSpPr>
        <p:grpSpPr>
          <a:xfrm>
            <a:off x="-9530" y="5700776"/>
            <a:ext cx="12201530" cy="791599"/>
            <a:chOff x="-9530" y="5664200"/>
            <a:chExt cx="12201530" cy="79159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378C0A3-CBE9-5BB0-AE9B-D60C63DDB869}"/>
                </a:ext>
              </a:extLst>
            </p:cNvPr>
            <p:cNvSpPr/>
            <p:nvPr/>
          </p:nvSpPr>
          <p:spPr>
            <a:xfrm>
              <a:off x="9368145" y="5664200"/>
              <a:ext cx="2823855" cy="791599"/>
            </a:xfrm>
            <a:custGeom>
              <a:avLst/>
              <a:gdLst>
                <a:gd name="connsiteX0" fmla="*/ 2847156 w 2847357"/>
                <a:gd name="connsiteY0" fmla="*/ -496 h 791599"/>
                <a:gd name="connsiteX1" fmla="*/ 961918 w 2847357"/>
                <a:gd name="connsiteY1" fmla="*/ -496 h 791599"/>
                <a:gd name="connsiteX2" fmla="*/ 529865 w 2847357"/>
                <a:gd name="connsiteY2" fmla="*/ 193528 h 791599"/>
                <a:gd name="connsiteX3" fmla="*/ -202 w 2847357"/>
                <a:gd name="connsiteY3" fmla="*/ 791104 h 791599"/>
                <a:gd name="connsiteX4" fmla="*/ 2847156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2847156" y="-496"/>
                  </a:moveTo>
                  <a:lnTo>
                    <a:pt x="961918" y="-496"/>
                  </a:lnTo>
                  <a:cubicBezTo>
                    <a:pt x="796798" y="-545"/>
                    <a:pt x="639528" y="70063"/>
                    <a:pt x="529865" y="193528"/>
                  </a:cubicBezTo>
                  <a:lnTo>
                    <a:pt x="-202" y="791104"/>
                  </a:lnTo>
                  <a:lnTo>
                    <a:pt x="2847156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FADC1F-7BE4-4CFB-530C-C24942FBC822}"/>
                </a:ext>
              </a:extLst>
            </p:cNvPr>
            <p:cNvSpPr/>
            <p:nvPr userDrawn="1"/>
          </p:nvSpPr>
          <p:spPr>
            <a:xfrm>
              <a:off x="-9530" y="5664200"/>
              <a:ext cx="2847357" cy="791599"/>
            </a:xfrm>
            <a:custGeom>
              <a:avLst/>
              <a:gdLst>
                <a:gd name="connsiteX0" fmla="*/ -202 w 2847357"/>
                <a:gd name="connsiteY0" fmla="*/ -496 h 791599"/>
                <a:gd name="connsiteX1" fmla="*/ 1885035 w 2847357"/>
                <a:gd name="connsiteY1" fmla="*/ -496 h 791599"/>
                <a:gd name="connsiteX2" fmla="*/ 2317089 w 2847357"/>
                <a:gd name="connsiteY2" fmla="*/ 193528 h 791599"/>
                <a:gd name="connsiteX3" fmla="*/ 2847156 w 2847357"/>
                <a:gd name="connsiteY3" fmla="*/ 791104 h 791599"/>
                <a:gd name="connsiteX4" fmla="*/ -202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-202" y="-496"/>
                  </a:moveTo>
                  <a:lnTo>
                    <a:pt x="1885035" y="-496"/>
                  </a:lnTo>
                  <a:cubicBezTo>
                    <a:pt x="2050155" y="-545"/>
                    <a:pt x="2207425" y="70063"/>
                    <a:pt x="2317089" y="193528"/>
                  </a:cubicBezTo>
                  <a:lnTo>
                    <a:pt x="2847156" y="791104"/>
                  </a:lnTo>
                  <a:lnTo>
                    <a:pt x="-202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408502-BF67-0949-C3AF-EAC33298C009}"/>
                </a:ext>
              </a:extLst>
            </p:cNvPr>
            <p:cNvSpPr/>
            <p:nvPr/>
          </p:nvSpPr>
          <p:spPr>
            <a:xfrm>
              <a:off x="2398271" y="5865226"/>
              <a:ext cx="7420930" cy="590573"/>
            </a:xfrm>
            <a:custGeom>
              <a:avLst/>
              <a:gdLst>
                <a:gd name="connsiteX0" fmla="*/ 611874 w 7420930"/>
                <a:gd name="connsiteY0" fmla="*/ 590077 h 590573"/>
                <a:gd name="connsiteX1" fmla="*/ 6808152 w 7420930"/>
                <a:gd name="connsiteY1" fmla="*/ 590077 h 590573"/>
                <a:gd name="connsiteX2" fmla="*/ 6963673 w 7420930"/>
                <a:gd name="connsiteY2" fmla="*/ 519568 h 590573"/>
                <a:gd name="connsiteX3" fmla="*/ 7420729 w 7420930"/>
                <a:gd name="connsiteY3" fmla="*/ -496 h 590573"/>
                <a:gd name="connsiteX4" fmla="*/ -202 w 7420930"/>
                <a:gd name="connsiteY4" fmla="*/ -496 h 590573"/>
                <a:gd name="connsiteX5" fmla="*/ 456856 w 7420930"/>
                <a:gd name="connsiteY5" fmla="*/ 519568 h 590573"/>
                <a:gd name="connsiteX6" fmla="*/ 611874 w 7420930"/>
                <a:gd name="connsiteY6" fmla="*/ 590077 h 59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0930" h="590573">
                  <a:moveTo>
                    <a:pt x="611874" y="590077"/>
                  </a:moveTo>
                  <a:lnTo>
                    <a:pt x="6808152" y="590077"/>
                  </a:lnTo>
                  <a:cubicBezTo>
                    <a:pt x="6867761" y="590126"/>
                    <a:pt x="6924418" y="564424"/>
                    <a:pt x="6963673" y="519568"/>
                  </a:cubicBezTo>
                  <a:lnTo>
                    <a:pt x="7420729" y="-496"/>
                  </a:lnTo>
                  <a:lnTo>
                    <a:pt x="-202" y="-496"/>
                  </a:lnTo>
                  <a:lnTo>
                    <a:pt x="456856" y="519568"/>
                  </a:lnTo>
                  <a:cubicBezTo>
                    <a:pt x="496160" y="564073"/>
                    <a:pt x="552518" y="589726"/>
                    <a:pt x="611874" y="5900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521D4-56AF-90D8-00DD-F01452BE7730}"/>
              </a:ext>
            </a:extLst>
          </p:cNvPr>
          <p:cNvSpPr/>
          <p:nvPr userDrawn="1"/>
        </p:nvSpPr>
        <p:spPr>
          <a:xfrm>
            <a:off x="-2" y="6400800"/>
            <a:ext cx="12192002" cy="457200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631FF0A-2A30-BE94-97E3-4E9CBD20C915}"/>
              </a:ext>
            </a:extLst>
          </p:cNvPr>
          <p:cNvSpPr/>
          <p:nvPr userDrawn="1"/>
        </p:nvSpPr>
        <p:spPr>
          <a:xfrm>
            <a:off x="2385534" y="-73152"/>
            <a:ext cx="7420930" cy="590573"/>
          </a:xfrm>
          <a:custGeom>
            <a:avLst/>
            <a:gdLst>
              <a:gd name="connsiteX0" fmla="*/ 611874 w 7420930"/>
              <a:gd name="connsiteY0" fmla="*/ 590077 h 590573"/>
              <a:gd name="connsiteX1" fmla="*/ 6808152 w 7420930"/>
              <a:gd name="connsiteY1" fmla="*/ 590077 h 590573"/>
              <a:gd name="connsiteX2" fmla="*/ 6963673 w 7420930"/>
              <a:gd name="connsiteY2" fmla="*/ 519568 h 590573"/>
              <a:gd name="connsiteX3" fmla="*/ 7420729 w 7420930"/>
              <a:gd name="connsiteY3" fmla="*/ -496 h 590573"/>
              <a:gd name="connsiteX4" fmla="*/ -202 w 7420930"/>
              <a:gd name="connsiteY4" fmla="*/ -496 h 590573"/>
              <a:gd name="connsiteX5" fmla="*/ 456856 w 7420930"/>
              <a:gd name="connsiteY5" fmla="*/ 519568 h 590573"/>
              <a:gd name="connsiteX6" fmla="*/ 611874 w 7420930"/>
              <a:gd name="connsiteY6" fmla="*/ 590077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930" h="590573">
                <a:moveTo>
                  <a:pt x="611874" y="590077"/>
                </a:moveTo>
                <a:lnTo>
                  <a:pt x="6808152" y="590077"/>
                </a:lnTo>
                <a:cubicBezTo>
                  <a:pt x="6867761" y="590126"/>
                  <a:pt x="6924418" y="564424"/>
                  <a:pt x="6963673" y="519568"/>
                </a:cubicBezTo>
                <a:lnTo>
                  <a:pt x="7420729" y="-496"/>
                </a:lnTo>
                <a:lnTo>
                  <a:pt x="-202" y="-496"/>
                </a:lnTo>
                <a:lnTo>
                  <a:pt x="456856" y="519568"/>
                </a:lnTo>
                <a:cubicBezTo>
                  <a:pt x="496160" y="564073"/>
                  <a:pt x="552518" y="589726"/>
                  <a:pt x="611874" y="590077"/>
                </a:cubicBez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45116EED-8EA3-14DE-3F72-5BE2A6F8C8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1647" y="6438129"/>
            <a:ext cx="552124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TextBox 33">
            <a:hlinkClick r:id="rId2" action="ppaction://hlinksldjump"/>
            <a:extLst>
              <a:ext uri="{FF2B5EF4-FFF2-40B4-BE49-F238E27FC236}">
                <a16:creationId xmlns:a16="http://schemas.microsoft.com/office/drawing/2014/main" id="{C010B793-23E3-12AF-15BA-654C4DA07B96}"/>
              </a:ext>
            </a:extLst>
          </p:cNvPr>
          <p:cNvSpPr txBox="1"/>
          <p:nvPr userDrawn="1"/>
        </p:nvSpPr>
        <p:spPr>
          <a:xfrm>
            <a:off x="10875540" y="6479741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ابتدایی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1FC5F24-BC34-658B-74B9-4298B028107E}"/>
              </a:ext>
            </a:extLst>
          </p:cNvPr>
          <p:cNvSpPr txBox="1"/>
          <p:nvPr userDrawn="1"/>
        </p:nvSpPr>
        <p:spPr>
          <a:xfrm>
            <a:off x="9397333" y="6482098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020918-0F5F-4095-00CA-B463C6E35C10}"/>
              </a:ext>
            </a:extLst>
          </p:cNvPr>
          <p:cNvCxnSpPr>
            <a:cxnSpLocks/>
          </p:cNvCxnSpPr>
          <p:nvPr userDrawn="1"/>
        </p:nvCxnSpPr>
        <p:spPr>
          <a:xfrm>
            <a:off x="10779159" y="6518863"/>
            <a:ext cx="0" cy="23424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38285EE2-528A-BE6F-F30D-C9D06777BBA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66272" y="2801225"/>
            <a:ext cx="9382439" cy="2498062"/>
          </a:xfrm>
          <a:custGeom>
            <a:avLst/>
            <a:gdLst>
              <a:gd name="connsiteX0" fmla="*/ 4382368 w 9382439"/>
              <a:gd name="connsiteY0" fmla="*/ 0 h 2498062"/>
              <a:gd name="connsiteX1" fmla="*/ 9188894 w 9382439"/>
              <a:gd name="connsiteY1" fmla="*/ 0 h 2498062"/>
              <a:gd name="connsiteX2" fmla="*/ 9382439 w 9382439"/>
              <a:gd name="connsiteY2" fmla="*/ 193545 h 2498062"/>
              <a:gd name="connsiteX3" fmla="*/ 9382439 w 9382439"/>
              <a:gd name="connsiteY3" fmla="*/ 1501162 h 2498062"/>
              <a:gd name="connsiteX4" fmla="*/ 9382439 w 9382439"/>
              <a:gd name="connsiteY4" fmla="*/ 1531455 h 2498062"/>
              <a:gd name="connsiteX5" fmla="*/ 9376340 w 9382439"/>
              <a:gd name="connsiteY5" fmla="*/ 1561667 h 2498062"/>
              <a:gd name="connsiteX6" fmla="*/ 9362289 w 9382439"/>
              <a:gd name="connsiteY6" fmla="*/ 1701045 h 2498062"/>
              <a:gd name="connsiteX7" fmla="*/ 8390633 w 9382439"/>
              <a:gd name="connsiteY7" fmla="*/ 2492968 h 2498062"/>
              <a:gd name="connsiteX8" fmla="*/ 5042825 w 9382439"/>
              <a:gd name="connsiteY8" fmla="*/ 2492967 h 2498062"/>
              <a:gd name="connsiteX9" fmla="*/ 5039077 w 9382439"/>
              <a:gd name="connsiteY9" fmla="*/ 2494130 h 2498062"/>
              <a:gd name="connsiteX10" fmla="*/ 5000071 w 9382439"/>
              <a:gd name="connsiteY10" fmla="*/ 2498062 h 2498062"/>
              <a:gd name="connsiteX11" fmla="*/ 193545 w 9382439"/>
              <a:gd name="connsiteY11" fmla="*/ 2498062 h 2498062"/>
              <a:gd name="connsiteX12" fmla="*/ 0 w 9382439"/>
              <a:gd name="connsiteY12" fmla="*/ 2304517 h 2498062"/>
              <a:gd name="connsiteX13" fmla="*/ 0 w 9382439"/>
              <a:gd name="connsiteY13" fmla="*/ 966607 h 2498062"/>
              <a:gd name="connsiteX14" fmla="*/ 6101 w 9382439"/>
              <a:gd name="connsiteY14" fmla="*/ 936389 h 2498062"/>
              <a:gd name="connsiteX15" fmla="*/ 20151 w 9382439"/>
              <a:gd name="connsiteY15" fmla="*/ 797017 h 2498062"/>
              <a:gd name="connsiteX16" fmla="*/ 991807 w 9382439"/>
              <a:gd name="connsiteY16" fmla="*/ 5094 h 2498062"/>
              <a:gd name="connsiteX17" fmla="*/ 4339615 w 9382439"/>
              <a:gd name="connsiteY17" fmla="*/ 5095 h 2498062"/>
              <a:gd name="connsiteX18" fmla="*/ 4343362 w 9382439"/>
              <a:gd name="connsiteY18" fmla="*/ 3932 h 2498062"/>
              <a:gd name="connsiteX19" fmla="*/ 4382368 w 9382439"/>
              <a:gd name="connsiteY19" fmla="*/ 0 h 249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382439" h="2498062">
                <a:moveTo>
                  <a:pt x="4382368" y="0"/>
                </a:moveTo>
                <a:lnTo>
                  <a:pt x="9188894" y="0"/>
                </a:lnTo>
                <a:cubicBezTo>
                  <a:pt x="9295786" y="0"/>
                  <a:pt x="9382439" y="86653"/>
                  <a:pt x="9382439" y="193545"/>
                </a:cubicBezTo>
                <a:lnTo>
                  <a:pt x="9382439" y="1501162"/>
                </a:lnTo>
                <a:lnTo>
                  <a:pt x="9382439" y="1531455"/>
                </a:lnTo>
                <a:lnTo>
                  <a:pt x="9376340" y="1561667"/>
                </a:lnTo>
                <a:lnTo>
                  <a:pt x="9362289" y="1701045"/>
                </a:lnTo>
                <a:cubicBezTo>
                  <a:pt x="9269807" y="2152994"/>
                  <a:pt x="8869923" y="2492968"/>
                  <a:pt x="8390633" y="2492968"/>
                </a:cubicBezTo>
                <a:lnTo>
                  <a:pt x="5042825" y="2492967"/>
                </a:lnTo>
                <a:lnTo>
                  <a:pt x="5039077" y="2494130"/>
                </a:lnTo>
                <a:cubicBezTo>
                  <a:pt x="5026478" y="2496708"/>
                  <a:pt x="5013433" y="2498062"/>
                  <a:pt x="5000071" y="2498062"/>
                </a:cubicBezTo>
                <a:lnTo>
                  <a:pt x="193545" y="2498062"/>
                </a:lnTo>
                <a:cubicBezTo>
                  <a:pt x="86654" y="2498062"/>
                  <a:pt x="0" y="2411409"/>
                  <a:pt x="0" y="2304517"/>
                </a:cubicBezTo>
                <a:lnTo>
                  <a:pt x="0" y="966607"/>
                </a:lnTo>
                <a:lnTo>
                  <a:pt x="6101" y="936389"/>
                </a:lnTo>
                <a:lnTo>
                  <a:pt x="20151" y="797017"/>
                </a:lnTo>
                <a:cubicBezTo>
                  <a:pt x="112633" y="345068"/>
                  <a:pt x="512518" y="5094"/>
                  <a:pt x="991807" y="5094"/>
                </a:cubicBezTo>
                <a:lnTo>
                  <a:pt x="4339615" y="5095"/>
                </a:lnTo>
                <a:lnTo>
                  <a:pt x="4343362" y="3932"/>
                </a:lnTo>
                <a:cubicBezTo>
                  <a:pt x="4355962" y="1354"/>
                  <a:pt x="4369007" y="0"/>
                  <a:pt x="4382368" y="0"/>
                </a:cubicBez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9A174C8-AC52-BDD1-DF62-0FE95FA415B7}"/>
              </a:ext>
            </a:extLst>
          </p:cNvPr>
          <p:cNvGrpSpPr/>
          <p:nvPr userDrawn="1"/>
        </p:nvGrpSpPr>
        <p:grpSpPr>
          <a:xfrm rot="16200000">
            <a:off x="8705432" y="3184102"/>
            <a:ext cx="1485745" cy="2854471"/>
            <a:chOff x="6299062" y="1120140"/>
            <a:chExt cx="3119260" cy="4617720"/>
          </a:xfrm>
          <a:solidFill>
            <a:srgbClr val="3B4576"/>
          </a:solidFill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169BC84-89CD-6ABE-8393-C0E69C5840B0}"/>
                </a:ext>
              </a:extLst>
            </p:cNvPr>
            <p:cNvSpPr/>
            <p:nvPr/>
          </p:nvSpPr>
          <p:spPr>
            <a:xfrm>
              <a:off x="6299060" y="1120140"/>
              <a:ext cx="2158363" cy="4617720"/>
            </a:xfrm>
            <a:prstGeom prst="roundRect">
              <a:avLst>
                <a:gd name="adj" fmla="val 1283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" name="Rectangle: Top Corners Rounded 4">
              <a:extLst>
                <a:ext uri="{FF2B5EF4-FFF2-40B4-BE49-F238E27FC236}">
                  <a16:creationId xmlns:a16="http://schemas.microsoft.com/office/drawing/2014/main" id="{80427F2D-5123-DF5D-4064-AAAD1137693B}"/>
                </a:ext>
              </a:extLst>
            </p:cNvPr>
            <p:cNvSpPr/>
            <p:nvPr/>
          </p:nvSpPr>
          <p:spPr>
            <a:xfrm>
              <a:off x="6936379" y="1120140"/>
              <a:ext cx="2481943" cy="4617720"/>
            </a:xfrm>
            <a:prstGeom prst="round2SameRect">
              <a:avLst>
                <a:gd name="adj1" fmla="val 50000"/>
                <a:gd name="adj2" fmla="val 113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</p:spTree>
    <p:extLst>
      <p:ext uri="{BB962C8B-B14F-4D97-AF65-F5344CB8AC3E}">
        <p14:creationId xmlns:p14="http://schemas.microsoft.com/office/powerpoint/2010/main" val="3692026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C9A332-CE6D-8E72-3B24-B9F7BC316C57}"/>
              </a:ext>
            </a:extLst>
          </p:cNvPr>
          <p:cNvSpPr/>
          <p:nvPr userDrawn="1"/>
        </p:nvSpPr>
        <p:spPr>
          <a:xfrm>
            <a:off x="231647" y="256032"/>
            <a:ext cx="11728704" cy="6437375"/>
          </a:xfrm>
          <a:prstGeom prst="roundRect">
            <a:avLst>
              <a:gd name="adj" fmla="val 4380"/>
            </a:avLst>
          </a:prstGeom>
          <a:noFill/>
          <a:ln w="19050">
            <a:solidFill>
              <a:srgbClr val="C8AA8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4C1B48-81BB-9128-A812-3424A61DCD00}"/>
              </a:ext>
            </a:extLst>
          </p:cNvPr>
          <p:cNvGrpSpPr/>
          <p:nvPr userDrawn="1"/>
        </p:nvGrpSpPr>
        <p:grpSpPr>
          <a:xfrm>
            <a:off x="-9530" y="5700776"/>
            <a:ext cx="12201530" cy="791599"/>
            <a:chOff x="-9530" y="5664200"/>
            <a:chExt cx="12201530" cy="79159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378C0A3-CBE9-5BB0-AE9B-D60C63DDB869}"/>
                </a:ext>
              </a:extLst>
            </p:cNvPr>
            <p:cNvSpPr/>
            <p:nvPr/>
          </p:nvSpPr>
          <p:spPr>
            <a:xfrm>
              <a:off x="9368145" y="5664200"/>
              <a:ext cx="2823855" cy="791599"/>
            </a:xfrm>
            <a:custGeom>
              <a:avLst/>
              <a:gdLst>
                <a:gd name="connsiteX0" fmla="*/ 2847156 w 2847357"/>
                <a:gd name="connsiteY0" fmla="*/ -496 h 791599"/>
                <a:gd name="connsiteX1" fmla="*/ 961918 w 2847357"/>
                <a:gd name="connsiteY1" fmla="*/ -496 h 791599"/>
                <a:gd name="connsiteX2" fmla="*/ 529865 w 2847357"/>
                <a:gd name="connsiteY2" fmla="*/ 193528 h 791599"/>
                <a:gd name="connsiteX3" fmla="*/ -202 w 2847357"/>
                <a:gd name="connsiteY3" fmla="*/ 791104 h 791599"/>
                <a:gd name="connsiteX4" fmla="*/ 2847156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2847156" y="-496"/>
                  </a:moveTo>
                  <a:lnTo>
                    <a:pt x="961918" y="-496"/>
                  </a:lnTo>
                  <a:cubicBezTo>
                    <a:pt x="796798" y="-545"/>
                    <a:pt x="639528" y="70063"/>
                    <a:pt x="529865" y="193528"/>
                  </a:cubicBezTo>
                  <a:lnTo>
                    <a:pt x="-202" y="791104"/>
                  </a:lnTo>
                  <a:lnTo>
                    <a:pt x="2847156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FADC1F-7BE4-4CFB-530C-C24942FBC822}"/>
                </a:ext>
              </a:extLst>
            </p:cNvPr>
            <p:cNvSpPr/>
            <p:nvPr userDrawn="1"/>
          </p:nvSpPr>
          <p:spPr>
            <a:xfrm>
              <a:off x="-9530" y="5664200"/>
              <a:ext cx="2847357" cy="791599"/>
            </a:xfrm>
            <a:custGeom>
              <a:avLst/>
              <a:gdLst>
                <a:gd name="connsiteX0" fmla="*/ -202 w 2847357"/>
                <a:gd name="connsiteY0" fmla="*/ -496 h 791599"/>
                <a:gd name="connsiteX1" fmla="*/ 1885035 w 2847357"/>
                <a:gd name="connsiteY1" fmla="*/ -496 h 791599"/>
                <a:gd name="connsiteX2" fmla="*/ 2317089 w 2847357"/>
                <a:gd name="connsiteY2" fmla="*/ 193528 h 791599"/>
                <a:gd name="connsiteX3" fmla="*/ 2847156 w 2847357"/>
                <a:gd name="connsiteY3" fmla="*/ 791104 h 791599"/>
                <a:gd name="connsiteX4" fmla="*/ -202 w 2847357"/>
                <a:gd name="connsiteY4" fmla="*/ 791104 h 79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7357" h="791599">
                  <a:moveTo>
                    <a:pt x="-202" y="-496"/>
                  </a:moveTo>
                  <a:lnTo>
                    <a:pt x="1885035" y="-496"/>
                  </a:lnTo>
                  <a:cubicBezTo>
                    <a:pt x="2050155" y="-545"/>
                    <a:pt x="2207425" y="70063"/>
                    <a:pt x="2317089" y="193528"/>
                  </a:cubicBezTo>
                  <a:lnTo>
                    <a:pt x="2847156" y="791104"/>
                  </a:lnTo>
                  <a:lnTo>
                    <a:pt x="-202" y="791104"/>
                  </a:lnTo>
                  <a:close/>
                </a:path>
              </a:pathLst>
            </a:custGeom>
            <a:solidFill>
              <a:srgbClr val="C2A172"/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408502-BF67-0949-C3AF-EAC33298C009}"/>
                </a:ext>
              </a:extLst>
            </p:cNvPr>
            <p:cNvSpPr/>
            <p:nvPr/>
          </p:nvSpPr>
          <p:spPr>
            <a:xfrm>
              <a:off x="2398271" y="5865226"/>
              <a:ext cx="7420930" cy="590573"/>
            </a:xfrm>
            <a:custGeom>
              <a:avLst/>
              <a:gdLst>
                <a:gd name="connsiteX0" fmla="*/ 611874 w 7420930"/>
                <a:gd name="connsiteY0" fmla="*/ 590077 h 590573"/>
                <a:gd name="connsiteX1" fmla="*/ 6808152 w 7420930"/>
                <a:gd name="connsiteY1" fmla="*/ 590077 h 590573"/>
                <a:gd name="connsiteX2" fmla="*/ 6963673 w 7420930"/>
                <a:gd name="connsiteY2" fmla="*/ 519568 h 590573"/>
                <a:gd name="connsiteX3" fmla="*/ 7420729 w 7420930"/>
                <a:gd name="connsiteY3" fmla="*/ -496 h 590573"/>
                <a:gd name="connsiteX4" fmla="*/ -202 w 7420930"/>
                <a:gd name="connsiteY4" fmla="*/ -496 h 590573"/>
                <a:gd name="connsiteX5" fmla="*/ 456856 w 7420930"/>
                <a:gd name="connsiteY5" fmla="*/ 519568 h 590573"/>
                <a:gd name="connsiteX6" fmla="*/ 611874 w 7420930"/>
                <a:gd name="connsiteY6" fmla="*/ 590077 h 59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0930" h="590573">
                  <a:moveTo>
                    <a:pt x="611874" y="590077"/>
                  </a:moveTo>
                  <a:lnTo>
                    <a:pt x="6808152" y="590077"/>
                  </a:lnTo>
                  <a:cubicBezTo>
                    <a:pt x="6867761" y="590126"/>
                    <a:pt x="6924418" y="564424"/>
                    <a:pt x="6963673" y="519568"/>
                  </a:cubicBezTo>
                  <a:lnTo>
                    <a:pt x="7420729" y="-496"/>
                  </a:lnTo>
                  <a:lnTo>
                    <a:pt x="-202" y="-496"/>
                  </a:lnTo>
                  <a:lnTo>
                    <a:pt x="456856" y="519568"/>
                  </a:lnTo>
                  <a:cubicBezTo>
                    <a:pt x="496160" y="564073"/>
                    <a:pt x="552518" y="589726"/>
                    <a:pt x="611874" y="5900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00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521D4-56AF-90D8-00DD-F01452BE7730}"/>
              </a:ext>
            </a:extLst>
          </p:cNvPr>
          <p:cNvSpPr/>
          <p:nvPr userDrawn="1"/>
        </p:nvSpPr>
        <p:spPr>
          <a:xfrm>
            <a:off x="-2" y="6400800"/>
            <a:ext cx="12192002" cy="457200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631FF0A-2A30-BE94-97E3-4E9CBD20C915}"/>
              </a:ext>
            </a:extLst>
          </p:cNvPr>
          <p:cNvSpPr/>
          <p:nvPr userDrawn="1"/>
        </p:nvSpPr>
        <p:spPr>
          <a:xfrm>
            <a:off x="2385534" y="-73152"/>
            <a:ext cx="7420930" cy="590573"/>
          </a:xfrm>
          <a:custGeom>
            <a:avLst/>
            <a:gdLst>
              <a:gd name="connsiteX0" fmla="*/ 611874 w 7420930"/>
              <a:gd name="connsiteY0" fmla="*/ 590077 h 590573"/>
              <a:gd name="connsiteX1" fmla="*/ 6808152 w 7420930"/>
              <a:gd name="connsiteY1" fmla="*/ 590077 h 590573"/>
              <a:gd name="connsiteX2" fmla="*/ 6963673 w 7420930"/>
              <a:gd name="connsiteY2" fmla="*/ 519568 h 590573"/>
              <a:gd name="connsiteX3" fmla="*/ 7420729 w 7420930"/>
              <a:gd name="connsiteY3" fmla="*/ -496 h 590573"/>
              <a:gd name="connsiteX4" fmla="*/ -202 w 7420930"/>
              <a:gd name="connsiteY4" fmla="*/ -496 h 590573"/>
              <a:gd name="connsiteX5" fmla="*/ 456856 w 7420930"/>
              <a:gd name="connsiteY5" fmla="*/ 519568 h 590573"/>
              <a:gd name="connsiteX6" fmla="*/ 611874 w 7420930"/>
              <a:gd name="connsiteY6" fmla="*/ 590077 h 59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930" h="590573">
                <a:moveTo>
                  <a:pt x="611874" y="590077"/>
                </a:moveTo>
                <a:lnTo>
                  <a:pt x="6808152" y="590077"/>
                </a:lnTo>
                <a:cubicBezTo>
                  <a:pt x="6867761" y="590126"/>
                  <a:pt x="6924418" y="564424"/>
                  <a:pt x="6963673" y="519568"/>
                </a:cubicBezTo>
                <a:lnTo>
                  <a:pt x="7420729" y="-496"/>
                </a:lnTo>
                <a:lnTo>
                  <a:pt x="-202" y="-496"/>
                </a:lnTo>
                <a:lnTo>
                  <a:pt x="456856" y="519568"/>
                </a:lnTo>
                <a:cubicBezTo>
                  <a:pt x="496160" y="564073"/>
                  <a:pt x="552518" y="589726"/>
                  <a:pt x="611874" y="590077"/>
                </a:cubicBezTo>
                <a:close/>
              </a:path>
            </a:pathLst>
          </a:custGeom>
          <a:solidFill>
            <a:srgbClr val="3B4576"/>
          </a:solidFill>
          <a:ln w="50006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45116EED-8EA3-14DE-3F72-5BE2A6F8C8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1647" y="6438129"/>
            <a:ext cx="552124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TextBox 33">
            <a:hlinkClick r:id="rId2" action="ppaction://hlinksldjump"/>
            <a:extLst>
              <a:ext uri="{FF2B5EF4-FFF2-40B4-BE49-F238E27FC236}">
                <a16:creationId xmlns:a16="http://schemas.microsoft.com/office/drawing/2014/main" id="{C010B793-23E3-12AF-15BA-654C4DA07B96}"/>
              </a:ext>
            </a:extLst>
          </p:cNvPr>
          <p:cNvSpPr txBox="1"/>
          <p:nvPr userDrawn="1"/>
        </p:nvSpPr>
        <p:spPr>
          <a:xfrm>
            <a:off x="10875540" y="6479741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ابتدایی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1FC5F24-BC34-658B-74B9-4298B028107E}"/>
              </a:ext>
            </a:extLst>
          </p:cNvPr>
          <p:cNvSpPr txBox="1"/>
          <p:nvPr userDrawn="1"/>
        </p:nvSpPr>
        <p:spPr>
          <a:xfrm>
            <a:off x="9397333" y="6482098"/>
            <a:ext cx="1307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020918-0F5F-4095-00CA-B463C6E35C10}"/>
              </a:ext>
            </a:extLst>
          </p:cNvPr>
          <p:cNvCxnSpPr>
            <a:cxnSpLocks/>
          </p:cNvCxnSpPr>
          <p:nvPr userDrawn="1"/>
        </p:nvCxnSpPr>
        <p:spPr>
          <a:xfrm>
            <a:off x="10779159" y="6518863"/>
            <a:ext cx="0" cy="23424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6BBB4105-4A7D-3418-A03B-5003A04E90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13914" y="1000117"/>
            <a:ext cx="5603059" cy="2133301"/>
          </a:xfrm>
          <a:custGeom>
            <a:avLst/>
            <a:gdLst>
              <a:gd name="connsiteX0" fmla="*/ 848715 w 5603059"/>
              <a:gd name="connsiteY0" fmla="*/ 0 h 2133301"/>
              <a:gd name="connsiteX1" fmla="*/ 5415443 w 5603059"/>
              <a:gd name="connsiteY1" fmla="*/ 0 h 2133301"/>
              <a:gd name="connsiteX2" fmla="*/ 5603059 w 5603059"/>
              <a:gd name="connsiteY2" fmla="*/ 187617 h 2133301"/>
              <a:gd name="connsiteX3" fmla="*/ 5603059 w 5603059"/>
              <a:gd name="connsiteY3" fmla="*/ 822792 h 2133301"/>
              <a:gd name="connsiteX4" fmla="*/ 5603059 w 5603059"/>
              <a:gd name="connsiteY4" fmla="*/ 1509814 h 2133301"/>
              <a:gd name="connsiteX5" fmla="*/ 5603059 w 5603059"/>
              <a:gd name="connsiteY5" fmla="*/ 1967679 h 2133301"/>
              <a:gd name="connsiteX6" fmla="*/ 5437437 w 5603059"/>
              <a:gd name="connsiteY6" fmla="*/ 2133301 h 2133301"/>
              <a:gd name="connsiteX7" fmla="*/ 165622 w 5603059"/>
              <a:gd name="connsiteY7" fmla="*/ 2133301 h 2133301"/>
              <a:gd name="connsiteX8" fmla="*/ 0 w 5603059"/>
              <a:gd name="connsiteY8" fmla="*/ 1967679 h 2133301"/>
              <a:gd name="connsiteX9" fmla="*/ 0 w 5603059"/>
              <a:gd name="connsiteY9" fmla="*/ 848715 h 2133301"/>
              <a:gd name="connsiteX10" fmla="*/ 0 w 5603059"/>
              <a:gd name="connsiteY10" fmla="*/ 822792 h 2133301"/>
              <a:gd name="connsiteX11" fmla="*/ 5220 w 5603059"/>
              <a:gd name="connsiteY11" fmla="*/ 796939 h 2133301"/>
              <a:gd name="connsiteX12" fmla="*/ 17243 w 5603059"/>
              <a:gd name="connsiteY12" fmla="*/ 677670 h 2133301"/>
              <a:gd name="connsiteX13" fmla="*/ 848715 w 5603059"/>
              <a:gd name="connsiteY13" fmla="*/ 0 h 2133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03059" h="2133301">
                <a:moveTo>
                  <a:pt x="848715" y="0"/>
                </a:moveTo>
                <a:lnTo>
                  <a:pt x="5415443" y="0"/>
                </a:lnTo>
                <a:cubicBezTo>
                  <a:pt x="5519061" y="0"/>
                  <a:pt x="5603059" y="83999"/>
                  <a:pt x="5603059" y="187617"/>
                </a:cubicBezTo>
                <a:lnTo>
                  <a:pt x="5603059" y="822792"/>
                </a:lnTo>
                <a:lnTo>
                  <a:pt x="5603059" y="1509814"/>
                </a:lnTo>
                <a:lnTo>
                  <a:pt x="5603059" y="1967679"/>
                </a:lnTo>
                <a:cubicBezTo>
                  <a:pt x="5603059" y="2059150"/>
                  <a:pt x="5528909" y="2133301"/>
                  <a:pt x="5437437" y="2133301"/>
                </a:cubicBezTo>
                <a:lnTo>
                  <a:pt x="165622" y="2133301"/>
                </a:lnTo>
                <a:cubicBezTo>
                  <a:pt x="74151" y="2133301"/>
                  <a:pt x="0" y="2059150"/>
                  <a:pt x="0" y="1967679"/>
                </a:cubicBezTo>
                <a:lnTo>
                  <a:pt x="0" y="848715"/>
                </a:lnTo>
                <a:lnTo>
                  <a:pt x="0" y="822792"/>
                </a:lnTo>
                <a:lnTo>
                  <a:pt x="5220" y="796939"/>
                </a:lnTo>
                <a:lnTo>
                  <a:pt x="17243" y="677670"/>
                </a:lnTo>
                <a:cubicBezTo>
                  <a:pt x="96383" y="290925"/>
                  <a:pt x="438575" y="0"/>
                  <a:pt x="848715" y="0"/>
                </a:cubicBezTo>
                <a:close/>
              </a:path>
            </a:pathLst>
          </a:custGeom>
        </p:spPr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0DCC6788-86C0-A5E3-AA8C-B5BE0BDAAF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72005" y="3272334"/>
            <a:ext cx="4544968" cy="2133299"/>
          </a:xfrm>
          <a:custGeom>
            <a:avLst/>
            <a:gdLst>
              <a:gd name="connsiteX0" fmla="*/ 165622 w 4544968"/>
              <a:gd name="connsiteY0" fmla="*/ 0 h 2133299"/>
              <a:gd name="connsiteX1" fmla="*/ 4379346 w 4544968"/>
              <a:gd name="connsiteY1" fmla="*/ 0 h 2133299"/>
              <a:gd name="connsiteX2" fmla="*/ 4544968 w 4544968"/>
              <a:gd name="connsiteY2" fmla="*/ 165622 h 2133299"/>
              <a:gd name="connsiteX3" fmla="*/ 4544968 w 4544968"/>
              <a:gd name="connsiteY3" fmla="*/ 1284585 h 2133299"/>
              <a:gd name="connsiteX4" fmla="*/ 4544968 w 4544968"/>
              <a:gd name="connsiteY4" fmla="*/ 1310507 h 2133299"/>
              <a:gd name="connsiteX5" fmla="*/ 4539749 w 4544968"/>
              <a:gd name="connsiteY5" fmla="*/ 1336359 h 2133299"/>
              <a:gd name="connsiteX6" fmla="*/ 4527725 w 4544968"/>
              <a:gd name="connsiteY6" fmla="*/ 1455630 h 2133299"/>
              <a:gd name="connsiteX7" fmla="*/ 3696254 w 4544968"/>
              <a:gd name="connsiteY7" fmla="*/ 2133299 h 2133299"/>
              <a:gd name="connsiteX8" fmla="*/ 187617 w 4544968"/>
              <a:gd name="connsiteY8" fmla="*/ 2133299 h 2133299"/>
              <a:gd name="connsiteX9" fmla="*/ 0 w 4544968"/>
              <a:gd name="connsiteY9" fmla="*/ 1945682 h 2133299"/>
              <a:gd name="connsiteX10" fmla="*/ 0 w 4544968"/>
              <a:gd name="connsiteY10" fmla="*/ 1310507 h 2133299"/>
              <a:gd name="connsiteX11" fmla="*/ 0 w 4544968"/>
              <a:gd name="connsiteY11" fmla="*/ 623488 h 2133299"/>
              <a:gd name="connsiteX12" fmla="*/ 0 w 4544968"/>
              <a:gd name="connsiteY12" fmla="*/ 165622 h 2133299"/>
              <a:gd name="connsiteX13" fmla="*/ 165622 w 4544968"/>
              <a:gd name="connsiteY13" fmla="*/ 0 h 2133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44968" h="2133299">
                <a:moveTo>
                  <a:pt x="165622" y="0"/>
                </a:moveTo>
                <a:lnTo>
                  <a:pt x="4379346" y="0"/>
                </a:lnTo>
                <a:cubicBezTo>
                  <a:pt x="4470816" y="0"/>
                  <a:pt x="4544968" y="74151"/>
                  <a:pt x="4544968" y="165622"/>
                </a:cubicBezTo>
                <a:lnTo>
                  <a:pt x="4544968" y="1284585"/>
                </a:lnTo>
                <a:lnTo>
                  <a:pt x="4544968" y="1310507"/>
                </a:lnTo>
                <a:lnTo>
                  <a:pt x="4539749" y="1336359"/>
                </a:lnTo>
                <a:lnTo>
                  <a:pt x="4527725" y="1455630"/>
                </a:lnTo>
                <a:cubicBezTo>
                  <a:pt x="4448586" y="1842375"/>
                  <a:pt x="4106394" y="2133299"/>
                  <a:pt x="3696254" y="2133299"/>
                </a:cubicBezTo>
                <a:lnTo>
                  <a:pt x="187617" y="2133299"/>
                </a:lnTo>
                <a:cubicBezTo>
                  <a:pt x="83999" y="2133299"/>
                  <a:pt x="0" y="2049300"/>
                  <a:pt x="0" y="1945682"/>
                </a:cubicBezTo>
                <a:lnTo>
                  <a:pt x="0" y="1310507"/>
                </a:lnTo>
                <a:lnTo>
                  <a:pt x="0" y="623488"/>
                </a:lnTo>
                <a:lnTo>
                  <a:pt x="0" y="165622"/>
                </a:lnTo>
                <a:cubicBezTo>
                  <a:pt x="0" y="74151"/>
                  <a:pt x="74151" y="0"/>
                  <a:pt x="165622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24916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7CB3C1-60CE-F1FE-4AB3-5EE78498A6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7B387-31D3-436B-9A5C-26BA31713E7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427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4" r:id="rId3"/>
    <p:sldLayoutId id="2147483663" r:id="rId4"/>
    <p:sldLayoutId id="2147483662" r:id="rId5"/>
    <p:sldLayoutId id="2147483661" r:id="rId6"/>
    <p:sldLayoutId id="2147483660" r:id="rId7"/>
    <p:sldLayoutId id="2147483659" r:id="rId8"/>
    <p:sldLayoutId id="2147483658" r:id="rId9"/>
    <p:sldLayoutId id="2147483657" r:id="rId10"/>
    <p:sldLayoutId id="2147483656" r:id="rId11"/>
    <p:sldLayoutId id="2147483654" r:id="rId12"/>
    <p:sldLayoutId id="2147483652" r:id="rId13"/>
    <p:sldLayoutId id="2147483650" r:id="rId14"/>
    <p:sldLayoutId id="2147483651" r:id="rId15"/>
    <p:sldLayoutId id="2147483653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5.sv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12" Type="http://schemas.openxmlformats.org/officeDocument/2006/relationships/image" Target="../media/image3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3.svg"/><Relationship Id="rId5" Type="http://schemas.openxmlformats.org/officeDocument/2006/relationships/image" Target="../media/image26.svg"/><Relationship Id="rId10" Type="http://schemas.openxmlformats.org/officeDocument/2006/relationships/image" Target="../media/image32.pn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5.png"/><Relationship Id="rId18" Type="http://schemas.openxmlformats.org/officeDocument/2006/relationships/slide" Target="slide44.xml"/><Relationship Id="rId3" Type="http://schemas.openxmlformats.org/officeDocument/2006/relationships/slide" Target="slide3.xml"/><Relationship Id="rId7" Type="http://schemas.openxmlformats.org/officeDocument/2006/relationships/image" Target="../media/image31.png"/><Relationship Id="rId12" Type="http://schemas.openxmlformats.org/officeDocument/2006/relationships/slide" Target="slide28.xml"/><Relationship Id="rId17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11.xml"/><Relationship Id="rId11" Type="http://schemas.openxmlformats.org/officeDocument/2006/relationships/image" Target="../media/image5.png"/><Relationship Id="rId5" Type="http://schemas.openxmlformats.org/officeDocument/2006/relationships/image" Target="../media/image3.png"/><Relationship Id="rId15" Type="http://schemas.openxmlformats.org/officeDocument/2006/relationships/slide" Target="slide37.xml"/><Relationship Id="rId10" Type="http://schemas.openxmlformats.org/officeDocument/2006/relationships/image" Target="../media/image4.png"/><Relationship Id="rId19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slide" Target="slide19.xml"/><Relationship Id="rId1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5.svg"/><Relationship Id="rId7" Type="http://schemas.openxmlformats.org/officeDocument/2006/relationships/image" Target="../media/image13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43.sv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svg"/><Relationship Id="rId7" Type="http://schemas.openxmlformats.org/officeDocument/2006/relationships/image" Target="../media/image56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svg"/><Relationship Id="rId4" Type="http://schemas.openxmlformats.org/officeDocument/2006/relationships/image" Target="../media/image53.png"/><Relationship Id="rId9" Type="http://schemas.openxmlformats.org/officeDocument/2006/relationships/image" Target="../media/image58.sv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3.svg"/><Relationship Id="rId7" Type="http://schemas.openxmlformats.org/officeDocument/2006/relationships/image" Target="../media/image15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9" Type="http://schemas.openxmlformats.org/officeDocument/2006/relationships/image" Target="../media/image11.sv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5.svg"/><Relationship Id="rId7" Type="http://schemas.openxmlformats.org/officeDocument/2006/relationships/image" Target="../media/image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3.sv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5.svg"/><Relationship Id="rId7" Type="http://schemas.openxmlformats.org/officeDocument/2006/relationships/image" Target="../media/image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3.sv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7" Type="http://schemas.openxmlformats.org/officeDocument/2006/relationships/image" Target="../media/image66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2.wdp"/><Relationship Id="rId7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4" Type="http://schemas.openxmlformats.org/officeDocument/2006/relationships/image" Target="../media/image20.png"/><Relationship Id="rId9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BB05FEC-6731-3CB4-58D5-166E90D1BEC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4" r="13506"/>
          <a:stretch/>
        </p:blipFill>
        <p:spPr>
          <a:xfrm>
            <a:off x="1" y="0"/>
            <a:ext cx="6742175" cy="6858000"/>
          </a:xfr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5835EF1-5C2F-A732-9087-2DAFF4EAB1AB}"/>
              </a:ext>
            </a:extLst>
          </p:cNvPr>
          <p:cNvSpPr/>
          <p:nvPr/>
        </p:nvSpPr>
        <p:spPr>
          <a:xfrm>
            <a:off x="6970179" y="1491087"/>
            <a:ext cx="5019295" cy="1232191"/>
          </a:xfrm>
          <a:prstGeom prst="roundRect">
            <a:avLst>
              <a:gd name="adj" fmla="val 27839"/>
            </a:avLst>
          </a:prstGeom>
          <a:solidFill>
            <a:schemeClr val="bg1"/>
          </a:solidFill>
          <a:ln w="22225" cap="rnd">
            <a:solidFill>
              <a:srgbClr val="00456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  <a:defRPr/>
            </a:pPr>
            <a:r>
              <a:rPr lang="fa-IR" sz="2300" b="1" kern="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حرفه ای جامعه شناسی </a:t>
            </a:r>
          </a:p>
          <a:p>
            <a:pPr algn="ctr" rtl="1">
              <a:lnSpc>
                <a:spcPct val="150000"/>
              </a:lnSpc>
              <a:defRPr/>
            </a:pPr>
            <a:r>
              <a:rPr lang="fa-IR" sz="2300" b="1" kern="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( مناسب تمامی ارائه ها + پایان نامه)</a:t>
            </a:r>
            <a:endParaRPr lang="en-US" sz="2300" b="1" kern="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AE2E0FE-8A27-AF37-6864-CEC79D4AE67A}"/>
              </a:ext>
            </a:extLst>
          </p:cNvPr>
          <p:cNvGrpSpPr/>
          <p:nvPr/>
        </p:nvGrpSpPr>
        <p:grpSpPr>
          <a:xfrm>
            <a:off x="6970178" y="2917244"/>
            <a:ext cx="5019296" cy="593936"/>
            <a:chOff x="1208809" y="2835064"/>
            <a:chExt cx="5019296" cy="59393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71A2C7D-C8E7-49FA-0A29-9CBFF18673D6}"/>
                </a:ext>
              </a:extLst>
            </p:cNvPr>
            <p:cNvSpPr/>
            <p:nvPr/>
          </p:nvSpPr>
          <p:spPr>
            <a:xfrm>
              <a:off x="1208810" y="2835064"/>
              <a:ext cx="5019295" cy="593936"/>
            </a:xfrm>
            <a:prstGeom prst="roundRect">
              <a:avLst>
                <a:gd name="adj" fmla="val 30512"/>
              </a:avLst>
            </a:prstGeom>
            <a:solidFill>
              <a:srgbClr val="C8AA8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ADC1AF37-B22B-7785-1509-CE2CD3B99296}"/>
                </a:ext>
              </a:extLst>
            </p:cNvPr>
            <p:cNvSpPr/>
            <p:nvPr/>
          </p:nvSpPr>
          <p:spPr>
            <a:xfrm>
              <a:off x="1208809" y="2835064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راهنما: دکتر علیرضا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4B54878-ED8E-F79D-9B57-6D8BDE63D133}"/>
              </a:ext>
            </a:extLst>
          </p:cNvPr>
          <p:cNvGrpSpPr/>
          <p:nvPr/>
        </p:nvGrpSpPr>
        <p:grpSpPr>
          <a:xfrm>
            <a:off x="6970178" y="3705146"/>
            <a:ext cx="5019296" cy="593936"/>
            <a:chOff x="1208809" y="3619419"/>
            <a:chExt cx="5019296" cy="593936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1F0989C7-808D-04B9-02CE-3041420D403C}"/>
                </a:ext>
              </a:extLst>
            </p:cNvPr>
            <p:cNvSpPr/>
            <p:nvPr/>
          </p:nvSpPr>
          <p:spPr>
            <a:xfrm>
              <a:off x="1208810" y="3619419"/>
              <a:ext cx="5019295" cy="593936"/>
            </a:xfrm>
            <a:prstGeom prst="roundRect">
              <a:avLst>
                <a:gd name="adj" fmla="val 26614"/>
              </a:avLst>
            </a:prstGeom>
            <a:solidFill>
              <a:srgbClr val="3B457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2F6CA736-A172-309E-3B73-2CB52AD35CA7}"/>
                </a:ext>
              </a:extLst>
            </p:cNvPr>
            <p:cNvSpPr/>
            <p:nvPr/>
          </p:nvSpPr>
          <p:spPr>
            <a:xfrm>
              <a:off x="1208809" y="3619419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مشاور: دکتری مهران منتظر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864ED61-4682-85A1-ABFD-C861691B3664}"/>
              </a:ext>
            </a:extLst>
          </p:cNvPr>
          <p:cNvGrpSpPr/>
          <p:nvPr/>
        </p:nvGrpSpPr>
        <p:grpSpPr>
          <a:xfrm>
            <a:off x="6970179" y="4493048"/>
            <a:ext cx="5019295" cy="593937"/>
            <a:chOff x="1208810" y="4403774"/>
            <a:chExt cx="5019295" cy="593937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8557447E-ED88-A3D2-CE75-760C0C6EE8EF}"/>
                </a:ext>
              </a:extLst>
            </p:cNvPr>
            <p:cNvSpPr/>
            <p:nvPr/>
          </p:nvSpPr>
          <p:spPr>
            <a:xfrm>
              <a:off x="1208810" y="4403774"/>
              <a:ext cx="5019295" cy="593936"/>
            </a:xfrm>
            <a:prstGeom prst="roundRect">
              <a:avLst>
                <a:gd name="adj" fmla="val 28563"/>
              </a:avLst>
            </a:prstGeom>
            <a:solidFill>
              <a:srgbClr val="C8AA8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FF88E76-958E-01BD-F624-C3C8CB2B319D}"/>
                </a:ext>
              </a:extLst>
            </p:cNvPr>
            <p:cNvSpPr/>
            <p:nvPr/>
          </p:nvSpPr>
          <p:spPr>
            <a:xfrm>
              <a:off x="1996836" y="4403775"/>
              <a:ext cx="3300752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پژوهشگر: محمد جواد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D9A3AF6-BA48-9CF7-B181-0BA51A84D0F3}"/>
              </a:ext>
            </a:extLst>
          </p:cNvPr>
          <p:cNvGrpSpPr/>
          <p:nvPr/>
        </p:nvGrpSpPr>
        <p:grpSpPr>
          <a:xfrm>
            <a:off x="7112283" y="5280951"/>
            <a:ext cx="4735087" cy="394016"/>
            <a:chOff x="607979" y="5421893"/>
            <a:chExt cx="4735087" cy="3940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899BF99-6420-765D-35C5-A783D3B42764}"/>
                </a:ext>
              </a:extLst>
            </p:cNvPr>
            <p:cNvSpPr/>
            <p:nvPr/>
          </p:nvSpPr>
          <p:spPr>
            <a:xfrm>
              <a:off x="607979" y="5421893"/>
              <a:ext cx="2108093" cy="394016"/>
            </a:xfrm>
            <a:prstGeom prst="roundRect">
              <a:avLst>
                <a:gd name="adj" fmla="val 32374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تاریخ ارائه: </a:t>
              </a:r>
              <a:r>
                <a:rPr lang="fa-IR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8B7A4F4C-D86E-18FC-85AE-4707EA7CBF71}"/>
                </a:ext>
              </a:extLst>
            </p:cNvPr>
            <p:cNvSpPr/>
            <p:nvPr/>
          </p:nvSpPr>
          <p:spPr>
            <a:xfrm>
              <a:off x="3234973" y="5421893"/>
              <a:ext cx="2108093" cy="394016"/>
            </a:xfrm>
            <a:prstGeom prst="roundRect">
              <a:avLst>
                <a:gd name="adj" fmla="val 26499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نام دانشگاه: ............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799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908287-1912-7C2D-3A68-D3D77FE3B3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Freeform 34">
            <a:extLst>
              <a:ext uri="{FF2B5EF4-FFF2-40B4-BE49-F238E27FC236}">
                <a16:creationId xmlns:a16="http://schemas.microsoft.com/office/drawing/2014/main" id="{FA726EA5-90AF-478A-5709-22D07026953C}"/>
              </a:ext>
            </a:extLst>
          </p:cNvPr>
          <p:cNvSpPr/>
          <p:nvPr/>
        </p:nvSpPr>
        <p:spPr>
          <a:xfrm>
            <a:off x="2432139" y="1821060"/>
            <a:ext cx="4312055" cy="1178703"/>
          </a:xfrm>
          <a:custGeom>
            <a:avLst/>
            <a:gdLst>
              <a:gd name="connsiteX0" fmla="*/ 9314455 w 9752291"/>
              <a:gd name="connsiteY0" fmla="*/ 0 h 3273634"/>
              <a:gd name="connsiteX1" fmla="*/ 9752291 w 9752291"/>
              <a:gd name="connsiteY1" fmla="*/ 1541554 h 3273634"/>
              <a:gd name="connsiteX2" fmla="*/ 9067127 w 9752291"/>
              <a:gd name="connsiteY2" fmla="*/ 2474213 h 3273634"/>
              <a:gd name="connsiteX3" fmla="*/ 8915055 w 9752291"/>
              <a:gd name="connsiteY3" fmla="*/ 1903291 h 3273634"/>
              <a:gd name="connsiteX4" fmla="*/ 8248273 w 9752291"/>
              <a:gd name="connsiteY4" fmla="*/ 2816962 h 3273634"/>
              <a:gd name="connsiteX5" fmla="*/ 7125273 w 9752291"/>
              <a:gd name="connsiteY5" fmla="*/ 3254320 h 3273634"/>
              <a:gd name="connsiteX6" fmla="*/ 7068455 w 9752291"/>
              <a:gd name="connsiteY6" fmla="*/ 3273634 h 3273634"/>
              <a:gd name="connsiteX7" fmla="*/ 0 w 9752291"/>
              <a:gd name="connsiteY7" fmla="*/ 3273634 h 3273634"/>
              <a:gd name="connsiteX8" fmla="*/ 0 w 9752291"/>
              <a:gd name="connsiteY8" fmla="*/ 1693778 h 3273634"/>
              <a:gd name="connsiteX9" fmla="*/ 6725873 w 9752291"/>
              <a:gd name="connsiteY9" fmla="*/ 1693778 h 3273634"/>
              <a:gd name="connsiteX10" fmla="*/ 6725873 w 9752291"/>
              <a:gd name="connsiteY10" fmla="*/ 1674791 h 3273634"/>
              <a:gd name="connsiteX11" fmla="*/ 7391819 w 9752291"/>
              <a:gd name="connsiteY11" fmla="*/ 1427305 h 3273634"/>
              <a:gd name="connsiteX12" fmla="*/ 7753618 w 9752291"/>
              <a:gd name="connsiteY12" fmla="*/ 970633 h 3273634"/>
              <a:gd name="connsiteX13" fmla="*/ 7030854 w 9752291"/>
              <a:gd name="connsiteY13" fmla="*/ 989620 h 3273634"/>
              <a:gd name="connsiteX14" fmla="*/ 7716018 w 9752291"/>
              <a:gd name="connsiteY14" fmla="*/ 56961 h 3273634"/>
              <a:gd name="connsiteX15" fmla="*/ 8381963 w 9752291"/>
              <a:gd name="connsiteY15" fmla="*/ 37974 h 3273634"/>
              <a:gd name="connsiteX16" fmla="*/ 9314455 w 9752291"/>
              <a:gd name="connsiteY16" fmla="*/ 0 h 3273634"/>
              <a:gd name="connsiteX0" fmla="*/ 12390164 w 12828000"/>
              <a:gd name="connsiteY0" fmla="*/ 0 h 3273634"/>
              <a:gd name="connsiteX1" fmla="*/ 12828000 w 12828000"/>
              <a:gd name="connsiteY1" fmla="*/ 1541554 h 3273634"/>
              <a:gd name="connsiteX2" fmla="*/ 12142836 w 12828000"/>
              <a:gd name="connsiteY2" fmla="*/ 2474213 h 3273634"/>
              <a:gd name="connsiteX3" fmla="*/ 11990764 w 12828000"/>
              <a:gd name="connsiteY3" fmla="*/ 1903291 h 3273634"/>
              <a:gd name="connsiteX4" fmla="*/ 11323982 w 12828000"/>
              <a:gd name="connsiteY4" fmla="*/ 2816962 h 3273634"/>
              <a:gd name="connsiteX5" fmla="*/ 10200982 w 12828000"/>
              <a:gd name="connsiteY5" fmla="*/ 3254320 h 3273634"/>
              <a:gd name="connsiteX6" fmla="*/ 10144164 w 12828000"/>
              <a:gd name="connsiteY6" fmla="*/ 3273634 h 3273634"/>
              <a:gd name="connsiteX7" fmla="*/ 0 w 12828000"/>
              <a:gd name="connsiteY7" fmla="*/ 3232071 h 3273634"/>
              <a:gd name="connsiteX8" fmla="*/ 3075709 w 12828000"/>
              <a:gd name="connsiteY8" fmla="*/ 1693778 h 3273634"/>
              <a:gd name="connsiteX9" fmla="*/ 9801582 w 12828000"/>
              <a:gd name="connsiteY9" fmla="*/ 1693778 h 3273634"/>
              <a:gd name="connsiteX10" fmla="*/ 9801582 w 12828000"/>
              <a:gd name="connsiteY10" fmla="*/ 1674791 h 3273634"/>
              <a:gd name="connsiteX11" fmla="*/ 10467528 w 12828000"/>
              <a:gd name="connsiteY11" fmla="*/ 1427305 h 3273634"/>
              <a:gd name="connsiteX12" fmla="*/ 10829327 w 12828000"/>
              <a:gd name="connsiteY12" fmla="*/ 970633 h 3273634"/>
              <a:gd name="connsiteX13" fmla="*/ 10106563 w 12828000"/>
              <a:gd name="connsiteY13" fmla="*/ 989620 h 3273634"/>
              <a:gd name="connsiteX14" fmla="*/ 10791727 w 12828000"/>
              <a:gd name="connsiteY14" fmla="*/ 56961 h 3273634"/>
              <a:gd name="connsiteX15" fmla="*/ 11457672 w 12828000"/>
              <a:gd name="connsiteY15" fmla="*/ 37974 h 3273634"/>
              <a:gd name="connsiteX16" fmla="*/ 12390164 w 12828000"/>
              <a:gd name="connsiteY16" fmla="*/ 0 h 3273634"/>
              <a:gd name="connsiteX0" fmla="*/ 12390164 w 12828000"/>
              <a:gd name="connsiteY0" fmla="*/ 0 h 3273634"/>
              <a:gd name="connsiteX1" fmla="*/ 12828000 w 12828000"/>
              <a:gd name="connsiteY1" fmla="*/ 1541554 h 3273634"/>
              <a:gd name="connsiteX2" fmla="*/ 12142836 w 12828000"/>
              <a:gd name="connsiteY2" fmla="*/ 2474213 h 3273634"/>
              <a:gd name="connsiteX3" fmla="*/ 11990764 w 12828000"/>
              <a:gd name="connsiteY3" fmla="*/ 1903291 h 3273634"/>
              <a:gd name="connsiteX4" fmla="*/ 11323982 w 12828000"/>
              <a:gd name="connsiteY4" fmla="*/ 2816962 h 3273634"/>
              <a:gd name="connsiteX5" fmla="*/ 10200982 w 12828000"/>
              <a:gd name="connsiteY5" fmla="*/ 3254320 h 3273634"/>
              <a:gd name="connsiteX6" fmla="*/ 10144164 w 12828000"/>
              <a:gd name="connsiteY6" fmla="*/ 3273634 h 3273634"/>
              <a:gd name="connsiteX7" fmla="*/ 0 w 12828000"/>
              <a:gd name="connsiteY7" fmla="*/ 3232071 h 3273634"/>
              <a:gd name="connsiteX8" fmla="*/ 872836 w 12828000"/>
              <a:gd name="connsiteY8" fmla="*/ 1693778 h 3273634"/>
              <a:gd name="connsiteX9" fmla="*/ 9801582 w 12828000"/>
              <a:gd name="connsiteY9" fmla="*/ 1693778 h 3273634"/>
              <a:gd name="connsiteX10" fmla="*/ 9801582 w 12828000"/>
              <a:gd name="connsiteY10" fmla="*/ 1674791 h 3273634"/>
              <a:gd name="connsiteX11" fmla="*/ 10467528 w 12828000"/>
              <a:gd name="connsiteY11" fmla="*/ 1427305 h 3273634"/>
              <a:gd name="connsiteX12" fmla="*/ 10829327 w 12828000"/>
              <a:gd name="connsiteY12" fmla="*/ 970633 h 3273634"/>
              <a:gd name="connsiteX13" fmla="*/ 10106563 w 12828000"/>
              <a:gd name="connsiteY13" fmla="*/ 989620 h 3273634"/>
              <a:gd name="connsiteX14" fmla="*/ 10791727 w 12828000"/>
              <a:gd name="connsiteY14" fmla="*/ 56961 h 3273634"/>
              <a:gd name="connsiteX15" fmla="*/ 11457672 w 12828000"/>
              <a:gd name="connsiteY15" fmla="*/ 37974 h 3273634"/>
              <a:gd name="connsiteX16" fmla="*/ 12390164 w 12828000"/>
              <a:gd name="connsiteY16" fmla="*/ 0 h 3273634"/>
              <a:gd name="connsiteX0" fmla="*/ 11538110 w 11975946"/>
              <a:gd name="connsiteY0" fmla="*/ 0 h 3273634"/>
              <a:gd name="connsiteX1" fmla="*/ 11975946 w 11975946"/>
              <a:gd name="connsiteY1" fmla="*/ 1541554 h 3273634"/>
              <a:gd name="connsiteX2" fmla="*/ 11290782 w 11975946"/>
              <a:gd name="connsiteY2" fmla="*/ 2474213 h 3273634"/>
              <a:gd name="connsiteX3" fmla="*/ 11138710 w 11975946"/>
              <a:gd name="connsiteY3" fmla="*/ 1903291 h 3273634"/>
              <a:gd name="connsiteX4" fmla="*/ 10471928 w 11975946"/>
              <a:gd name="connsiteY4" fmla="*/ 2816962 h 3273634"/>
              <a:gd name="connsiteX5" fmla="*/ 9348928 w 11975946"/>
              <a:gd name="connsiteY5" fmla="*/ 3254320 h 3273634"/>
              <a:gd name="connsiteX6" fmla="*/ 9292110 w 11975946"/>
              <a:gd name="connsiteY6" fmla="*/ 3273634 h 3273634"/>
              <a:gd name="connsiteX7" fmla="*/ 0 w 11975946"/>
              <a:gd name="connsiteY7" fmla="*/ 3252853 h 3273634"/>
              <a:gd name="connsiteX8" fmla="*/ 20782 w 11975946"/>
              <a:gd name="connsiteY8" fmla="*/ 1693778 h 3273634"/>
              <a:gd name="connsiteX9" fmla="*/ 8949528 w 11975946"/>
              <a:gd name="connsiteY9" fmla="*/ 1693778 h 3273634"/>
              <a:gd name="connsiteX10" fmla="*/ 8949528 w 11975946"/>
              <a:gd name="connsiteY10" fmla="*/ 1674791 h 3273634"/>
              <a:gd name="connsiteX11" fmla="*/ 9615474 w 11975946"/>
              <a:gd name="connsiteY11" fmla="*/ 1427305 h 3273634"/>
              <a:gd name="connsiteX12" fmla="*/ 9977273 w 11975946"/>
              <a:gd name="connsiteY12" fmla="*/ 970633 h 3273634"/>
              <a:gd name="connsiteX13" fmla="*/ 9254509 w 11975946"/>
              <a:gd name="connsiteY13" fmla="*/ 989620 h 3273634"/>
              <a:gd name="connsiteX14" fmla="*/ 9939673 w 11975946"/>
              <a:gd name="connsiteY14" fmla="*/ 56961 h 3273634"/>
              <a:gd name="connsiteX15" fmla="*/ 10605618 w 11975946"/>
              <a:gd name="connsiteY15" fmla="*/ 37974 h 3273634"/>
              <a:gd name="connsiteX16" fmla="*/ 11538110 w 11975946"/>
              <a:gd name="connsiteY16" fmla="*/ 0 h 3273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975946" h="3273634">
                <a:moveTo>
                  <a:pt x="11538110" y="0"/>
                </a:moveTo>
                <a:lnTo>
                  <a:pt x="11975946" y="1541554"/>
                </a:lnTo>
                <a:lnTo>
                  <a:pt x="11290782" y="2474213"/>
                </a:lnTo>
                <a:cubicBezTo>
                  <a:pt x="11239812" y="2284015"/>
                  <a:pt x="11189678" y="2093489"/>
                  <a:pt x="11138710" y="1903291"/>
                </a:cubicBezTo>
                <a:cubicBezTo>
                  <a:pt x="10891382" y="2226726"/>
                  <a:pt x="10643218" y="2607450"/>
                  <a:pt x="10471928" y="2816962"/>
                </a:cubicBezTo>
                <a:cubicBezTo>
                  <a:pt x="10187000" y="3216346"/>
                  <a:pt x="9558655" y="3254320"/>
                  <a:pt x="9348928" y="3254320"/>
                </a:cubicBezTo>
                <a:cubicBezTo>
                  <a:pt x="9311328" y="3254320"/>
                  <a:pt x="10710064" y="3270360"/>
                  <a:pt x="9292110" y="3273634"/>
                </a:cubicBezTo>
                <a:lnTo>
                  <a:pt x="0" y="3252853"/>
                </a:lnTo>
                <a:lnTo>
                  <a:pt x="20782" y="1693778"/>
                </a:lnTo>
                <a:lnTo>
                  <a:pt x="8949528" y="1693778"/>
                </a:lnTo>
                <a:cubicBezTo>
                  <a:pt x="10104279" y="1690505"/>
                  <a:pt x="8949528" y="1681011"/>
                  <a:pt x="8949528" y="1674791"/>
                </a:cubicBezTo>
                <a:cubicBezTo>
                  <a:pt x="9444183" y="1693778"/>
                  <a:pt x="9615474" y="1427305"/>
                  <a:pt x="9615474" y="1427305"/>
                </a:cubicBezTo>
                <a:lnTo>
                  <a:pt x="9977273" y="970633"/>
                </a:lnTo>
                <a:lnTo>
                  <a:pt x="9254509" y="989620"/>
                </a:lnTo>
                <a:lnTo>
                  <a:pt x="9939673" y="56961"/>
                </a:lnTo>
                <a:lnTo>
                  <a:pt x="10605618" y="37974"/>
                </a:lnTo>
                <a:lnTo>
                  <a:pt x="11538110" y="0"/>
                </a:lnTo>
                <a:close/>
              </a:path>
            </a:pathLst>
          </a:cu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6CAAC6AF-7C3B-D6BE-8A52-7CA9739CABF2}"/>
              </a:ext>
            </a:extLst>
          </p:cNvPr>
          <p:cNvSpPr>
            <a:spLocks/>
          </p:cNvSpPr>
          <p:nvPr/>
        </p:nvSpPr>
        <p:spPr bwMode="auto">
          <a:xfrm>
            <a:off x="6586647" y="1821060"/>
            <a:ext cx="6880" cy="0"/>
          </a:xfrm>
          <a:custGeom>
            <a:avLst/>
            <a:gdLst>
              <a:gd name="T0" fmla="*/ 0 w 10"/>
              <a:gd name="T1" fmla="*/ 0 w 10"/>
              <a:gd name="T2" fmla="*/ 10 w 10"/>
              <a:gd name="T3" fmla="*/ 0 w 1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0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F15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3E44ECFB-B44C-F8BB-D83E-CC81C01A3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6780" y="3006449"/>
            <a:ext cx="688" cy="688"/>
          </a:xfrm>
          <a:prstGeom prst="rect">
            <a:avLst/>
          </a:prstGeom>
          <a:solidFill>
            <a:srgbClr val="719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DB7DB87E-D2DA-6859-C956-626FD7D398D4}"/>
              </a:ext>
            </a:extLst>
          </p:cNvPr>
          <p:cNvSpPr>
            <a:spLocks/>
          </p:cNvSpPr>
          <p:nvPr/>
        </p:nvSpPr>
        <p:spPr bwMode="auto">
          <a:xfrm>
            <a:off x="2336610" y="2386970"/>
            <a:ext cx="3934942" cy="1189822"/>
          </a:xfrm>
          <a:custGeom>
            <a:avLst/>
            <a:gdLst>
              <a:gd name="T0" fmla="*/ 347 w 370"/>
              <a:gd name="T1" fmla="*/ 0 h 176"/>
              <a:gd name="T2" fmla="*/ 297 w 370"/>
              <a:gd name="T3" fmla="*/ 1 h 176"/>
              <a:gd name="T4" fmla="*/ 297 w 370"/>
              <a:gd name="T5" fmla="*/ 1 h 176"/>
              <a:gd name="T6" fmla="*/ 262 w 370"/>
              <a:gd name="T7" fmla="*/ 2 h 176"/>
              <a:gd name="T8" fmla="*/ 226 w 370"/>
              <a:gd name="T9" fmla="*/ 52 h 176"/>
              <a:gd name="T10" fmla="*/ 264 w 370"/>
              <a:gd name="T11" fmla="*/ 50 h 176"/>
              <a:gd name="T12" fmla="*/ 245 w 370"/>
              <a:gd name="T13" fmla="*/ 74 h 176"/>
              <a:gd name="T14" fmla="*/ 210 w 370"/>
              <a:gd name="T15" fmla="*/ 88 h 176"/>
              <a:gd name="T16" fmla="*/ 210 w 370"/>
              <a:gd name="T17" fmla="*/ 88 h 176"/>
              <a:gd name="T18" fmla="*/ 15 w 370"/>
              <a:gd name="T19" fmla="*/ 88 h 176"/>
              <a:gd name="T20" fmla="*/ 0 w 370"/>
              <a:gd name="T21" fmla="*/ 94 h 176"/>
              <a:gd name="T22" fmla="*/ 0 w 370"/>
              <a:gd name="T23" fmla="*/ 129 h 176"/>
              <a:gd name="T24" fmla="*/ 0 w 370"/>
              <a:gd name="T25" fmla="*/ 129 h 176"/>
              <a:gd name="T26" fmla="*/ 0 w 370"/>
              <a:gd name="T27" fmla="*/ 176 h 176"/>
              <a:gd name="T28" fmla="*/ 15 w 370"/>
              <a:gd name="T29" fmla="*/ 171 h 176"/>
              <a:gd name="T30" fmla="*/ 217 w 370"/>
              <a:gd name="T31" fmla="*/ 171 h 176"/>
              <a:gd name="T32" fmla="*/ 220 w 370"/>
              <a:gd name="T33" fmla="*/ 170 h 176"/>
              <a:gd name="T34" fmla="*/ 228 w 370"/>
              <a:gd name="T35" fmla="*/ 170 h 176"/>
              <a:gd name="T36" fmla="*/ 290 w 370"/>
              <a:gd name="T37" fmla="*/ 147 h 176"/>
              <a:gd name="T38" fmla="*/ 325 w 370"/>
              <a:gd name="T39" fmla="*/ 99 h 176"/>
              <a:gd name="T40" fmla="*/ 334 w 370"/>
              <a:gd name="T41" fmla="*/ 130 h 176"/>
              <a:gd name="T42" fmla="*/ 370 w 370"/>
              <a:gd name="T43" fmla="*/ 81 h 176"/>
              <a:gd name="T44" fmla="*/ 347 w 370"/>
              <a:gd name="T45" fmla="*/ 0 h 176"/>
              <a:gd name="connsiteX0" fmla="*/ 9378 w 10000"/>
              <a:gd name="connsiteY0" fmla="*/ 0 h 9716"/>
              <a:gd name="connsiteX1" fmla="*/ 8027 w 10000"/>
              <a:gd name="connsiteY1" fmla="*/ 57 h 9716"/>
              <a:gd name="connsiteX2" fmla="*/ 8027 w 10000"/>
              <a:gd name="connsiteY2" fmla="*/ 57 h 9716"/>
              <a:gd name="connsiteX3" fmla="*/ 7081 w 10000"/>
              <a:gd name="connsiteY3" fmla="*/ 114 h 9716"/>
              <a:gd name="connsiteX4" fmla="*/ 6108 w 10000"/>
              <a:gd name="connsiteY4" fmla="*/ 2955 h 9716"/>
              <a:gd name="connsiteX5" fmla="*/ 7135 w 10000"/>
              <a:gd name="connsiteY5" fmla="*/ 2841 h 9716"/>
              <a:gd name="connsiteX6" fmla="*/ 6622 w 10000"/>
              <a:gd name="connsiteY6" fmla="*/ 4205 h 9716"/>
              <a:gd name="connsiteX7" fmla="*/ 5676 w 10000"/>
              <a:gd name="connsiteY7" fmla="*/ 5000 h 9716"/>
              <a:gd name="connsiteX8" fmla="*/ 5676 w 10000"/>
              <a:gd name="connsiteY8" fmla="*/ 5000 h 9716"/>
              <a:gd name="connsiteX9" fmla="*/ 405 w 10000"/>
              <a:gd name="connsiteY9" fmla="*/ 5000 h 9716"/>
              <a:gd name="connsiteX10" fmla="*/ 0 w 10000"/>
              <a:gd name="connsiteY10" fmla="*/ 5341 h 9716"/>
              <a:gd name="connsiteX11" fmla="*/ 0 w 10000"/>
              <a:gd name="connsiteY11" fmla="*/ 7330 h 9716"/>
              <a:gd name="connsiteX12" fmla="*/ 0 w 10000"/>
              <a:gd name="connsiteY12" fmla="*/ 7330 h 9716"/>
              <a:gd name="connsiteX13" fmla="*/ 405 w 10000"/>
              <a:gd name="connsiteY13" fmla="*/ 9716 h 9716"/>
              <a:gd name="connsiteX14" fmla="*/ 5865 w 10000"/>
              <a:gd name="connsiteY14" fmla="*/ 9716 h 9716"/>
              <a:gd name="connsiteX15" fmla="*/ 5946 w 10000"/>
              <a:gd name="connsiteY15" fmla="*/ 9659 h 9716"/>
              <a:gd name="connsiteX16" fmla="*/ 6162 w 10000"/>
              <a:gd name="connsiteY16" fmla="*/ 9659 h 9716"/>
              <a:gd name="connsiteX17" fmla="*/ 7838 w 10000"/>
              <a:gd name="connsiteY17" fmla="*/ 8352 h 9716"/>
              <a:gd name="connsiteX18" fmla="*/ 8784 w 10000"/>
              <a:gd name="connsiteY18" fmla="*/ 5625 h 9716"/>
              <a:gd name="connsiteX19" fmla="*/ 9027 w 10000"/>
              <a:gd name="connsiteY19" fmla="*/ 7386 h 9716"/>
              <a:gd name="connsiteX20" fmla="*/ 10000 w 10000"/>
              <a:gd name="connsiteY20" fmla="*/ 4602 h 9716"/>
              <a:gd name="connsiteX21" fmla="*/ 9378 w 10000"/>
              <a:gd name="connsiteY21" fmla="*/ 0 h 9716"/>
              <a:gd name="connsiteX0" fmla="*/ 0 w 10000"/>
              <a:gd name="connsiteY0" fmla="*/ 5497 h 10000"/>
              <a:gd name="connsiteX1" fmla="*/ 0 w 10000"/>
              <a:gd name="connsiteY1" fmla="*/ 7544 h 10000"/>
              <a:gd name="connsiteX2" fmla="*/ 0 w 10000"/>
              <a:gd name="connsiteY2" fmla="*/ 7544 h 10000"/>
              <a:gd name="connsiteX3" fmla="*/ 405 w 10000"/>
              <a:gd name="connsiteY3" fmla="*/ 10000 h 10000"/>
              <a:gd name="connsiteX4" fmla="*/ 5865 w 10000"/>
              <a:gd name="connsiteY4" fmla="*/ 10000 h 10000"/>
              <a:gd name="connsiteX5" fmla="*/ 5946 w 10000"/>
              <a:gd name="connsiteY5" fmla="*/ 9941 h 10000"/>
              <a:gd name="connsiteX6" fmla="*/ 6162 w 10000"/>
              <a:gd name="connsiteY6" fmla="*/ 9941 h 10000"/>
              <a:gd name="connsiteX7" fmla="*/ 7838 w 10000"/>
              <a:gd name="connsiteY7" fmla="*/ 8596 h 10000"/>
              <a:gd name="connsiteX8" fmla="*/ 8784 w 10000"/>
              <a:gd name="connsiteY8" fmla="*/ 5789 h 10000"/>
              <a:gd name="connsiteX9" fmla="*/ 9027 w 10000"/>
              <a:gd name="connsiteY9" fmla="*/ 7602 h 10000"/>
              <a:gd name="connsiteX10" fmla="*/ 10000 w 10000"/>
              <a:gd name="connsiteY10" fmla="*/ 4737 h 10000"/>
              <a:gd name="connsiteX11" fmla="*/ 9378 w 10000"/>
              <a:gd name="connsiteY11" fmla="*/ 0 h 10000"/>
              <a:gd name="connsiteX12" fmla="*/ 8027 w 10000"/>
              <a:gd name="connsiteY12" fmla="*/ 59 h 10000"/>
              <a:gd name="connsiteX13" fmla="*/ 8027 w 10000"/>
              <a:gd name="connsiteY13" fmla="*/ 59 h 10000"/>
              <a:gd name="connsiteX14" fmla="*/ 7081 w 10000"/>
              <a:gd name="connsiteY14" fmla="*/ 117 h 10000"/>
              <a:gd name="connsiteX15" fmla="*/ 6108 w 10000"/>
              <a:gd name="connsiteY15" fmla="*/ 3041 h 10000"/>
              <a:gd name="connsiteX16" fmla="*/ 7135 w 10000"/>
              <a:gd name="connsiteY16" fmla="*/ 2924 h 10000"/>
              <a:gd name="connsiteX17" fmla="*/ 6622 w 10000"/>
              <a:gd name="connsiteY17" fmla="*/ 4328 h 10000"/>
              <a:gd name="connsiteX18" fmla="*/ 5676 w 10000"/>
              <a:gd name="connsiteY18" fmla="*/ 5146 h 10000"/>
              <a:gd name="connsiteX19" fmla="*/ 5676 w 10000"/>
              <a:gd name="connsiteY19" fmla="*/ 5146 h 10000"/>
              <a:gd name="connsiteX20" fmla="*/ 405 w 10000"/>
              <a:gd name="connsiteY20" fmla="*/ 5146 h 10000"/>
              <a:gd name="connsiteX21" fmla="*/ 130 w 10000"/>
              <a:gd name="connsiteY21" fmla="*/ 5778 h 10000"/>
              <a:gd name="connsiteX0" fmla="*/ 3896 w 13896"/>
              <a:gd name="connsiteY0" fmla="*/ 5497 h 10000"/>
              <a:gd name="connsiteX1" fmla="*/ 3896 w 13896"/>
              <a:gd name="connsiteY1" fmla="*/ 7544 h 10000"/>
              <a:gd name="connsiteX2" fmla="*/ 3896 w 13896"/>
              <a:gd name="connsiteY2" fmla="*/ 7544 h 10000"/>
              <a:gd name="connsiteX3" fmla="*/ 4301 w 13896"/>
              <a:gd name="connsiteY3" fmla="*/ 10000 h 10000"/>
              <a:gd name="connsiteX4" fmla="*/ 9761 w 13896"/>
              <a:gd name="connsiteY4" fmla="*/ 10000 h 10000"/>
              <a:gd name="connsiteX5" fmla="*/ 9842 w 13896"/>
              <a:gd name="connsiteY5" fmla="*/ 9941 h 10000"/>
              <a:gd name="connsiteX6" fmla="*/ 10058 w 13896"/>
              <a:gd name="connsiteY6" fmla="*/ 9941 h 10000"/>
              <a:gd name="connsiteX7" fmla="*/ 11734 w 13896"/>
              <a:gd name="connsiteY7" fmla="*/ 8596 h 10000"/>
              <a:gd name="connsiteX8" fmla="*/ 12680 w 13896"/>
              <a:gd name="connsiteY8" fmla="*/ 5789 h 10000"/>
              <a:gd name="connsiteX9" fmla="*/ 12923 w 13896"/>
              <a:gd name="connsiteY9" fmla="*/ 7602 h 10000"/>
              <a:gd name="connsiteX10" fmla="*/ 13896 w 13896"/>
              <a:gd name="connsiteY10" fmla="*/ 4737 h 10000"/>
              <a:gd name="connsiteX11" fmla="*/ 13274 w 13896"/>
              <a:gd name="connsiteY11" fmla="*/ 0 h 10000"/>
              <a:gd name="connsiteX12" fmla="*/ 11923 w 13896"/>
              <a:gd name="connsiteY12" fmla="*/ 59 h 10000"/>
              <a:gd name="connsiteX13" fmla="*/ 11923 w 13896"/>
              <a:gd name="connsiteY13" fmla="*/ 59 h 10000"/>
              <a:gd name="connsiteX14" fmla="*/ 10977 w 13896"/>
              <a:gd name="connsiteY14" fmla="*/ 117 h 10000"/>
              <a:gd name="connsiteX15" fmla="*/ 10004 w 13896"/>
              <a:gd name="connsiteY15" fmla="*/ 3041 h 10000"/>
              <a:gd name="connsiteX16" fmla="*/ 11031 w 13896"/>
              <a:gd name="connsiteY16" fmla="*/ 2924 h 10000"/>
              <a:gd name="connsiteX17" fmla="*/ 10518 w 13896"/>
              <a:gd name="connsiteY17" fmla="*/ 4328 h 10000"/>
              <a:gd name="connsiteX18" fmla="*/ 9572 w 13896"/>
              <a:gd name="connsiteY18" fmla="*/ 5146 h 10000"/>
              <a:gd name="connsiteX19" fmla="*/ 9572 w 13896"/>
              <a:gd name="connsiteY19" fmla="*/ 5146 h 10000"/>
              <a:gd name="connsiteX20" fmla="*/ 27 w 13896"/>
              <a:gd name="connsiteY20" fmla="*/ 5146 h 10000"/>
              <a:gd name="connsiteX21" fmla="*/ 4026 w 13896"/>
              <a:gd name="connsiteY21" fmla="*/ 5778 h 10000"/>
              <a:gd name="connsiteX0" fmla="*/ 4869 w 14869"/>
              <a:gd name="connsiteY0" fmla="*/ 5497 h 10117"/>
              <a:gd name="connsiteX1" fmla="*/ 4869 w 14869"/>
              <a:gd name="connsiteY1" fmla="*/ 7544 h 10117"/>
              <a:gd name="connsiteX2" fmla="*/ 4869 w 14869"/>
              <a:gd name="connsiteY2" fmla="*/ 7544 h 10117"/>
              <a:gd name="connsiteX3" fmla="*/ 0 w 14869"/>
              <a:gd name="connsiteY3" fmla="*/ 10117 h 10117"/>
              <a:gd name="connsiteX4" fmla="*/ 10734 w 14869"/>
              <a:gd name="connsiteY4" fmla="*/ 10000 h 10117"/>
              <a:gd name="connsiteX5" fmla="*/ 10815 w 14869"/>
              <a:gd name="connsiteY5" fmla="*/ 9941 h 10117"/>
              <a:gd name="connsiteX6" fmla="*/ 11031 w 14869"/>
              <a:gd name="connsiteY6" fmla="*/ 9941 h 10117"/>
              <a:gd name="connsiteX7" fmla="*/ 12707 w 14869"/>
              <a:gd name="connsiteY7" fmla="*/ 8596 h 10117"/>
              <a:gd name="connsiteX8" fmla="*/ 13653 w 14869"/>
              <a:gd name="connsiteY8" fmla="*/ 5789 h 10117"/>
              <a:gd name="connsiteX9" fmla="*/ 13896 w 14869"/>
              <a:gd name="connsiteY9" fmla="*/ 7602 h 10117"/>
              <a:gd name="connsiteX10" fmla="*/ 14869 w 14869"/>
              <a:gd name="connsiteY10" fmla="*/ 4737 h 10117"/>
              <a:gd name="connsiteX11" fmla="*/ 14247 w 14869"/>
              <a:gd name="connsiteY11" fmla="*/ 0 h 10117"/>
              <a:gd name="connsiteX12" fmla="*/ 12896 w 14869"/>
              <a:gd name="connsiteY12" fmla="*/ 59 h 10117"/>
              <a:gd name="connsiteX13" fmla="*/ 12896 w 14869"/>
              <a:gd name="connsiteY13" fmla="*/ 59 h 10117"/>
              <a:gd name="connsiteX14" fmla="*/ 11950 w 14869"/>
              <a:gd name="connsiteY14" fmla="*/ 117 h 10117"/>
              <a:gd name="connsiteX15" fmla="*/ 10977 w 14869"/>
              <a:gd name="connsiteY15" fmla="*/ 3041 h 10117"/>
              <a:gd name="connsiteX16" fmla="*/ 12004 w 14869"/>
              <a:gd name="connsiteY16" fmla="*/ 2924 h 10117"/>
              <a:gd name="connsiteX17" fmla="*/ 11491 w 14869"/>
              <a:gd name="connsiteY17" fmla="*/ 4328 h 10117"/>
              <a:gd name="connsiteX18" fmla="*/ 10545 w 14869"/>
              <a:gd name="connsiteY18" fmla="*/ 5146 h 10117"/>
              <a:gd name="connsiteX19" fmla="*/ 10545 w 14869"/>
              <a:gd name="connsiteY19" fmla="*/ 5146 h 10117"/>
              <a:gd name="connsiteX20" fmla="*/ 1000 w 14869"/>
              <a:gd name="connsiteY20" fmla="*/ 5146 h 10117"/>
              <a:gd name="connsiteX21" fmla="*/ 4999 w 14869"/>
              <a:gd name="connsiteY21" fmla="*/ 5778 h 10117"/>
              <a:gd name="connsiteX0" fmla="*/ 4869 w 14869"/>
              <a:gd name="connsiteY0" fmla="*/ 5497 h 10117"/>
              <a:gd name="connsiteX1" fmla="*/ 4869 w 14869"/>
              <a:gd name="connsiteY1" fmla="*/ 7544 h 10117"/>
              <a:gd name="connsiteX2" fmla="*/ 0 w 14869"/>
              <a:gd name="connsiteY2" fmla="*/ 10117 h 10117"/>
              <a:gd name="connsiteX3" fmla="*/ 10734 w 14869"/>
              <a:gd name="connsiteY3" fmla="*/ 10000 h 10117"/>
              <a:gd name="connsiteX4" fmla="*/ 10815 w 14869"/>
              <a:gd name="connsiteY4" fmla="*/ 9941 h 10117"/>
              <a:gd name="connsiteX5" fmla="*/ 11031 w 14869"/>
              <a:gd name="connsiteY5" fmla="*/ 9941 h 10117"/>
              <a:gd name="connsiteX6" fmla="*/ 12707 w 14869"/>
              <a:gd name="connsiteY6" fmla="*/ 8596 h 10117"/>
              <a:gd name="connsiteX7" fmla="*/ 13653 w 14869"/>
              <a:gd name="connsiteY7" fmla="*/ 5789 h 10117"/>
              <a:gd name="connsiteX8" fmla="*/ 13896 w 14869"/>
              <a:gd name="connsiteY8" fmla="*/ 7602 h 10117"/>
              <a:gd name="connsiteX9" fmla="*/ 14869 w 14869"/>
              <a:gd name="connsiteY9" fmla="*/ 4737 h 10117"/>
              <a:gd name="connsiteX10" fmla="*/ 14247 w 14869"/>
              <a:gd name="connsiteY10" fmla="*/ 0 h 10117"/>
              <a:gd name="connsiteX11" fmla="*/ 12896 w 14869"/>
              <a:gd name="connsiteY11" fmla="*/ 59 h 10117"/>
              <a:gd name="connsiteX12" fmla="*/ 12896 w 14869"/>
              <a:gd name="connsiteY12" fmla="*/ 59 h 10117"/>
              <a:gd name="connsiteX13" fmla="*/ 11950 w 14869"/>
              <a:gd name="connsiteY13" fmla="*/ 117 h 10117"/>
              <a:gd name="connsiteX14" fmla="*/ 10977 w 14869"/>
              <a:gd name="connsiteY14" fmla="*/ 3041 h 10117"/>
              <a:gd name="connsiteX15" fmla="*/ 12004 w 14869"/>
              <a:gd name="connsiteY15" fmla="*/ 2924 h 10117"/>
              <a:gd name="connsiteX16" fmla="*/ 11491 w 14869"/>
              <a:gd name="connsiteY16" fmla="*/ 4328 h 10117"/>
              <a:gd name="connsiteX17" fmla="*/ 10545 w 14869"/>
              <a:gd name="connsiteY17" fmla="*/ 5146 h 10117"/>
              <a:gd name="connsiteX18" fmla="*/ 10545 w 14869"/>
              <a:gd name="connsiteY18" fmla="*/ 5146 h 10117"/>
              <a:gd name="connsiteX19" fmla="*/ 1000 w 14869"/>
              <a:gd name="connsiteY19" fmla="*/ 5146 h 10117"/>
              <a:gd name="connsiteX20" fmla="*/ 4999 w 14869"/>
              <a:gd name="connsiteY20" fmla="*/ 5778 h 10117"/>
              <a:gd name="connsiteX0" fmla="*/ 4869 w 14869"/>
              <a:gd name="connsiteY0" fmla="*/ 7544 h 10117"/>
              <a:gd name="connsiteX1" fmla="*/ 0 w 14869"/>
              <a:gd name="connsiteY1" fmla="*/ 10117 h 10117"/>
              <a:gd name="connsiteX2" fmla="*/ 10734 w 14869"/>
              <a:gd name="connsiteY2" fmla="*/ 10000 h 10117"/>
              <a:gd name="connsiteX3" fmla="*/ 10815 w 14869"/>
              <a:gd name="connsiteY3" fmla="*/ 9941 h 10117"/>
              <a:gd name="connsiteX4" fmla="*/ 11031 w 14869"/>
              <a:gd name="connsiteY4" fmla="*/ 9941 h 10117"/>
              <a:gd name="connsiteX5" fmla="*/ 12707 w 14869"/>
              <a:gd name="connsiteY5" fmla="*/ 8596 h 10117"/>
              <a:gd name="connsiteX6" fmla="*/ 13653 w 14869"/>
              <a:gd name="connsiteY6" fmla="*/ 5789 h 10117"/>
              <a:gd name="connsiteX7" fmla="*/ 13896 w 14869"/>
              <a:gd name="connsiteY7" fmla="*/ 7602 h 10117"/>
              <a:gd name="connsiteX8" fmla="*/ 14869 w 14869"/>
              <a:gd name="connsiteY8" fmla="*/ 4737 h 10117"/>
              <a:gd name="connsiteX9" fmla="*/ 14247 w 14869"/>
              <a:gd name="connsiteY9" fmla="*/ 0 h 10117"/>
              <a:gd name="connsiteX10" fmla="*/ 12896 w 14869"/>
              <a:gd name="connsiteY10" fmla="*/ 59 h 10117"/>
              <a:gd name="connsiteX11" fmla="*/ 12896 w 14869"/>
              <a:gd name="connsiteY11" fmla="*/ 59 h 10117"/>
              <a:gd name="connsiteX12" fmla="*/ 11950 w 14869"/>
              <a:gd name="connsiteY12" fmla="*/ 117 h 10117"/>
              <a:gd name="connsiteX13" fmla="*/ 10977 w 14869"/>
              <a:gd name="connsiteY13" fmla="*/ 3041 h 10117"/>
              <a:gd name="connsiteX14" fmla="*/ 12004 w 14869"/>
              <a:gd name="connsiteY14" fmla="*/ 2924 h 10117"/>
              <a:gd name="connsiteX15" fmla="*/ 11491 w 14869"/>
              <a:gd name="connsiteY15" fmla="*/ 4328 h 10117"/>
              <a:gd name="connsiteX16" fmla="*/ 10545 w 14869"/>
              <a:gd name="connsiteY16" fmla="*/ 5146 h 10117"/>
              <a:gd name="connsiteX17" fmla="*/ 10545 w 14869"/>
              <a:gd name="connsiteY17" fmla="*/ 5146 h 10117"/>
              <a:gd name="connsiteX18" fmla="*/ 1000 w 14869"/>
              <a:gd name="connsiteY18" fmla="*/ 5146 h 10117"/>
              <a:gd name="connsiteX19" fmla="*/ 4999 w 14869"/>
              <a:gd name="connsiteY19" fmla="*/ 5778 h 10117"/>
              <a:gd name="connsiteX0" fmla="*/ 4869 w 14869"/>
              <a:gd name="connsiteY0" fmla="*/ 7544 h 10117"/>
              <a:gd name="connsiteX1" fmla="*/ 0 w 14869"/>
              <a:gd name="connsiteY1" fmla="*/ 10117 h 10117"/>
              <a:gd name="connsiteX2" fmla="*/ 10734 w 14869"/>
              <a:gd name="connsiteY2" fmla="*/ 10000 h 10117"/>
              <a:gd name="connsiteX3" fmla="*/ 10815 w 14869"/>
              <a:gd name="connsiteY3" fmla="*/ 9941 h 10117"/>
              <a:gd name="connsiteX4" fmla="*/ 11031 w 14869"/>
              <a:gd name="connsiteY4" fmla="*/ 9941 h 10117"/>
              <a:gd name="connsiteX5" fmla="*/ 12707 w 14869"/>
              <a:gd name="connsiteY5" fmla="*/ 8596 h 10117"/>
              <a:gd name="connsiteX6" fmla="*/ 13653 w 14869"/>
              <a:gd name="connsiteY6" fmla="*/ 5789 h 10117"/>
              <a:gd name="connsiteX7" fmla="*/ 13896 w 14869"/>
              <a:gd name="connsiteY7" fmla="*/ 7602 h 10117"/>
              <a:gd name="connsiteX8" fmla="*/ 14869 w 14869"/>
              <a:gd name="connsiteY8" fmla="*/ 4737 h 10117"/>
              <a:gd name="connsiteX9" fmla="*/ 14247 w 14869"/>
              <a:gd name="connsiteY9" fmla="*/ 0 h 10117"/>
              <a:gd name="connsiteX10" fmla="*/ 12896 w 14869"/>
              <a:gd name="connsiteY10" fmla="*/ 59 h 10117"/>
              <a:gd name="connsiteX11" fmla="*/ 12896 w 14869"/>
              <a:gd name="connsiteY11" fmla="*/ 59 h 10117"/>
              <a:gd name="connsiteX12" fmla="*/ 11950 w 14869"/>
              <a:gd name="connsiteY12" fmla="*/ 117 h 10117"/>
              <a:gd name="connsiteX13" fmla="*/ 10977 w 14869"/>
              <a:gd name="connsiteY13" fmla="*/ 3041 h 10117"/>
              <a:gd name="connsiteX14" fmla="*/ 12004 w 14869"/>
              <a:gd name="connsiteY14" fmla="*/ 2924 h 10117"/>
              <a:gd name="connsiteX15" fmla="*/ 11491 w 14869"/>
              <a:gd name="connsiteY15" fmla="*/ 4328 h 10117"/>
              <a:gd name="connsiteX16" fmla="*/ 10545 w 14869"/>
              <a:gd name="connsiteY16" fmla="*/ 5146 h 10117"/>
              <a:gd name="connsiteX17" fmla="*/ 10545 w 14869"/>
              <a:gd name="connsiteY17" fmla="*/ 5146 h 10117"/>
              <a:gd name="connsiteX18" fmla="*/ 1000 w 14869"/>
              <a:gd name="connsiteY18" fmla="*/ 5146 h 10117"/>
              <a:gd name="connsiteX0" fmla="*/ 4869 w 14869"/>
              <a:gd name="connsiteY0" fmla="*/ 7544 h 10117"/>
              <a:gd name="connsiteX1" fmla="*/ 0 w 14869"/>
              <a:gd name="connsiteY1" fmla="*/ 10117 h 10117"/>
              <a:gd name="connsiteX2" fmla="*/ 10734 w 14869"/>
              <a:gd name="connsiteY2" fmla="*/ 10000 h 10117"/>
              <a:gd name="connsiteX3" fmla="*/ 10815 w 14869"/>
              <a:gd name="connsiteY3" fmla="*/ 9941 h 10117"/>
              <a:gd name="connsiteX4" fmla="*/ 11031 w 14869"/>
              <a:gd name="connsiteY4" fmla="*/ 9941 h 10117"/>
              <a:gd name="connsiteX5" fmla="*/ 12707 w 14869"/>
              <a:gd name="connsiteY5" fmla="*/ 8596 h 10117"/>
              <a:gd name="connsiteX6" fmla="*/ 13653 w 14869"/>
              <a:gd name="connsiteY6" fmla="*/ 5789 h 10117"/>
              <a:gd name="connsiteX7" fmla="*/ 13896 w 14869"/>
              <a:gd name="connsiteY7" fmla="*/ 7602 h 10117"/>
              <a:gd name="connsiteX8" fmla="*/ 14869 w 14869"/>
              <a:gd name="connsiteY8" fmla="*/ 4737 h 10117"/>
              <a:gd name="connsiteX9" fmla="*/ 14247 w 14869"/>
              <a:gd name="connsiteY9" fmla="*/ 0 h 10117"/>
              <a:gd name="connsiteX10" fmla="*/ 12896 w 14869"/>
              <a:gd name="connsiteY10" fmla="*/ 59 h 10117"/>
              <a:gd name="connsiteX11" fmla="*/ 12896 w 14869"/>
              <a:gd name="connsiteY11" fmla="*/ 59 h 10117"/>
              <a:gd name="connsiteX12" fmla="*/ 11950 w 14869"/>
              <a:gd name="connsiteY12" fmla="*/ 117 h 10117"/>
              <a:gd name="connsiteX13" fmla="*/ 10977 w 14869"/>
              <a:gd name="connsiteY13" fmla="*/ 3041 h 10117"/>
              <a:gd name="connsiteX14" fmla="*/ 12004 w 14869"/>
              <a:gd name="connsiteY14" fmla="*/ 2924 h 10117"/>
              <a:gd name="connsiteX15" fmla="*/ 11491 w 14869"/>
              <a:gd name="connsiteY15" fmla="*/ 4328 h 10117"/>
              <a:gd name="connsiteX16" fmla="*/ 10545 w 14869"/>
              <a:gd name="connsiteY16" fmla="*/ 5146 h 10117"/>
              <a:gd name="connsiteX17" fmla="*/ 10545 w 14869"/>
              <a:gd name="connsiteY17" fmla="*/ 5146 h 10117"/>
              <a:gd name="connsiteX18" fmla="*/ 1000 w 14869"/>
              <a:gd name="connsiteY18" fmla="*/ 5146 h 10117"/>
              <a:gd name="connsiteX19" fmla="*/ 4869 w 14869"/>
              <a:gd name="connsiteY19" fmla="*/ 7544 h 10117"/>
              <a:gd name="connsiteX0" fmla="*/ 4869 w 14869"/>
              <a:gd name="connsiteY0" fmla="*/ 7544 h 10117"/>
              <a:gd name="connsiteX1" fmla="*/ 0 w 14869"/>
              <a:gd name="connsiteY1" fmla="*/ 10117 h 10117"/>
              <a:gd name="connsiteX2" fmla="*/ 10734 w 14869"/>
              <a:gd name="connsiteY2" fmla="*/ 10000 h 10117"/>
              <a:gd name="connsiteX3" fmla="*/ 10815 w 14869"/>
              <a:gd name="connsiteY3" fmla="*/ 9941 h 10117"/>
              <a:gd name="connsiteX4" fmla="*/ 11031 w 14869"/>
              <a:gd name="connsiteY4" fmla="*/ 9941 h 10117"/>
              <a:gd name="connsiteX5" fmla="*/ 12707 w 14869"/>
              <a:gd name="connsiteY5" fmla="*/ 8596 h 10117"/>
              <a:gd name="connsiteX6" fmla="*/ 13653 w 14869"/>
              <a:gd name="connsiteY6" fmla="*/ 5789 h 10117"/>
              <a:gd name="connsiteX7" fmla="*/ 13896 w 14869"/>
              <a:gd name="connsiteY7" fmla="*/ 7602 h 10117"/>
              <a:gd name="connsiteX8" fmla="*/ 14869 w 14869"/>
              <a:gd name="connsiteY8" fmla="*/ 4737 h 10117"/>
              <a:gd name="connsiteX9" fmla="*/ 14247 w 14869"/>
              <a:gd name="connsiteY9" fmla="*/ 0 h 10117"/>
              <a:gd name="connsiteX10" fmla="*/ 12896 w 14869"/>
              <a:gd name="connsiteY10" fmla="*/ 59 h 10117"/>
              <a:gd name="connsiteX11" fmla="*/ 12896 w 14869"/>
              <a:gd name="connsiteY11" fmla="*/ 59 h 10117"/>
              <a:gd name="connsiteX12" fmla="*/ 11950 w 14869"/>
              <a:gd name="connsiteY12" fmla="*/ 117 h 10117"/>
              <a:gd name="connsiteX13" fmla="*/ 10977 w 14869"/>
              <a:gd name="connsiteY13" fmla="*/ 3041 h 10117"/>
              <a:gd name="connsiteX14" fmla="*/ 12004 w 14869"/>
              <a:gd name="connsiteY14" fmla="*/ 2924 h 10117"/>
              <a:gd name="connsiteX15" fmla="*/ 11491 w 14869"/>
              <a:gd name="connsiteY15" fmla="*/ 4328 h 10117"/>
              <a:gd name="connsiteX16" fmla="*/ 10545 w 14869"/>
              <a:gd name="connsiteY16" fmla="*/ 5146 h 10117"/>
              <a:gd name="connsiteX17" fmla="*/ 10545 w 14869"/>
              <a:gd name="connsiteY17" fmla="*/ 5146 h 10117"/>
              <a:gd name="connsiteX18" fmla="*/ 1000 w 14869"/>
              <a:gd name="connsiteY18" fmla="*/ 5146 h 10117"/>
              <a:gd name="connsiteX19" fmla="*/ 2523 w 14869"/>
              <a:gd name="connsiteY19" fmla="*/ 6067 h 10117"/>
              <a:gd name="connsiteX20" fmla="*/ 4869 w 14869"/>
              <a:gd name="connsiteY20" fmla="*/ 7544 h 10117"/>
              <a:gd name="connsiteX0" fmla="*/ 4869 w 14869"/>
              <a:gd name="connsiteY0" fmla="*/ 7544 h 10117"/>
              <a:gd name="connsiteX1" fmla="*/ 0 w 14869"/>
              <a:gd name="connsiteY1" fmla="*/ 10117 h 10117"/>
              <a:gd name="connsiteX2" fmla="*/ 10734 w 14869"/>
              <a:gd name="connsiteY2" fmla="*/ 10000 h 10117"/>
              <a:gd name="connsiteX3" fmla="*/ 10815 w 14869"/>
              <a:gd name="connsiteY3" fmla="*/ 9941 h 10117"/>
              <a:gd name="connsiteX4" fmla="*/ 11031 w 14869"/>
              <a:gd name="connsiteY4" fmla="*/ 9941 h 10117"/>
              <a:gd name="connsiteX5" fmla="*/ 12707 w 14869"/>
              <a:gd name="connsiteY5" fmla="*/ 8596 h 10117"/>
              <a:gd name="connsiteX6" fmla="*/ 13653 w 14869"/>
              <a:gd name="connsiteY6" fmla="*/ 5789 h 10117"/>
              <a:gd name="connsiteX7" fmla="*/ 13896 w 14869"/>
              <a:gd name="connsiteY7" fmla="*/ 7602 h 10117"/>
              <a:gd name="connsiteX8" fmla="*/ 14869 w 14869"/>
              <a:gd name="connsiteY8" fmla="*/ 4737 h 10117"/>
              <a:gd name="connsiteX9" fmla="*/ 14247 w 14869"/>
              <a:gd name="connsiteY9" fmla="*/ 0 h 10117"/>
              <a:gd name="connsiteX10" fmla="*/ 12896 w 14869"/>
              <a:gd name="connsiteY10" fmla="*/ 59 h 10117"/>
              <a:gd name="connsiteX11" fmla="*/ 12896 w 14869"/>
              <a:gd name="connsiteY11" fmla="*/ 59 h 10117"/>
              <a:gd name="connsiteX12" fmla="*/ 11950 w 14869"/>
              <a:gd name="connsiteY12" fmla="*/ 117 h 10117"/>
              <a:gd name="connsiteX13" fmla="*/ 10977 w 14869"/>
              <a:gd name="connsiteY13" fmla="*/ 3041 h 10117"/>
              <a:gd name="connsiteX14" fmla="*/ 12004 w 14869"/>
              <a:gd name="connsiteY14" fmla="*/ 2924 h 10117"/>
              <a:gd name="connsiteX15" fmla="*/ 11491 w 14869"/>
              <a:gd name="connsiteY15" fmla="*/ 4328 h 10117"/>
              <a:gd name="connsiteX16" fmla="*/ 10545 w 14869"/>
              <a:gd name="connsiteY16" fmla="*/ 5146 h 10117"/>
              <a:gd name="connsiteX17" fmla="*/ 10545 w 14869"/>
              <a:gd name="connsiteY17" fmla="*/ 5146 h 10117"/>
              <a:gd name="connsiteX18" fmla="*/ 2253 w 14869"/>
              <a:gd name="connsiteY18" fmla="*/ 5130 h 10117"/>
              <a:gd name="connsiteX19" fmla="*/ 1000 w 14869"/>
              <a:gd name="connsiteY19" fmla="*/ 5146 h 10117"/>
              <a:gd name="connsiteX20" fmla="*/ 2523 w 14869"/>
              <a:gd name="connsiteY20" fmla="*/ 6067 h 10117"/>
              <a:gd name="connsiteX21" fmla="*/ 4869 w 14869"/>
              <a:gd name="connsiteY21" fmla="*/ 7544 h 10117"/>
              <a:gd name="connsiteX0" fmla="*/ 4869 w 14869"/>
              <a:gd name="connsiteY0" fmla="*/ 7544 h 10117"/>
              <a:gd name="connsiteX1" fmla="*/ 900 w 14869"/>
              <a:gd name="connsiteY1" fmla="*/ 9638 h 10117"/>
              <a:gd name="connsiteX2" fmla="*/ 0 w 14869"/>
              <a:gd name="connsiteY2" fmla="*/ 10117 h 10117"/>
              <a:gd name="connsiteX3" fmla="*/ 10734 w 14869"/>
              <a:gd name="connsiteY3" fmla="*/ 10000 h 10117"/>
              <a:gd name="connsiteX4" fmla="*/ 10815 w 14869"/>
              <a:gd name="connsiteY4" fmla="*/ 9941 h 10117"/>
              <a:gd name="connsiteX5" fmla="*/ 11031 w 14869"/>
              <a:gd name="connsiteY5" fmla="*/ 9941 h 10117"/>
              <a:gd name="connsiteX6" fmla="*/ 12707 w 14869"/>
              <a:gd name="connsiteY6" fmla="*/ 8596 h 10117"/>
              <a:gd name="connsiteX7" fmla="*/ 13653 w 14869"/>
              <a:gd name="connsiteY7" fmla="*/ 5789 h 10117"/>
              <a:gd name="connsiteX8" fmla="*/ 13896 w 14869"/>
              <a:gd name="connsiteY8" fmla="*/ 7602 h 10117"/>
              <a:gd name="connsiteX9" fmla="*/ 14869 w 14869"/>
              <a:gd name="connsiteY9" fmla="*/ 4737 h 10117"/>
              <a:gd name="connsiteX10" fmla="*/ 14247 w 14869"/>
              <a:gd name="connsiteY10" fmla="*/ 0 h 10117"/>
              <a:gd name="connsiteX11" fmla="*/ 12896 w 14869"/>
              <a:gd name="connsiteY11" fmla="*/ 59 h 10117"/>
              <a:gd name="connsiteX12" fmla="*/ 12896 w 14869"/>
              <a:gd name="connsiteY12" fmla="*/ 59 h 10117"/>
              <a:gd name="connsiteX13" fmla="*/ 11950 w 14869"/>
              <a:gd name="connsiteY13" fmla="*/ 117 h 10117"/>
              <a:gd name="connsiteX14" fmla="*/ 10977 w 14869"/>
              <a:gd name="connsiteY14" fmla="*/ 3041 h 10117"/>
              <a:gd name="connsiteX15" fmla="*/ 12004 w 14869"/>
              <a:gd name="connsiteY15" fmla="*/ 2924 h 10117"/>
              <a:gd name="connsiteX16" fmla="*/ 11491 w 14869"/>
              <a:gd name="connsiteY16" fmla="*/ 4328 h 10117"/>
              <a:gd name="connsiteX17" fmla="*/ 10545 w 14869"/>
              <a:gd name="connsiteY17" fmla="*/ 5146 h 10117"/>
              <a:gd name="connsiteX18" fmla="*/ 10545 w 14869"/>
              <a:gd name="connsiteY18" fmla="*/ 5146 h 10117"/>
              <a:gd name="connsiteX19" fmla="*/ 2253 w 14869"/>
              <a:gd name="connsiteY19" fmla="*/ 5130 h 10117"/>
              <a:gd name="connsiteX20" fmla="*/ 1000 w 14869"/>
              <a:gd name="connsiteY20" fmla="*/ 5146 h 10117"/>
              <a:gd name="connsiteX21" fmla="*/ 2523 w 14869"/>
              <a:gd name="connsiteY21" fmla="*/ 6067 h 10117"/>
              <a:gd name="connsiteX22" fmla="*/ 4869 w 14869"/>
              <a:gd name="connsiteY22" fmla="*/ 7544 h 10117"/>
              <a:gd name="connsiteX0" fmla="*/ 2523 w 14869"/>
              <a:gd name="connsiteY0" fmla="*/ 6067 h 10117"/>
              <a:gd name="connsiteX1" fmla="*/ 900 w 14869"/>
              <a:gd name="connsiteY1" fmla="*/ 9638 h 10117"/>
              <a:gd name="connsiteX2" fmla="*/ 0 w 14869"/>
              <a:gd name="connsiteY2" fmla="*/ 10117 h 10117"/>
              <a:gd name="connsiteX3" fmla="*/ 10734 w 14869"/>
              <a:gd name="connsiteY3" fmla="*/ 10000 h 10117"/>
              <a:gd name="connsiteX4" fmla="*/ 10815 w 14869"/>
              <a:gd name="connsiteY4" fmla="*/ 9941 h 10117"/>
              <a:gd name="connsiteX5" fmla="*/ 11031 w 14869"/>
              <a:gd name="connsiteY5" fmla="*/ 9941 h 10117"/>
              <a:gd name="connsiteX6" fmla="*/ 12707 w 14869"/>
              <a:gd name="connsiteY6" fmla="*/ 8596 h 10117"/>
              <a:gd name="connsiteX7" fmla="*/ 13653 w 14869"/>
              <a:gd name="connsiteY7" fmla="*/ 5789 h 10117"/>
              <a:gd name="connsiteX8" fmla="*/ 13896 w 14869"/>
              <a:gd name="connsiteY8" fmla="*/ 7602 h 10117"/>
              <a:gd name="connsiteX9" fmla="*/ 14869 w 14869"/>
              <a:gd name="connsiteY9" fmla="*/ 4737 h 10117"/>
              <a:gd name="connsiteX10" fmla="*/ 14247 w 14869"/>
              <a:gd name="connsiteY10" fmla="*/ 0 h 10117"/>
              <a:gd name="connsiteX11" fmla="*/ 12896 w 14869"/>
              <a:gd name="connsiteY11" fmla="*/ 59 h 10117"/>
              <a:gd name="connsiteX12" fmla="*/ 12896 w 14869"/>
              <a:gd name="connsiteY12" fmla="*/ 59 h 10117"/>
              <a:gd name="connsiteX13" fmla="*/ 11950 w 14869"/>
              <a:gd name="connsiteY13" fmla="*/ 117 h 10117"/>
              <a:gd name="connsiteX14" fmla="*/ 10977 w 14869"/>
              <a:gd name="connsiteY14" fmla="*/ 3041 h 10117"/>
              <a:gd name="connsiteX15" fmla="*/ 12004 w 14869"/>
              <a:gd name="connsiteY15" fmla="*/ 2924 h 10117"/>
              <a:gd name="connsiteX16" fmla="*/ 11491 w 14869"/>
              <a:gd name="connsiteY16" fmla="*/ 4328 h 10117"/>
              <a:gd name="connsiteX17" fmla="*/ 10545 w 14869"/>
              <a:gd name="connsiteY17" fmla="*/ 5146 h 10117"/>
              <a:gd name="connsiteX18" fmla="*/ 10545 w 14869"/>
              <a:gd name="connsiteY18" fmla="*/ 5146 h 10117"/>
              <a:gd name="connsiteX19" fmla="*/ 2253 w 14869"/>
              <a:gd name="connsiteY19" fmla="*/ 5130 h 10117"/>
              <a:gd name="connsiteX20" fmla="*/ 1000 w 14869"/>
              <a:gd name="connsiteY20" fmla="*/ 5146 h 10117"/>
              <a:gd name="connsiteX21" fmla="*/ 2523 w 14869"/>
              <a:gd name="connsiteY21" fmla="*/ 6067 h 10117"/>
              <a:gd name="connsiteX0" fmla="*/ 846 w 14869"/>
              <a:gd name="connsiteY0" fmla="*/ 7004 h 10117"/>
              <a:gd name="connsiteX1" fmla="*/ 900 w 14869"/>
              <a:gd name="connsiteY1" fmla="*/ 9638 h 10117"/>
              <a:gd name="connsiteX2" fmla="*/ 0 w 14869"/>
              <a:gd name="connsiteY2" fmla="*/ 10117 h 10117"/>
              <a:gd name="connsiteX3" fmla="*/ 10734 w 14869"/>
              <a:gd name="connsiteY3" fmla="*/ 10000 h 10117"/>
              <a:gd name="connsiteX4" fmla="*/ 10815 w 14869"/>
              <a:gd name="connsiteY4" fmla="*/ 9941 h 10117"/>
              <a:gd name="connsiteX5" fmla="*/ 11031 w 14869"/>
              <a:gd name="connsiteY5" fmla="*/ 9941 h 10117"/>
              <a:gd name="connsiteX6" fmla="*/ 12707 w 14869"/>
              <a:gd name="connsiteY6" fmla="*/ 8596 h 10117"/>
              <a:gd name="connsiteX7" fmla="*/ 13653 w 14869"/>
              <a:gd name="connsiteY7" fmla="*/ 5789 h 10117"/>
              <a:gd name="connsiteX8" fmla="*/ 13896 w 14869"/>
              <a:gd name="connsiteY8" fmla="*/ 7602 h 10117"/>
              <a:gd name="connsiteX9" fmla="*/ 14869 w 14869"/>
              <a:gd name="connsiteY9" fmla="*/ 4737 h 10117"/>
              <a:gd name="connsiteX10" fmla="*/ 14247 w 14869"/>
              <a:gd name="connsiteY10" fmla="*/ 0 h 10117"/>
              <a:gd name="connsiteX11" fmla="*/ 12896 w 14869"/>
              <a:gd name="connsiteY11" fmla="*/ 59 h 10117"/>
              <a:gd name="connsiteX12" fmla="*/ 12896 w 14869"/>
              <a:gd name="connsiteY12" fmla="*/ 59 h 10117"/>
              <a:gd name="connsiteX13" fmla="*/ 11950 w 14869"/>
              <a:gd name="connsiteY13" fmla="*/ 117 h 10117"/>
              <a:gd name="connsiteX14" fmla="*/ 10977 w 14869"/>
              <a:gd name="connsiteY14" fmla="*/ 3041 h 10117"/>
              <a:gd name="connsiteX15" fmla="*/ 12004 w 14869"/>
              <a:gd name="connsiteY15" fmla="*/ 2924 h 10117"/>
              <a:gd name="connsiteX16" fmla="*/ 11491 w 14869"/>
              <a:gd name="connsiteY16" fmla="*/ 4328 h 10117"/>
              <a:gd name="connsiteX17" fmla="*/ 10545 w 14869"/>
              <a:gd name="connsiteY17" fmla="*/ 5146 h 10117"/>
              <a:gd name="connsiteX18" fmla="*/ 10545 w 14869"/>
              <a:gd name="connsiteY18" fmla="*/ 5146 h 10117"/>
              <a:gd name="connsiteX19" fmla="*/ 2253 w 14869"/>
              <a:gd name="connsiteY19" fmla="*/ 5130 h 10117"/>
              <a:gd name="connsiteX20" fmla="*/ 1000 w 14869"/>
              <a:gd name="connsiteY20" fmla="*/ 5146 h 10117"/>
              <a:gd name="connsiteX21" fmla="*/ 846 w 14869"/>
              <a:gd name="connsiteY21" fmla="*/ 7004 h 10117"/>
              <a:gd name="connsiteX0" fmla="*/ 846 w 14869"/>
              <a:gd name="connsiteY0" fmla="*/ 7004 h 10117"/>
              <a:gd name="connsiteX1" fmla="*/ 900 w 14869"/>
              <a:gd name="connsiteY1" fmla="*/ 9638 h 10117"/>
              <a:gd name="connsiteX2" fmla="*/ 0 w 14869"/>
              <a:gd name="connsiteY2" fmla="*/ 10117 h 10117"/>
              <a:gd name="connsiteX3" fmla="*/ 10734 w 14869"/>
              <a:gd name="connsiteY3" fmla="*/ 10000 h 10117"/>
              <a:gd name="connsiteX4" fmla="*/ 10815 w 14869"/>
              <a:gd name="connsiteY4" fmla="*/ 9941 h 10117"/>
              <a:gd name="connsiteX5" fmla="*/ 11031 w 14869"/>
              <a:gd name="connsiteY5" fmla="*/ 9941 h 10117"/>
              <a:gd name="connsiteX6" fmla="*/ 12707 w 14869"/>
              <a:gd name="connsiteY6" fmla="*/ 8596 h 10117"/>
              <a:gd name="connsiteX7" fmla="*/ 13653 w 14869"/>
              <a:gd name="connsiteY7" fmla="*/ 5789 h 10117"/>
              <a:gd name="connsiteX8" fmla="*/ 13896 w 14869"/>
              <a:gd name="connsiteY8" fmla="*/ 7602 h 10117"/>
              <a:gd name="connsiteX9" fmla="*/ 14869 w 14869"/>
              <a:gd name="connsiteY9" fmla="*/ 4737 h 10117"/>
              <a:gd name="connsiteX10" fmla="*/ 14247 w 14869"/>
              <a:gd name="connsiteY10" fmla="*/ 0 h 10117"/>
              <a:gd name="connsiteX11" fmla="*/ 12896 w 14869"/>
              <a:gd name="connsiteY11" fmla="*/ 59 h 10117"/>
              <a:gd name="connsiteX12" fmla="*/ 12896 w 14869"/>
              <a:gd name="connsiteY12" fmla="*/ 59 h 10117"/>
              <a:gd name="connsiteX13" fmla="*/ 11950 w 14869"/>
              <a:gd name="connsiteY13" fmla="*/ 117 h 10117"/>
              <a:gd name="connsiteX14" fmla="*/ 10977 w 14869"/>
              <a:gd name="connsiteY14" fmla="*/ 3041 h 10117"/>
              <a:gd name="connsiteX15" fmla="*/ 12004 w 14869"/>
              <a:gd name="connsiteY15" fmla="*/ 2924 h 10117"/>
              <a:gd name="connsiteX16" fmla="*/ 11491 w 14869"/>
              <a:gd name="connsiteY16" fmla="*/ 4328 h 10117"/>
              <a:gd name="connsiteX17" fmla="*/ 10545 w 14869"/>
              <a:gd name="connsiteY17" fmla="*/ 5146 h 10117"/>
              <a:gd name="connsiteX18" fmla="*/ 10545 w 14869"/>
              <a:gd name="connsiteY18" fmla="*/ 5146 h 10117"/>
              <a:gd name="connsiteX19" fmla="*/ 1550 w 14869"/>
              <a:gd name="connsiteY19" fmla="*/ 5247 h 10117"/>
              <a:gd name="connsiteX20" fmla="*/ 1000 w 14869"/>
              <a:gd name="connsiteY20" fmla="*/ 5146 h 10117"/>
              <a:gd name="connsiteX21" fmla="*/ 846 w 14869"/>
              <a:gd name="connsiteY21" fmla="*/ 7004 h 10117"/>
              <a:gd name="connsiteX0" fmla="*/ 846 w 14869"/>
              <a:gd name="connsiteY0" fmla="*/ 7004 h 10117"/>
              <a:gd name="connsiteX1" fmla="*/ 900 w 14869"/>
              <a:gd name="connsiteY1" fmla="*/ 9638 h 10117"/>
              <a:gd name="connsiteX2" fmla="*/ 0 w 14869"/>
              <a:gd name="connsiteY2" fmla="*/ 10117 h 10117"/>
              <a:gd name="connsiteX3" fmla="*/ 10734 w 14869"/>
              <a:gd name="connsiteY3" fmla="*/ 10000 h 10117"/>
              <a:gd name="connsiteX4" fmla="*/ 10815 w 14869"/>
              <a:gd name="connsiteY4" fmla="*/ 9941 h 10117"/>
              <a:gd name="connsiteX5" fmla="*/ 11031 w 14869"/>
              <a:gd name="connsiteY5" fmla="*/ 9941 h 10117"/>
              <a:gd name="connsiteX6" fmla="*/ 12707 w 14869"/>
              <a:gd name="connsiteY6" fmla="*/ 8596 h 10117"/>
              <a:gd name="connsiteX7" fmla="*/ 13653 w 14869"/>
              <a:gd name="connsiteY7" fmla="*/ 5789 h 10117"/>
              <a:gd name="connsiteX8" fmla="*/ 13896 w 14869"/>
              <a:gd name="connsiteY8" fmla="*/ 7602 h 10117"/>
              <a:gd name="connsiteX9" fmla="*/ 14869 w 14869"/>
              <a:gd name="connsiteY9" fmla="*/ 4737 h 10117"/>
              <a:gd name="connsiteX10" fmla="*/ 14247 w 14869"/>
              <a:gd name="connsiteY10" fmla="*/ 0 h 10117"/>
              <a:gd name="connsiteX11" fmla="*/ 12896 w 14869"/>
              <a:gd name="connsiteY11" fmla="*/ 59 h 10117"/>
              <a:gd name="connsiteX12" fmla="*/ 12896 w 14869"/>
              <a:gd name="connsiteY12" fmla="*/ 59 h 10117"/>
              <a:gd name="connsiteX13" fmla="*/ 11950 w 14869"/>
              <a:gd name="connsiteY13" fmla="*/ 117 h 10117"/>
              <a:gd name="connsiteX14" fmla="*/ 10977 w 14869"/>
              <a:gd name="connsiteY14" fmla="*/ 3041 h 10117"/>
              <a:gd name="connsiteX15" fmla="*/ 12004 w 14869"/>
              <a:gd name="connsiteY15" fmla="*/ 2924 h 10117"/>
              <a:gd name="connsiteX16" fmla="*/ 11491 w 14869"/>
              <a:gd name="connsiteY16" fmla="*/ 4328 h 10117"/>
              <a:gd name="connsiteX17" fmla="*/ 10545 w 14869"/>
              <a:gd name="connsiteY17" fmla="*/ 5146 h 10117"/>
              <a:gd name="connsiteX18" fmla="*/ 10545 w 14869"/>
              <a:gd name="connsiteY18" fmla="*/ 5146 h 10117"/>
              <a:gd name="connsiteX19" fmla="*/ 1550 w 14869"/>
              <a:gd name="connsiteY19" fmla="*/ 5188 h 10117"/>
              <a:gd name="connsiteX20" fmla="*/ 1000 w 14869"/>
              <a:gd name="connsiteY20" fmla="*/ 5146 h 10117"/>
              <a:gd name="connsiteX21" fmla="*/ 846 w 14869"/>
              <a:gd name="connsiteY21" fmla="*/ 7004 h 10117"/>
              <a:gd name="connsiteX0" fmla="*/ 1494 w 15517"/>
              <a:gd name="connsiteY0" fmla="*/ 7004 h 10154"/>
              <a:gd name="connsiteX1" fmla="*/ 1278 w 15517"/>
              <a:gd name="connsiteY1" fmla="*/ 9287 h 10154"/>
              <a:gd name="connsiteX2" fmla="*/ 648 w 15517"/>
              <a:gd name="connsiteY2" fmla="*/ 10117 h 10154"/>
              <a:gd name="connsiteX3" fmla="*/ 11382 w 15517"/>
              <a:gd name="connsiteY3" fmla="*/ 10000 h 10154"/>
              <a:gd name="connsiteX4" fmla="*/ 11463 w 15517"/>
              <a:gd name="connsiteY4" fmla="*/ 9941 h 10154"/>
              <a:gd name="connsiteX5" fmla="*/ 11679 w 15517"/>
              <a:gd name="connsiteY5" fmla="*/ 9941 h 10154"/>
              <a:gd name="connsiteX6" fmla="*/ 13355 w 15517"/>
              <a:gd name="connsiteY6" fmla="*/ 8596 h 10154"/>
              <a:gd name="connsiteX7" fmla="*/ 14301 w 15517"/>
              <a:gd name="connsiteY7" fmla="*/ 5789 h 10154"/>
              <a:gd name="connsiteX8" fmla="*/ 14544 w 15517"/>
              <a:gd name="connsiteY8" fmla="*/ 7602 h 10154"/>
              <a:gd name="connsiteX9" fmla="*/ 15517 w 15517"/>
              <a:gd name="connsiteY9" fmla="*/ 4737 h 10154"/>
              <a:gd name="connsiteX10" fmla="*/ 14895 w 15517"/>
              <a:gd name="connsiteY10" fmla="*/ 0 h 10154"/>
              <a:gd name="connsiteX11" fmla="*/ 13544 w 15517"/>
              <a:gd name="connsiteY11" fmla="*/ 59 h 10154"/>
              <a:gd name="connsiteX12" fmla="*/ 13544 w 15517"/>
              <a:gd name="connsiteY12" fmla="*/ 59 h 10154"/>
              <a:gd name="connsiteX13" fmla="*/ 12598 w 15517"/>
              <a:gd name="connsiteY13" fmla="*/ 117 h 10154"/>
              <a:gd name="connsiteX14" fmla="*/ 11625 w 15517"/>
              <a:gd name="connsiteY14" fmla="*/ 3041 h 10154"/>
              <a:gd name="connsiteX15" fmla="*/ 12652 w 15517"/>
              <a:gd name="connsiteY15" fmla="*/ 2924 h 10154"/>
              <a:gd name="connsiteX16" fmla="*/ 12139 w 15517"/>
              <a:gd name="connsiteY16" fmla="*/ 4328 h 10154"/>
              <a:gd name="connsiteX17" fmla="*/ 11193 w 15517"/>
              <a:gd name="connsiteY17" fmla="*/ 5146 h 10154"/>
              <a:gd name="connsiteX18" fmla="*/ 11193 w 15517"/>
              <a:gd name="connsiteY18" fmla="*/ 5146 h 10154"/>
              <a:gd name="connsiteX19" fmla="*/ 2198 w 15517"/>
              <a:gd name="connsiteY19" fmla="*/ 5188 h 10154"/>
              <a:gd name="connsiteX20" fmla="*/ 1648 w 15517"/>
              <a:gd name="connsiteY20" fmla="*/ 5146 h 10154"/>
              <a:gd name="connsiteX21" fmla="*/ 1494 w 15517"/>
              <a:gd name="connsiteY21" fmla="*/ 7004 h 1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" h="10154">
                <a:moveTo>
                  <a:pt x="1494" y="7004"/>
                </a:moveTo>
                <a:lnTo>
                  <a:pt x="1278" y="9287"/>
                </a:lnTo>
                <a:cubicBezTo>
                  <a:pt x="1068" y="9564"/>
                  <a:pt x="-1036" y="9998"/>
                  <a:pt x="648" y="10117"/>
                </a:cubicBezTo>
                <a:cubicBezTo>
                  <a:pt x="2332" y="10236"/>
                  <a:pt x="7804" y="10039"/>
                  <a:pt x="11382" y="10000"/>
                </a:cubicBezTo>
                <a:cubicBezTo>
                  <a:pt x="13184" y="9971"/>
                  <a:pt x="11409" y="10000"/>
                  <a:pt x="11463" y="9941"/>
                </a:cubicBezTo>
                <a:lnTo>
                  <a:pt x="11679" y="9941"/>
                </a:lnTo>
                <a:cubicBezTo>
                  <a:pt x="11679" y="9941"/>
                  <a:pt x="12868" y="10059"/>
                  <a:pt x="13355" y="8596"/>
                </a:cubicBezTo>
                <a:cubicBezTo>
                  <a:pt x="13598" y="7953"/>
                  <a:pt x="13976" y="6842"/>
                  <a:pt x="14301" y="5789"/>
                </a:cubicBezTo>
                <a:lnTo>
                  <a:pt x="14544" y="7602"/>
                </a:lnTo>
                <a:lnTo>
                  <a:pt x="15517" y="4737"/>
                </a:lnTo>
                <a:cubicBezTo>
                  <a:pt x="15310" y="3158"/>
                  <a:pt x="15102" y="1579"/>
                  <a:pt x="14895" y="0"/>
                </a:cubicBezTo>
                <a:lnTo>
                  <a:pt x="13544" y="59"/>
                </a:lnTo>
                <a:lnTo>
                  <a:pt x="13544" y="59"/>
                </a:lnTo>
                <a:lnTo>
                  <a:pt x="12598" y="117"/>
                </a:lnTo>
                <a:lnTo>
                  <a:pt x="11625" y="3041"/>
                </a:lnTo>
                <a:lnTo>
                  <a:pt x="12652" y="2924"/>
                </a:lnTo>
                <a:lnTo>
                  <a:pt x="12139" y="4328"/>
                </a:lnTo>
                <a:cubicBezTo>
                  <a:pt x="12139" y="4328"/>
                  <a:pt x="11895" y="5146"/>
                  <a:pt x="11193" y="5146"/>
                </a:cubicBezTo>
                <a:lnTo>
                  <a:pt x="11193" y="5146"/>
                </a:lnTo>
                <a:lnTo>
                  <a:pt x="2198" y="5188"/>
                </a:lnTo>
                <a:cubicBezTo>
                  <a:pt x="1780" y="5193"/>
                  <a:pt x="1765" y="4843"/>
                  <a:pt x="1648" y="5146"/>
                </a:cubicBezTo>
                <a:cubicBezTo>
                  <a:pt x="1531" y="5449"/>
                  <a:pt x="1545" y="6385"/>
                  <a:pt x="1494" y="7004"/>
                </a:cubicBezTo>
                <a:close/>
              </a:path>
            </a:pathLst>
          </a:custGeom>
          <a:solidFill>
            <a:srgbClr val="C8AA8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7" name="Freeform 71">
            <a:extLst>
              <a:ext uri="{FF2B5EF4-FFF2-40B4-BE49-F238E27FC236}">
                <a16:creationId xmlns:a16="http://schemas.microsoft.com/office/drawing/2014/main" id="{208FCD0C-CD72-34F8-3279-A35D9DC0F495}"/>
              </a:ext>
            </a:extLst>
          </p:cNvPr>
          <p:cNvSpPr/>
          <p:nvPr/>
        </p:nvSpPr>
        <p:spPr>
          <a:xfrm>
            <a:off x="2122507" y="2960694"/>
            <a:ext cx="4991819" cy="1171765"/>
          </a:xfrm>
          <a:custGeom>
            <a:avLst/>
            <a:gdLst>
              <a:gd name="connsiteX0" fmla="*/ 8048178 w 8485954"/>
              <a:gd name="connsiteY0" fmla="*/ 0 h 3254365"/>
              <a:gd name="connsiteX1" fmla="*/ 8485954 w 8485954"/>
              <a:gd name="connsiteY1" fmla="*/ 1541542 h 3254365"/>
              <a:gd name="connsiteX2" fmla="*/ 7800740 w 8485954"/>
              <a:gd name="connsiteY2" fmla="*/ 2474079 h 3254365"/>
              <a:gd name="connsiteX3" fmla="*/ 7629436 w 8485954"/>
              <a:gd name="connsiteY3" fmla="*/ 1903138 h 3254365"/>
              <a:gd name="connsiteX4" fmla="*/ 6963256 w 8485954"/>
              <a:gd name="connsiteY4" fmla="*/ 2816644 h 3254365"/>
              <a:gd name="connsiteX5" fmla="*/ 5897367 w 8485954"/>
              <a:gd name="connsiteY5" fmla="*/ 3254365 h 3254365"/>
              <a:gd name="connsiteX6" fmla="*/ 5878334 w 8485954"/>
              <a:gd name="connsiteY6" fmla="*/ 3254365 h 3254365"/>
              <a:gd name="connsiteX7" fmla="*/ 85761 w 8485954"/>
              <a:gd name="connsiteY7" fmla="*/ 3254365 h 3254365"/>
              <a:gd name="connsiteX8" fmla="*/ 0 w 8485954"/>
              <a:gd name="connsiteY8" fmla="*/ 3254365 h 3254365"/>
              <a:gd name="connsiteX9" fmla="*/ 0 w 8485954"/>
              <a:gd name="connsiteY9" fmla="*/ 1674761 h 3254365"/>
              <a:gd name="connsiteX10" fmla="*/ 103554 w 8485954"/>
              <a:gd name="connsiteY10" fmla="*/ 1674761 h 3254365"/>
              <a:gd name="connsiteX11" fmla="*/ 5592828 w 8485954"/>
              <a:gd name="connsiteY11" fmla="*/ 1674761 h 3254365"/>
              <a:gd name="connsiteX12" fmla="*/ 6106738 w 8485954"/>
              <a:gd name="connsiteY12" fmla="*/ 1408322 h 3254365"/>
              <a:gd name="connsiteX13" fmla="*/ 6468378 w 8485954"/>
              <a:gd name="connsiteY13" fmla="*/ 970600 h 3254365"/>
              <a:gd name="connsiteX14" fmla="*/ 5745098 w 8485954"/>
              <a:gd name="connsiteY14" fmla="*/ 989632 h 3254365"/>
              <a:gd name="connsiteX15" fmla="*/ 6430312 w 8485954"/>
              <a:gd name="connsiteY15" fmla="*/ 57094 h 3254365"/>
              <a:gd name="connsiteX16" fmla="*/ 7096492 w 8485954"/>
              <a:gd name="connsiteY16" fmla="*/ 38063 h 3254365"/>
              <a:gd name="connsiteX17" fmla="*/ 8048178 w 8485954"/>
              <a:gd name="connsiteY17" fmla="*/ 0 h 3254365"/>
              <a:gd name="connsiteX0" fmla="*/ 12961141 w 13398917"/>
              <a:gd name="connsiteY0" fmla="*/ 0 h 3254365"/>
              <a:gd name="connsiteX1" fmla="*/ 13398917 w 13398917"/>
              <a:gd name="connsiteY1" fmla="*/ 1541542 h 3254365"/>
              <a:gd name="connsiteX2" fmla="*/ 12713703 w 13398917"/>
              <a:gd name="connsiteY2" fmla="*/ 2474079 h 3254365"/>
              <a:gd name="connsiteX3" fmla="*/ 12542399 w 13398917"/>
              <a:gd name="connsiteY3" fmla="*/ 1903138 h 3254365"/>
              <a:gd name="connsiteX4" fmla="*/ 11876219 w 13398917"/>
              <a:gd name="connsiteY4" fmla="*/ 2816644 h 3254365"/>
              <a:gd name="connsiteX5" fmla="*/ 10810330 w 13398917"/>
              <a:gd name="connsiteY5" fmla="*/ 3254365 h 3254365"/>
              <a:gd name="connsiteX6" fmla="*/ 10791297 w 13398917"/>
              <a:gd name="connsiteY6" fmla="*/ 3254365 h 3254365"/>
              <a:gd name="connsiteX7" fmla="*/ 4998724 w 13398917"/>
              <a:gd name="connsiteY7" fmla="*/ 3254365 h 3254365"/>
              <a:gd name="connsiteX8" fmla="*/ 4912963 w 13398917"/>
              <a:gd name="connsiteY8" fmla="*/ 3254365 h 3254365"/>
              <a:gd name="connsiteX9" fmla="*/ 0 w 13398917"/>
              <a:gd name="connsiteY9" fmla="*/ 1721256 h 3254365"/>
              <a:gd name="connsiteX10" fmla="*/ 5016517 w 13398917"/>
              <a:gd name="connsiteY10" fmla="*/ 1674761 h 3254365"/>
              <a:gd name="connsiteX11" fmla="*/ 10505791 w 13398917"/>
              <a:gd name="connsiteY11" fmla="*/ 1674761 h 3254365"/>
              <a:gd name="connsiteX12" fmla="*/ 11019701 w 13398917"/>
              <a:gd name="connsiteY12" fmla="*/ 1408322 h 3254365"/>
              <a:gd name="connsiteX13" fmla="*/ 11381341 w 13398917"/>
              <a:gd name="connsiteY13" fmla="*/ 970600 h 3254365"/>
              <a:gd name="connsiteX14" fmla="*/ 10658061 w 13398917"/>
              <a:gd name="connsiteY14" fmla="*/ 989632 h 3254365"/>
              <a:gd name="connsiteX15" fmla="*/ 11343275 w 13398917"/>
              <a:gd name="connsiteY15" fmla="*/ 57094 h 3254365"/>
              <a:gd name="connsiteX16" fmla="*/ 12009455 w 13398917"/>
              <a:gd name="connsiteY16" fmla="*/ 38063 h 3254365"/>
              <a:gd name="connsiteX17" fmla="*/ 12961141 w 13398917"/>
              <a:gd name="connsiteY17" fmla="*/ 0 h 3254365"/>
              <a:gd name="connsiteX0" fmla="*/ 13426090 w 13863866"/>
              <a:gd name="connsiteY0" fmla="*/ 0 h 3285361"/>
              <a:gd name="connsiteX1" fmla="*/ 13863866 w 13863866"/>
              <a:gd name="connsiteY1" fmla="*/ 1541542 h 3285361"/>
              <a:gd name="connsiteX2" fmla="*/ 13178652 w 13863866"/>
              <a:gd name="connsiteY2" fmla="*/ 2474079 h 3285361"/>
              <a:gd name="connsiteX3" fmla="*/ 13007348 w 13863866"/>
              <a:gd name="connsiteY3" fmla="*/ 1903138 h 3285361"/>
              <a:gd name="connsiteX4" fmla="*/ 12341168 w 13863866"/>
              <a:gd name="connsiteY4" fmla="*/ 2816644 h 3285361"/>
              <a:gd name="connsiteX5" fmla="*/ 11275279 w 13863866"/>
              <a:gd name="connsiteY5" fmla="*/ 3254365 h 3285361"/>
              <a:gd name="connsiteX6" fmla="*/ 11256246 w 13863866"/>
              <a:gd name="connsiteY6" fmla="*/ 3254365 h 3285361"/>
              <a:gd name="connsiteX7" fmla="*/ 5463673 w 13863866"/>
              <a:gd name="connsiteY7" fmla="*/ 3254365 h 3285361"/>
              <a:gd name="connsiteX8" fmla="*/ 0 w 13863866"/>
              <a:gd name="connsiteY8" fmla="*/ 3285361 h 3285361"/>
              <a:gd name="connsiteX9" fmla="*/ 464949 w 13863866"/>
              <a:gd name="connsiteY9" fmla="*/ 1721256 h 3285361"/>
              <a:gd name="connsiteX10" fmla="*/ 5481466 w 13863866"/>
              <a:gd name="connsiteY10" fmla="*/ 1674761 h 3285361"/>
              <a:gd name="connsiteX11" fmla="*/ 10970740 w 13863866"/>
              <a:gd name="connsiteY11" fmla="*/ 1674761 h 3285361"/>
              <a:gd name="connsiteX12" fmla="*/ 11484650 w 13863866"/>
              <a:gd name="connsiteY12" fmla="*/ 1408322 h 3285361"/>
              <a:gd name="connsiteX13" fmla="*/ 11846290 w 13863866"/>
              <a:gd name="connsiteY13" fmla="*/ 970600 h 3285361"/>
              <a:gd name="connsiteX14" fmla="*/ 11123010 w 13863866"/>
              <a:gd name="connsiteY14" fmla="*/ 989632 h 3285361"/>
              <a:gd name="connsiteX15" fmla="*/ 11808224 w 13863866"/>
              <a:gd name="connsiteY15" fmla="*/ 57094 h 3285361"/>
              <a:gd name="connsiteX16" fmla="*/ 12474404 w 13863866"/>
              <a:gd name="connsiteY16" fmla="*/ 38063 h 3285361"/>
              <a:gd name="connsiteX17" fmla="*/ 13426090 w 13863866"/>
              <a:gd name="connsiteY17" fmla="*/ 0 h 3285361"/>
              <a:gd name="connsiteX0" fmla="*/ 13426090 w 13863866"/>
              <a:gd name="connsiteY0" fmla="*/ 0 h 3254365"/>
              <a:gd name="connsiteX1" fmla="*/ 13863866 w 13863866"/>
              <a:gd name="connsiteY1" fmla="*/ 1541542 h 3254365"/>
              <a:gd name="connsiteX2" fmla="*/ 13178652 w 13863866"/>
              <a:gd name="connsiteY2" fmla="*/ 2474079 h 3254365"/>
              <a:gd name="connsiteX3" fmla="*/ 13007348 w 13863866"/>
              <a:gd name="connsiteY3" fmla="*/ 1903138 h 3254365"/>
              <a:gd name="connsiteX4" fmla="*/ 12341168 w 13863866"/>
              <a:gd name="connsiteY4" fmla="*/ 2816644 h 3254365"/>
              <a:gd name="connsiteX5" fmla="*/ 11275279 w 13863866"/>
              <a:gd name="connsiteY5" fmla="*/ 3254365 h 3254365"/>
              <a:gd name="connsiteX6" fmla="*/ 11256246 w 13863866"/>
              <a:gd name="connsiteY6" fmla="*/ 3254365 h 3254365"/>
              <a:gd name="connsiteX7" fmla="*/ 5463673 w 13863866"/>
              <a:gd name="connsiteY7" fmla="*/ 3254365 h 3254365"/>
              <a:gd name="connsiteX8" fmla="*/ 0 w 13863866"/>
              <a:gd name="connsiteY8" fmla="*/ 3207870 h 3254365"/>
              <a:gd name="connsiteX9" fmla="*/ 464949 w 13863866"/>
              <a:gd name="connsiteY9" fmla="*/ 1721256 h 3254365"/>
              <a:gd name="connsiteX10" fmla="*/ 5481466 w 13863866"/>
              <a:gd name="connsiteY10" fmla="*/ 1674761 h 3254365"/>
              <a:gd name="connsiteX11" fmla="*/ 10970740 w 13863866"/>
              <a:gd name="connsiteY11" fmla="*/ 1674761 h 3254365"/>
              <a:gd name="connsiteX12" fmla="*/ 11484650 w 13863866"/>
              <a:gd name="connsiteY12" fmla="*/ 1408322 h 3254365"/>
              <a:gd name="connsiteX13" fmla="*/ 11846290 w 13863866"/>
              <a:gd name="connsiteY13" fmla="*/ 970600 h 3254365"/>
              <a:gd name="connsiteX14" fmla="*/ 11123010 w 13863866"/>
              <a:gd name="connsiteY14" fmla="*/ 989632 h 3254365"/>
              <a:gd name="connsiteX15" fmla="*/ 11808224 w 13863866"/>
              <a:gd name="connsiteY15" fmla="*/ 57094 h 3254365"/>
              <a:gd name="connsiteX16" fmla="*/ 12474404 w 13863866"/>
              <a:gd name="connsiteY16" fmla="*/ 38063 h 3254365"/>
              <a:gd name="connsiteX17" fmla="*/ 13426090 w 13863866"/>
              <a:gd name="connsiteY17" fmla="*/ 0 h 3254365"/>
              <a:gd name="connsiteX0" fmla="*/ 13426090 w 13863866"/>
              <a:gd name="connsiteY0" fmla="*/ 0 h 3254365"/>
              <a:gd name="connsiteX1" fmla="*/ 13863866 w 13863866"/>
              <a:gd name="connsiteY1" fmla="*/ 1541542 h 3254365"/>
              <a:gd name="connsiteX2" fmla="*/ 13178652 w 13863866"/>
              <a:gd name="connsiteY2" fmla="*/ 2474079 h 3254365"/>
              <a:gd name="connsiteX3" fmla="*/ 13007348 w 13863866"/>
              <a:gd name="connsiteY3" fmla="*/ 1903138 h 3254365"/>
              <a:gd name="connsiteX4" fmla="*/ 12341168 w 13863866"/>
              <a:gd name="connsiteY4" fmla="*/ 2816644 h 3254365"/>
              <a:gd name="connsiteX5" fmla="*/ 11275279 w 13863866"/>
              <a:gd name="connsiteY5" fmla="*/ 3254365 h 3254365"/>
              <a:gd name="connsiteX6" fmla="*/ 11256246 w 13863866"/>
              <a:gd name="connsiteY6" fmla="*/ 3254365 h 3254365"/>
              <a:gd name="connsiteX7" fmla="*/ 5463673 w 13863866"/>
              <a:gd name="connsiteY7" fmla="*/ 3254365 h 3254365"/>
              <a:gd name="connsiteX8" fmla="*/ 0 w 13863866"/>
              <a:gd name="connsiteY8" fmla="*/ 3207870 h 3254365"/>
              <a:gd name="connsiteX9" fmla="*/ 464949 w 13863866"/>
              <a:gd name="connsiteY9" fmla="*/ 1690259 h 3254365"/>
              <a:gd name="connsiteX10" fmla="*/ 5481466 w 13863866"/>
              <a:gd name="connsiteY10" fmla="*/ 1674761 h 3254365"/>
              <a:gd name="connsiteX11" fmla="*/ 10970740 w 13863866"/>
              <a:gd name="connsiteY11" fmla="*/ 1674761 h 3254365"/>
              <a:gd name="connsiteX12" fmla="*/ 11484650 w 13863866"/>
              <a:gd name="connsiteY12" fmla="*/ 1408322 h 3254365"/>
              <a:gd name="connsiteX13" fmla="*/ 11846290 w 13863866"/>
              <a:gd name="connsiteY13" fmla="*/ 970600 h 3254365"/>
              <a:gd name="connsiteX14" fmla="*/ 11123010 w 13863866"/>
              <a:gd name="connsiteY14" fmla="*/ 989632 h 3254365"/>
              <a:gd name="connsiteX15" fmla="*/ 11808224 w 13863866"/>
              <a:gd name="connsiteY15" fmla="*/ 57094 h 3254365"/>
              <a:gd name="connsiteX16" fmla="*/ 12474404 w 13863866"/>
              <a:gd name="connsiteY16" fmla="*/ 38063 h 3254365"/>
              <a:gd name="connsiteX17" fmla="*/ 13426090 w 13863866"/>
              <a:gd name="connsiteY17" fmla="*/ 0 h 3254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3863866" h="3254365">
                <a:moveTo>
                  <a:pt x="13426090" y="0"/>
                </a:moveTo>
                <a:lnTo>
                  <a:pt x="13863866" y="1541542"/>
                </a:lnTo>
                <a:lnTo>
                  <a:pt x="13178652" y="2474079"/>
                </a:lnTo>
                <a:lnTo>
                  <a:pt x="13007348" y="1903138"/>
                </a:lnTo>
                <a:cubicBezTo>
                  <a:pt x="12778944" y="2226671"/>
                  <a:pt x="12512472" y="2588267"/>
                  <a:pt x="12341168" y="2816644"/>
                </a:cubicBezTo>
                <a:cubicBezTo>
                  <a:pt x="12074696" y="3178240"/>
                  <a:pt x="11522718" y="3235334"/>
                  <a:pt x="11275279" y="3254365"/>
                </a:cubicBezTo>
                <a:lnTo>
                  <a:pt x="11256246" y="3254365"/>
                </a:lnTo>
                <a:lnTo>
                  <a:pt x="5463673" y="3254365"/>
                </a:lnTo>
                <a:lnTo>
                  <a:pt x="0" y="3207870"/>
                </a:lnTo>
                <a:lnTo>
                  <a:pt x="464949" y="1690259"/>
                </a:lnTo>
                <a:lnTo>
                  <a:pt x="5481466" y="1674761"/>
                </a:lnTo>
                <a:lnTo>
                  <a:pt x="10970740" y="1674761"/>
                </a:lnTo>
                <a:cubicBezTo>
                  <a:pt x="11351414" y="1636698"/>
                  <a:pt x="11484650" y="1408322"/>
                  <a:pt x="11484650" y="1408322"/>
                </a:cubicBezTo>
                <a:lnTo>
                  <a:pt x="11846290" y="970600"/>
                </a:lnTo>
                <a:lnTo>
                  <a:pt x="11123010" y="989632"/>
                </a:lnTo>
                <a:lnTo>
                  <a:pt x="11808224" y="57094"/>
                </a:lnTo>
                <a:lnTo>
                  <a:pt x="12474404" y="38063"/>
                </a:lnTo>
                <a:lnTo>
                  <a:pt x="13426090" y="0"/>
                </a:lnTo>
                <a:close/>
              </a:path>
            </a:pathLst>
          </a:cu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2">
            <a:extLst>
              <a:ext uri="{FF2B5EF4-FFF2-40B4-BE49-F238E27FC236}">
                <a16:creationId xmlns:a16="http://schemas.microsoft.com/office/drawing/2014/main" id="{2DEF5B7B-D6E2-910E-204C-F10908CEF5DD}"/>
              </a:ext>
            </a:extLst>
          </p:cNvPr>
          <p:cNvSpPr/>
          <p:nvPr/>
        </p:nvSpPr>
        <p:spPr>
          <a:xfrm>
            <a:off x="2379939" y="3520988"/>
            <a:ext cx="4158549" cy="1183400"/>
          </a:xfrm>
          <a:custGeom>
            <a:avLst/>
            <a:gdLst>
              <a:gd name="connsiteX0" fmla="*/ 6448918 w 6886668"/>
              <a:gd name="connsiteY0" fmla="*/ 0 h 3269425"/>
              <a:gd name="connsiteX1" fmla="*/ 6886668 w 6886668"/>
              <a:gd name="connsiteY1" fmla="*/ 1541576 h 3269425"/>
              <a:gd name="connsiteX2" fmla="*/ 6201494 w 6886668"/>
              <a:gd name="connsiteY2" fmla="*/ 2474134 h 3269425"/>
              <a:gd name="connsiteX3" fmla="*/ 6030200 w 6886668"/>
              <a:gd name="connsiteY3" fmla="*/ 1884148 h 3269425"/>
              <a:gd name="connsiteX4" fmla="*/ 5364058 w 6886668"/>
              <a:gd name="connsiteY4" fmla="*/ 2816707 h 3269425"/>
              <a:gd name="connsiteX5" fmla="*/ 4184036 w 6886668"/>
              <a:gd name="connsiteY5" fmla="*/ 3235407 h 3269425"/>
              <a:gd name="connsiteX6" fmla="*/ 82654 w 6886668"/>
              <a:gd name="connsiteY6" fmla="*/ 3268803 h 3269425"/>
              <a:gd name="connsiteX7" fmla="*/ 0 w 6886668"/>
              <a:gd name="connsiteY7" fmla="*/ 3269425 h 3269425"/>
              <a:gd name="connsiteX8" fmla="*/ 0 w 6886668"/>
              <a:gd name="connsiteY8" fmla="*/ 1693830 h 3269425"/>
              <a:gd name="connsiteX9" fmla="*/ 97078 w 6886668"/>
              <a:gd name="connsiteY9" fmla="*/ 1693830 h 3269425"/>
              <a:gd name="connsiteX10" fmla="*/ 3841449 w 6886668"/>
              <a:gd name="connsiteY10" fmla="*/ 1693830 h 3269425"/>
              <a:gd name="connsiteX11" fmla="*/ 3841449 w 6886668"/>
              <a:gd name="connsiteY11" fmla="*/ 1674799 h 3269425"/>
              <a:gd name="connsiteX12" fmla="*/ 4507590 w 6886668"/>
              <a:gd name="connsiteY12" fmla="*/ 1408353 h 3269425"/>
              <a:gd name="connsiteX13" fmla="*/ 4869210 w 6886668"/>
              <a:gd name="connsiteY13" fmla="*/ 970622 h 3269425"/>
              <a:gd name="connsiteX14" fmla="*/ 4145971 w 6886668"/>
              <a:gd name="connsiteY14" fmla="*/ 989654 h 3269425"/>
              <a:gd name="connsiteX15" fmla="*/ 4831145 w 6886668"/>
              <a:gd name="connsiteY15" fmla="*/ 57096 h 3269425"/>
              <a:gd name="connsiteX16" fmla="*/ 5497287 w 6886668"/>
              <a:gd name="connsiteY16" fmla="*/ 38064 h 3269425"/>
              <a:gd name="connsiteX17" fmla="*/ 5497287 w 6886668"/>
              <a:gd name="connsiteY17" fmla="*/ 19032 h 3269425"/>
              <a:gd name="connsiteX18" fmla="*/ 6448918 w 6886668"/>
              <a:gd name="connsiteY18" fmla="*/ 0 h 3269425"/>
              <a:gd name="connsiteX0" fmla="*/ 12214288 w 12652038"/>
              <a:gd name="connsiteY0" fmla="*/ 0 h 3269425"/>
              <a:gd name="connsiteX1" fmla="*/ 12652038 w 12652038"/>
              <a:gd name="connsiteY1" fmla="*/ 1541576 h 3269425"/>
              <a:gd name="connsiteX2" fmla="*/ 11966864 w 12652038"/>
              <a:gd name="connsiteY2" fmla="*/ 2474134 h 3269425"/>
              <a:gd name="connsiteX3" fmla="*/ 11795570 w 12652038"/>
              <a:gd name="connsiteY3" fmla="*/ 1884148 h 3269425"/>
              <a:gd name="connsiteX4" fmla="*/ 11129428 w 12652038"/>
              <a:gd name="connsiteY4" fmla="*/ 2816707 h 3269425"/>
              <a:gd name="connsiteX5" fmla="*/ 9949406 w 12652038"/>
              <a:gd name="connsiteY5" fmla="*/ 3235407 h 3269425"/>
              <a:gd name="connsiteX6" fmla="*/ 5848024 w 12652038"/>
              <a:gd name="connsiteY6" fmla="*/ 3268803 h 3269425"/>
              <a:gd name="connsiteX7" fmla="*/ 5765370 w 12652038"/>
              <a:gd name="connsiteY7" fmla="*/ 3269425 h 3269425"/>
              <a:gd name="connsiteX8" fmla="*/ 0 w 12652038"/>
              <a:gd name="connsiteY8" fmla="*/ 1647336 h 3269425"/>
              <a:gd name="connsiteX9" fmla="*/ 5862448 w 12652038"/>
              <a:gd name="connsiteY9" fmla="*/ 1693830 h 3269425"/>
              <a:gd name="connsiteX10" fmla="*/ 9606819 w 12652038"/>
              <a:gd name="connsiteY10" fmla="*/ 1693830 h 3269425"/>
              <a:gd name="connsiteX11" fmla="*/ 9606819 w 12652038"/>
              <a:gd name="connsiteY11" fmla="*/ 1674799 h 3269425"/>
              <a:gd name="connsiteX12" fmla="*/ 10272960 w 12652038"/>
              <a:gd name="connsiteY12" fmla="*/ 1408353 h 3269425"/>
              <a:gd name="connsiteX13" fmla="*/ 10634580 w 12652038"/>
              <a:gd name="connsiteY13" fmla="*/ 970622 h 3269425"/>
              <a:gd name="connsiteX14" fmla="*/ 9911341 w 12652038"/>
              <a:gd name="connsiteY14" fmla="*/ 989654 h 3269425"/>
              <a:gd name="connsiteX15" fmla="*/ 10596515 w 12652038"/>
              <a:gd name="connsiteY15" fmla="*/ 57096 h 3269425"/>
              <a:gd name="connsiteX16" fmla="*/ 11262657 w 12652038"/>
              <a:gd name="connsiteY16" fmla="*/ 38064 h 3269425"/>
              <a:gd name="connsiteX17" fmla="*/ 11262657 w 12652038"/>
              <a:gd name="connsiteY17" fmla="*/ 19032 h 3269425"/>
              <a:gd name="connsiteX18" fmla="*/ 12214288 w 12652038"/>
              <a:gd name="connsiteY18" fmla="*/ 0 h 3269425"/>
              <a:gd name="connsiteX0" fmla="*/ 12214288 w 12652038"/>
              <a:gd name="connsiteY0" fmla="*/ 0 h 3268803"/>
              <a:gd name="connsiteX1" fmla="*/ 12652038 w 12652038"/>
              <a:gd name="connsiteY1" fmla="*/ 1541576 h 3268803"/>
              <a:gd name="connsiteX2" fmla="*/ 11966864 w 12652038"/>
              <a:gd name="connsiteY2" fmla="*/ 2474134 h 3268803"/>
              <a:gd name="connsiteX3" fmla="*/ 11795570 w 12652038"/>
              <a:gd name="connsiteY3" fmla="*/ 1884148 h 3268803"/>
              <a:gd name="connsiteX4" fmla="*/ 11129428 w 12652038"/>
              <a:gd name="connsiteY4" fmla="*/ 2816707 h 3268803"/>
              <a:gd name="connsiteX5" fmla="*/ 9949406 w 12652038"/>
              <a:gd name="connsiteY5" fmla="*/ 3235407 h 3268803"/>
              <a:gd name="connsiteX6" fmla="*/ 5848024 w 12652038"/>
              <a:gd name="connsiteY6" fmla="*/ 3268803 h 3268803"/>
              <a:gd name="connsiteX7" fmla="*/ 15499 w 12652038"/>
              <a:gd name="connsiteY7" fmla="*/ 3222930 h 3268803"/>
              <a:gd name="connsiteX8" fmla="*/ 0 w 12652038"/>
              <a:gd name="connsiteY8" fmla="*/ 1647336 h 3268803"/>
              <a:gd name="connsiteX9" fmla="*/ 5862448 w 12652038"/>
              <a:gd name="connsiteY9" fmla="*/ 1693830 h 3268803"/>
              <a:gd name="connsiteX10" fmla="*/ 9606819 w 12652038"/>
              <a:gd name="connsiteY10" fmla="*/ 1693830 h 3268803"/>
              <a:gd name="connsiteX11" fmla="*/ 9606819 w 12652038"/>
              <a:gd name="connsiteY11" fmla="*/ 1674799 h 3268803"/>
              <a:gd name="connsiteX12" fmla="*/ 10272960 w 12652038"/>
              <a:gd name="connsiteY12" fmla="*/ 1408353 h 3268803"/>
              <a:gd name="connsiteX13" fmla="*/ 10634580 w 12652038"/>
              <a:gd name="connsiteY13" fmla="*/ 970622 h 3268803"/>
              <a:gd name="connsiteX14" fmla="*/ 9911341 w 12652038"/>
              <a:gd name="connsiteY14" fmla="*/ 989654 h 3268803"/>
              <a:gd name="connsiteX15" fmla="*/ 10596515 w 12652038"/>
              <a:gd name="connsiteY15" fmla="*/ 57096 h 3268803"/>
              <a:gd name="connsiteX16" fmla="*/ 11262657 w 12652038"/>
              <a:gd name="connsiteY16" fmla="*/ 38064 h 3268803"/>
              <a:gd name="connsiteX17" fmla="*/ 11262657 w 12652038"/>
              <a:gd name="connsiteY17" fmla="*/ 19032 h 3268803"/>
              <a:gd name="connsiteX18" fmla="*/ 12214288 w 12652038"/>
              <a:gd name="connsiteY18" fmla="*/ 0 h 3268803"/>
              <a:gd name="connsiteX0" fmla="*/ 12214288 w 12652038"/>
              <a:gd name="connsiteY0" fmla="*/ 0 h 3269425"/>
              <a:gd name="connsiteX1" fmla="*/ 12652038 w 12652038"/>
              <a:gd name="connsiteY1" fmla="*/ 1541576 h 3269425"/>
              <a:gd name="connsiteX2" fmla="*/ 11966864 w 12652038"/>
              <a:gd name="connsiteY2" fmla="*/ 2474134 h 3269425"/>
              <a:gd name="connsiteX3" fmla="*/ 11795570 w 12652038"/>
              <a:gd name="connsiteY3" fmla="*/ 1884148 h 3269425"/>
              <a:gd name="connsiteX4" fmla="*/ 11129428 w 12652038"/>
              <a:gd name="connsiteY4" fmla="*/ 2816707 h 3269425"/>
              <a:gd name="connsiteX5" fmla="*/ 9949406 w 12652038"/>
              <a:gd name="connsiteY5" fmla="*/ 3235407 h 3269425"/>
              <a:gd name="connsiteX6" fmla="*/ 5848024 w 12652038"/>
              <a:gd name="connsiteY6" fmla="*/ 3268803 h 3269425"/>
              <a:gd name="connsiteX7" fmla="*/ 15499 w 12652038"/>
              <a:gd name="connsiteY7" fmla="*/ 3269425 h 3269425"/>
              <a:gd name="connsiteX8" fmla="*/ 0 w 12652038"/>
              <a:gd name="connsiteY8" fmla="*/ 1647336 h 3269425"/>
              <a:gd name="connsiteX9" fmla="*/ 5862448 w 12652038"/>
              <a:gd name="connsiteY9" fmla="*/ 1693830 h 3269425"/>
              <a:gd name="connsiteX10" fmla="*/ 9606819 w 12652038"/>
              <a:gd name="connsiteY10" fmla="*/ 1693830 h 3269425"/>
              <a:gd name="connsiteX11" fmla="*/ 9606819 w 12652038"/>
              <a:gd name="connsiteY11" fmla="*/ 1674799 h 3269425"/>
              <a:gd name="connsiteX12" fmla="*/ 10272960 w 12652038"/>
              <a:gd name="connsiteY12" fmla="*/ 1408353 h 3269425"/>
              <a:gd name="connsiteX13" fmla="*/ 10634580 w 12652038"/>
              <a:gd name="connsiteY13" fmla="*/ 970622 h 3269425"/>
              <a:gd name="connsiteX14" fmla="*/ 9911341 w 12652038"/>
              <a:gd name="connsiteY14" fmla="*/ 989654 h 3269425"/>
              <a:gd name="connsiteX15" fmla="*/ 10596515 w 12652038"/>
              <a:gd name="connsiteY15" fmla="*/ 57096 h 3269425"/>
              <a:gd name="connsiteX16" fmla="*/ 11262657 w 12652038"/>
              <a:gd name="connsiteY16" fmla="*/ 38064 h 3269425"/>
              <a:gd name="connsiteX17" fmla="*/ 11262657 w 12652038"/>
              <a:gd name="connsiteY17" fmla="*/ 19032 h 3269425"/>
              <a:gd name="connsiteX18" fmla="*/ 12214288 w 12652038"/>
              <a:gd name="connsiteY18" fmla="*/ 0 h 3269425"/>
              <a:gd name="connsiteX0" fmla="*/ 12198789 w 12636539"/>
              <a:gd name="connsiteY0" fmla="*/ 0 h 3269425"/>
              <a:gd name="connsiteX1" fmla="*/ 12636539 w 12636539"/>
              <a:gd name="connsiteY1" fmla="*/ 1541576 h 3269425"/>
              <a:gd name="connsiteX2" fmla="*/ 11951365 w 12636539"/>
              <a:gd name="connsiteY2" fmla="*/ 2474134 h 3269425"/>
              <a:gd name="connsiteX3" fmla="*/ 11780071 w 12636539"/>
              <a:gd name="connsiteY3" fmla="*/ 1884148 h 3269425"/>
              <a:gd name="connsiteX4" fmla="*/ 11113929 w 12636539"/>
              <a:gd name="connsiteY4" fmla="*/ 2816707 h 3269425"/>
              <a:gd name="connsiteX5" fmla="*/ 9933907 w 12636539"/>
              <a:gd name="connsiteY5" fmla="*/ 3235407 h 3269425"/>
              <a:gd name="connsiteX6" fmla="*/ 5832525 w 12636539"/>
              <a:gd name="connsiteY6" fmla="*/ 3268803 h 3269425"/>
              <a:gd name="connsiteX7" fmla="*/ 0 w 12636539"/>
              <a:gd name="connsiteY7" fmla="*/ 3269425 h 3269425"/>
              <a:gd name="connsiteX8" fmla="*/ 1174946 w 12636539"/>
              <a:gd name="connsiteY8" fmla="*/ 1664589 h 3269425"/>
              <a:gd name="connsiteX9" fmla="*/ 5846949 w 12636539"/>
              <a:gd name="connsiteY9" fmla="*/ 1693830 h 3269425"/>
              <a:gd name="connsiteX10" fmla="*/ 9591320 w 12636539"/>
              <a:gd name="connsiteY10" fmla="*/ 1693830 h 3269425"/>
              <a:gd name="connsiteX11" fmla="*/ 9591320 w 12636539"/>
              <a:gd name="connsiteY11" fmla="*/ 1674799 h 3269425"/>
              <a:gd name="connsiteX12" fmla="*/ 10257461 w 12636539"/>
              <a:gd name="connsiteY12" fmla="*/ 1408353 h 3269425"/>
              <a:gd name="connsiteX13" fmla="*/ 10619081 w 12636539"/>
              <a:gd name="connsiteY13" fmla="*/ 970622 h 3269425"/>
              <a:gd name="connsiteX14" fmla="*/ 9895842 w 12636539"/>
              <a:gd name="connsiteY14" fmla="*/ 989654 h 3269425"/>
              <a:gd name="connsiteX15" fmla="*/ 10581016 w 12636539"/>
              <a:gd name="connsiteY15" fmla="*/ 57096 h 3269425"/>
              <a:gd name="connsiteX16" fmla="*/ 11247158 w 12636539"/>
              <a:gd name="connsiteY16" fmla="*/ 38064 h 3269425"/>
              <a:gd name="connsiteX17" fmla="*/ 11247158 w 12636539"/>
              <a:gd name="connsiteY17" fmla="*/ 19032 h 3269425"/>
              <a:gd name="connsiteX18" fmla="*/ 12198789 w 12636539"/>
              <a:gd name="connsiteY18" fmla="*/ 0 h 3269425"/>
              <a:gd name="connsiteX0" fmla="*/ 11111861 w 11549611"/>
              <a:gd name="connsiteY0" fmla="*/ 0 h 3286678"/>
              <a:gd name="connsiteX1" fmla="*/ 11549611 w 11549611"/>
              <a:gd name="connsiteY1" fmla="*/ 1541576 h 3286678"/>
              <a:gd name="connsiteX2" fmla="*/ 10864437 w 11549611"/>
              <a:gd name="connsiteY2" fmla="*/ 2474134 h 3286678"/>
              <a:gd name="connsiteX3" fmla="*/ 10693143 w 11549611"/>
              <a:gd name="connsiteY3" fmla="*/ 1884148 h 3286678"/>
              <a:gd name="connsiteX4" fmla="*/ 10027001 w 11549611"/>
              <a:gd name="connsiteY4" fmla="*/ 2816707 h 3286678"/>
              <a:gd name="connsiteX5" fmla="*/ 8846979 w 11549611"/>
              <a:gd name="connsiteY5" fmla="*/ 3235407 h 3286678"/>
              <a:gd name="connsiteX6" fmla="*/ 4745597 w 11549611"/>
              <a:gd name="connsiteY6" fmla="*/ 3268803 h 3286678"/>
              <a:gd name="connsiteX7" fmla="*/ 0 w 11549611"/>
              <a:gd name="connsiteY7" fmla="*/ 3286678 h 3286678"/>
              <a:gd name="connsiteX8" fmla="*/ 88018 w 11549611"/>
              <a:gd name="connsiteY8" fmla="*/ 1664589 h 3286678"/>
              <a:gd name="connsiteX9" fmla="*/ 4760021 w 11549611"/>
              <a:gd name="connsiteY9" fmla="*/ 1693830 h 3286678"/>
              <a:gd name="connsiteX10" fmla="*/ 8504392 w 11549611"/>
              <a:gd name="connsiteY10" fmla="*/ 1693830 h 3286678"/>
              <a:gd name="connsiteX11" fmla="*/ 8504392 w 11549611"/>
              <a:gd name="connsiteY11" fmla="*/ 1674799 h 3286678"/>
              <a:gd name="connsiteX12" fmla="*/ 9170533 w 11549611"/>
              <a:gd name="connsiteY12" fmla="*/ 1408353 h 3286678"/>
              <a:gd name="connsiteX13" fmla="*/ 9532153 w 11549611"/>
              <a:gd name="connsiteY13" fmla="*/ 970622 h 3286678"/>
              <a:gd name="connsiteX14" fmla="*/ 8808914 w 11549611"/>
              <a:gd name="connsiteY14" fmla="*/ 989654 h 3286678"/>
              <a:gd name="connsiteX15" fmla="*/ 9494088 w 11549611"/>
              <a:gd name="connsiteY15" fmla="*/ 57096 h 3286678"/>
              <a:gd name="connsiteX16" fmla="*/ 10160230 w 11549611"/>
              <a:gd name="connsiteY16" fmla="*/ 38064 h 3286678"/>
              <a:gd name="connsiteX17" fmla="*/ 10160230 w 11549611"/>
              <a:gd name="connsiteY17" fmla="*/ 19032 h 3286678"/>
              <a:gd name="connsiteX18" fmla="*/ 11111861 w 11549611"/>
              <a:gd name="connsiteY18" fmla="*/ 0 h 328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549611" h="3286678">
                <a:moveTo>
                  <a:pt x="11111861" y="0"/>
                </a:moveTo>
                <a:lnTo>
                  <a:pt x="11549611" y="1541576"/>
                </a:lnTo>
                <a:lnTo>
                  <a:pt x="10864437" y="2474134"/>
                </a:lnTo>
                <a:lnTo>
                  <a:pt x="10693143" y="1884148"/>
                </a:lnTo>
                <a:cubicBezTo>
                  <a:pt x="10464751" y="2226721"/>
                  <a:pt x="10198295" y="2588325"/>
                  <a:pt x="10027001" y="2816707"/>
                </a:cubicBezTo>
                <a:cubicBezTo>
                  <a:pt x="9684415" y="3273470"/>
                  <a:pt x="8846979" y="3235407"/>
                  <a:pt x="8846979" y="3235407"/>
                </a:cubicBezTo>
                <a:lnTo>
                  <a:pt x="4745597" y="3268803"/>
                </a:lnTo>
                <a:lnTo>
                  <a:pt x="0" y="3286678"/>
                </a:lnTo>
                <a:lnTo>
                  <a:pt x="88018" y="1664589"/>
                </a:lnTo>
                <a:lnTo>
                  <a:pt x="4760021" y="1693830"/>
                </a:lnTo>
                <a:lnTo>
                  <a:pt x="8504392" y="1693830"/>
                </a:lnTo>
                <a:lnTo>
                  <a:pt x="8504392" y="1674799"/>
                </a:lnTo>
                <a:cubicBezTo>
                  <a:pt x="8999240" y="1674799"/>
                  <a:pt x="9170533" y="1408353"/>
                  <a:pt x="9170533" y="1408353"/>
                </a:cubicBezTo>
                <a:lnTo>
                  <a:pt x="9532153" y="970622"/>
                </a:lnTo>
                <a:lnTo>
                  <a:pt x="8808914" y="989654"/>
                </a:lnTo>
                <a:lnTo>
                  <a:pt x="9494088" y="57096"/>
                </a:lnTo>
                <a:lnTo>
                  <a:pt x="10160230" y="38064"/>
                </a:lnTo>
                <a:lnTo>
                  <a:pt x="10160230" y="19032"/>
                </a:lnTo>
                <a:lnTo>
                  <a:pt x="11111861" y="0"/>
                </a:lnTo>
                <a:close/>
              </a:path>
            </a:pathLst>
          </a:custGeom>
          <a:solidFill>
            <a:srgbClr val="C8A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E578E0B-8042-CC2E-F6C9-D12CA0BF8F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4236" y="2416850"/>
            <a:ext cx="688" cy="688"/>
          </a:xfrm>
          <a:prstGeom prst="rect">
            <a:avLst/>
          </a:prstGeom>
          <a:solidFill>
            <a:srgbClr val="FAA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9B23E6B9-04DE-93C1-53EF-A6837F36DF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1172" y="3588479"/>
            <a:ext cx="688" cy="688"/>
          </a:xfrm>
          <a:prstGeom prst="rect">
            <a:avLst/>
          </a:prstGeom>
          <a:solidFill>
            <a:srgbClr val="29BC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3B4ED71C-FF94-89F1-7E26-45296CA10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0367" y="3511869"/>
            <a:ext cx="688" cy="688"/>
          </a:xfrm>
          <a:prstGeom prst="rect">
            <a:avLst/>
          </a:prstGeom>
          <a:solidFill>
            <a:srgbClr val="FAA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45BD79A4-E575-493D-1475-08B17D035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7303" y="4683497"/>
            <a:ext cx="688" cy="688"/>
          </a:xfrm>
          <a:prstGeom prst="rect">
            <a:avLst/>
          </a:prstGeom>
          <a:solidFill>
            <a:srgbClr val="29BC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256DFA42-1B80-825F-3D25-A6B02BA7F046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009597" y="1014835"/>
            <a:ext cx="2085932" cy="4567518"/>
          </a:xfrm>
          <a:custGeom>
            <a:avLst/>
            <a:gdLst>
              <a:gd name="T0" fmla="*/ 33 w 149"/>
              <a:gd name="T1" fmla="*/ 255 h 341"/>
              <a:gd name="T2" fmla="*/ 38 w 149"/>
              <a:gd name="T3" fmla="*/ 302 h 341"/>
              <a:gd name="T4" fmla="*/ 39 w 149"/>
              <a:gd name="T5" fmla="*/ 319 h 341"/>
              <a:gd name="T6" fmla="*/ 44 w 149"/>
              <a:gd name="T7" fmla="*/ 334 h 341"/>
              <a:gd name="T8" fmla="*/ 67 w 149"/>
              <a:gd name="T9" fmla="*/ 334 h 341"/>
              <a:gd name="T10" fmla="*/ 61 w 149"/>
              <a:gd name="T11" fmla="*/ 324 h 341"/>
              <a:gd name="T12" fmla="*/ 60 w 149"/>
              <a:gd name="T13" fmla="*/ 301 h 341"/>
              <a:gd name="T14" fmla="*/ 57 w 149"/>
              <a:gd name="T15" fmla="*/ 280 h 341"/>
              <a:gd name="T16" fmla="*/ 67 w 149"/>
              <a:gd name="T17" fmla="*/ 257 h 341"/>
              <a:gd name="T18" fmla="*/ 75 w 149"/>
              <a:gd name="T19" fmla="*/ 271 h 341"/>
              <a:gd name="T20" fmla="*/ 83 w 149"/>
              <a:gd name="T21" fmla="*/ 301 h 341"/>
              <a:gd name="T22" fmla="*/ 91 w 149"/>
              <a:gd name="T23" fmla="*/ 324 h 341"/>
              <a:gd name="T24" fmla="*/ 107 w 149"/>
              <a:gd name="T25" fmla="*/ 334 h 341"/>
              <a:gd name="T26" fmla="*/ 127 w 149"/>
              <a:gd name="T27" fmla="*/ 335 h 341"/>
              <a:gd name="T28" fmla="*/ 135 w 149"/>
              <a:gd name="T29" fmla="*/ 326 h 341"/>
              <a:gd name="T30" fmla="*/ 115 w 149"/>
              <a:gd name="T31" fmla="*/ 307 h 341"/>
              <a:gd name="T32" fmla="*/ 105 w 149"/>
              <a:gd name="T33" fmla="*/ 282 h 341"/>
              <a:gd name="T34" fmla="*/ 101 w 149"/>
              <a:gd name="T35" fmla="*/ 246 h 341"/>
              <a:gd name="T36" fmla="*/ 101 w 149"/>
              <a:gd name="T37" fmla="*/ 187 h 341"/>
              <a:gd name="T38" fmla="*/ 102 w 149"/>
              <a:gd name="T39" fmla="*/ 154 h 341"/>
              <a:gd name="T40" fmla="*/ 98 w 149"/>
              <a:gd name="T41" fmla="*/ 122 h 341"/>
              <a:gd name="T42" fmla="*/ 88 w 149"/>
              <a:gd name="T43" fmla="*/ 66 h 341"/>
              <a:gd name="T44" fmla="*/ 72 w 149"/>
              <a:gd name="T45" fmla="*/ 48 h 341"/>
              <a:gd name="T46" fmla="*/ 80 w 149"/>
              <a:gd name="T47" fmla="*/ 30 h 341"/>
              <a:gd name="T48" fmla="*/ 80 w 149"/>
              <a:gd name="T49" fmla="*/ 13 h 341"/>
              <a:gd name="T50" fmla="*/ 58 w 149"/>
              <a:gd name="T51" fmla="*/ 3 h 341"/>
              <a:gd name="T52" fmla="*/ 46 w 149"/>
              <a:gd name="T53" fmla="*/ 23 h 341"/>
              <a:gd name="T54" fmla="*/ 49 w 149"/>
              <a:gd name="T55" fmla="*/ 35 h 341"/>
              <a:gd name="T56" fmla="*/ 50 w 149"/>
              <a:gd name="T57" fmla="*/ 44 h 341"/>
              <a:gd name="T58" fmla="*/ 42 w 149"/>
              <a:gd name="T59" fmla="*/ 54 h 341"/>
              <a:gd name="T60" fmla="*/ 19 w 149"/>
              <a:gd name="T61" fmla="*/ 71 h 341"/>
              <a:gd name="T62" fmla="*/ 16 w 149"/>
              <a:gd name="T63" fmla="*/ 95 h 341"/>
              <a:gd name="T64" fmla="*/ 19 w 149"/>
              <a:gd name="T65" fmla="*/ 124 h 341"/>
              <a:gd name="T66" fmla="*/ 20 w 149"/>
              <a:gd name="T67" fmla="*/ 151 h 341"/>
              <a:gd name="T68" fmla="*/ 26 w 149"/>
              <a:gd name="T69" fmla="*/ 188 h 341"/>
              <a:gd name="T70" fmla="*/ 25 w 149"/>
              <a:gd name="T71" fmla="*/ 197 h 341"/>
              <a:gd name="T72" fmla="*/ 3 w 149"/>
              <a:gd name="T73" fmla="*/ 198 h 341"/>
              <a:gd name="T74" fmla="*/ 1 w 149"/>
              <a:gd name="T75" fmla="*/ 251 h 341"/>
              <a:gd name="T76" fmla="*/ 50 w 149"/>
              <a:gd name="T77" fmla="*/ 54 h 341"/>
              <a:gd name="T78" fmla="*/ 78 w 149"/>
              <a:gd name="T79" fmla="*/ 86 h 341"/>
              <a:gd name="T80" fmla="*/ 92 w 149"/>
              <a:gd name="T81" fmla="*/ 163 h 341"/>
              <a:gd name="T82" fmla="*/ 65 w 149"/>
              <a:gd name="T83" fmla="*/ 73 h 341"/>
              <a:gd name="T84" fmla="*/ 50 w 149"/>
              <a:gd name="T85" fmla="*/ 17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9" h="341">
                <a:moveTo>
                  <a:pt x="1" y="251"/>
                </a:moveTo>
                <a:cubicBezTo>
                  <a:pt x="1" y="253"/>
                  <a:pt x="2" y="253"/>
                  <a:pt x="4" y="253"/>
                </a:cubicBezTo>
                <a:cubicBezTo>
                  <a:pt x="5" y="253"/>
                  <a:pt x="33" y="255"/>
                  <a:pt x="33" y="255"/>
                </a:cubicBezTo>
                <a:cubicBezTo>
                  <a:pt x="33" y="255"/>
                  <a:pt x="33" y="262"/>
                  <a:pt x="33" y="265"/>
                </a:cubicBezTo>
                <a:cubicBezTo>
                  <a:pt x="33" y="267"/>
                  <a:pt x="33" y="289"/>
                  <a:pt x="35" y="292"/>
                </a:cubicBezTo>
                <a:cubicBezTo>
                  <a:pt x="37" y="295"/>
                  <a:pt x="35" y="300"/>
                  <a:pt x="38" y="302"/>
                </a:cubicBezTo>
                <a:cubicBezTo>
                  <a:pt x="41" y="303"/>
                  <a:pt x="39" y="307"/>
                  <a:pt x="38" y="307"/>
                </a:cubicBezTo>
                <a:cubicBezTo>
                  <a:pt x="38" y="308"/>
                  <a:pt x="38" y="310"/>
                  <a:pt x="38" y="311"/>
                </a:cubicBezTo>
                <a:cubicBezTo>
                  <a:pt x="37" y="312"/>
                  <a:pt x="39" y="319"/>
                  <a:pt x="39" y="319"/>
                </a:cubicBezTo>
                <a:cubicBezTo>
                  <a:pt x="39" y="327"/>
                  <a:pt x="39" y="327"/>
                  <a:pt x="39" y="327"/>
                </a:cubicBezTo>
                <a:cubicBezTo>
                  <a:pt x="42" y="330"/>
                  <a:pt x="42" y="330"/>
                  <a:pt x="42" y="330"/>
                </a:cubicBezTo>
                <a:cubicBezTo>
                  <a:pt x="42" y="330"/>
                  <a:pt x="44" y="334"/>
                  <a:pt x="44" y="334"/>
                </a:cubicBezTo>
                <a:cubicBezTo>
                  <a:pt x="44" y="335"/>
                  <a:pt x="53" y="341"/>
                  <a:pt x="59" y="340"/>
                </a:cubicBezTo>
                <a:cubicBezTo>
                  <a:pt x="59" y="340"/>
                  <a:pt x="66" y="341"/>
                  <a:pt x="67" y="340"/>
                </a:cubicBezTo>
                <a:cubicBezTo>
                  <a:pt x="68" y="340"/>
                  <a:pt x="68" y="335"/>
                  <a:pt x="67" y="334"/>
                </a:cubicBezTo>
                <a:cubicBezTo>
                  <a:pt x="65" y="334"/>
                  <a:pt x="65" y="333"/>
                  <a:pt x="65" y="333"/>
                </a:cubicBezTo>
                <a:cubicBezTo>
                  <a:pt x="65" y="333"/>
                  <a:pt x="66" y="328"/>
                  <a:pt x="65" y="328"/>
                </a:cubicBezTo>
                <a:cubicBezTo>
                  <a:pt x="64" y="328"/>
                  <a:pt x="62" y="324"/>
                  <a:pt x="61" y="324"/>
                </a:cubicBezTo>
                <a:cubicBezTo>
                  <a:pt x="61" y="323"/>
                  <a:pt x="58" y="319"/>
                  <a:pt x="59" y="319"/>
                </a:cubicBezTo>
                <a:cubicBezTo>
                  <a:pt x="59" y="318"/>
                  <a:pt x="63" y="308"/>
                  <a:pt x="62" y="307"/>
                </a:cubicBezTo>
                <a:cubicBezTo>
                  <a:pt x="62" y="306"/>
                  <a:pt x="61" y="301"/>
                  <a:pt x="60" y="301"/>
                </a:cubicBezTo>
                <a:cubicBezTo>
                  <a:pt x="59" y="301"/>
                  <a:pt x="55" y="292"/>
                  <a:pt x="55" y="292"/>
                </a:cubicBezTo>
                <a:cubicBezTo>
                  <a:pt x="55" y="291"/>
                  <a:pt x="57" y="285"/>
                  <a:pt x="57" y="285"/>
                </a:cubicBezTo>
                <a:cubicBezTo>
                  <a:pt x="57" y="285"/>
                  <a:pt x="58" y="280"/>
                  <a:pt x="57" y="280"/>
                </a:cubicBezTo>
                <a:cubicBezTo>
                  <a:pt x="56" y="280"/>
                  <a:pt x="54" y="276"/>
                  <a:pt x="54" y="275"/>
                </a:cubicBezTo>
                <a:cubicBezTo>
                  <a:pt x="54" y="274"/>
                  <a:pt x="58" y="258"/>
                  <a:pt x="58" y="258"/>
                </a:cubicBezTo>
                <a:cubicBezTo>
                  <a:pt x="58" y="258"/>
                  <a:pt x="66" y="257"/>
                  <a:pt x="67" y="257"/>
                </a:cubicBezTo>
                <a:cubicBezTo>
                  <a:pt x="68" y="257"/>
                  <a:pt x="69" y="255"/>
                  <a:pt x="70" y="255"/>
                </a:cubicBezTo>
                <a:cubicBezTo>
                  <a:pt x="72" y="255"/>
                  <a:pt x="72" y="260"/>
                  <a:pt x="72" y="261"/>
                </a:cubicBezTo>
                <a:cubicBezTo>
                  <a:pt x="72" y="262"/>
                  <a:pt x="74" y="270"/>
                  <a:pt x="75" y="271"/>
                </a:cubicBezTo>
                <a:cubicBezTo>
                  <a:pt x="75" y="271"/>
                  <a:pt x="77" y="281"/>
                  <a:pt x="77" y="282"/>
                </a:cubicBezTo>
                <a:cubicBezTo>
                  <a:pt x="77" y="284"/>
                  <a:pt x="80" y="291"/>
                  <a:pt x="80" y="292"/>
                </a:cubicBezTo>
                <a:cubicBezTo>
                  <a:pt x="80" y="293"/>
                  <a:pt x="82" y="300"/>
                  <a:pt x="83" y="301"/>
                </a:cubicBezTo>
                <a:cubicBezTo>
                  <a:pt x="84" y="302"/>
                  <a:pt x="87" y="307"/>
                  <a:pt x="87" y="309"/>
                </a:cubicBezTo>
                <a:cubicBezTo>
                  <a:pt x="87" y="312"/>
                  <a:pt x="91" y="317"/>
                  <a:pt x="90" y="318"/>
                </a:cubicBezTo>
                <a:cubicBezTo>
                  <a:pt x="90" y="319"/>
                  <a:pt x="91" y="324"/>
                  <a:pt x="91" y="324"/>
                </a:cubicBezTo>
                <a:cubicBezTo>
                  <a:pt x="91" y="325"/>
                  <a:pt x="93" y="325"/>
                  <a:pt x="93" y="325"/>
                </a:cubicBezTo>
                <a:cubicBezTo>
                  <a:pt x="93" y="325"/>
                  <a:pt x="92" y="331"/>
                  <a:pt x="92" y="331"/>
                </a:cubicBezTo>
                <a:cubicBezTo>
                  <a:pt x="92" y="332"/>
                  <a:pt x="98" y="335"/>
                  <a:pt x="107" y="334"/>
                </a:cubicBezTo>
                <a:cubicBezTo>
                  <a:pt x="107" y="332"/>
                  <a:pt x="107" y="332"/>
                  <a:pt x="107" y="332"/>
                </a:cubicBezTo>
                <a:cubicBezTo>
                  <a:pt x="107" y="332"/>
                  <a:pt x="112" y="331"/>
                  <a:pt x="114" y="333"/>
                </a:cubicBezTo>
                <a:cubicBezTo>
                  <a:pt x="115" y="334"/>
                  <a:pt x="124" y="336"/>
                  <a:pt x="127" y="335"/>
                </a:cubicBezTo>
                <a:cubicBezTo>
                  <a:pt x="130" y="335"/>
                  <a:pt x="137" y="337"/>
                  <a:pt x="149" y="330"/>
                </a:cubicBezTo>
                <a:cubicBezTo>
                  <a:pt x="149" y="330"/>
                  <a:pt x="148" y="327"/>
                  <a:pt x="147" y="327"/>
                </a:cubicBezTo>
                <a:cubicBezTo>
                  <a:pt x="146" y="327"/>
                  <a:pt x="137" y="327"/>
                  <a:pt x="135" y="326"/>
                </a:cubicBezTo>
                <a:cubicBezTo>
                  <a:pt x="132" y="326"/>
                  <a:pt x="126" y="321"/>
                  <a:pt x="125" y="321"/>
                </a:cubicBezTo>
                <a:cubicBezTo>
                  <a:pt x="125" y="321"/>
                  <a:pt x="121" y="315"/>
                  <a:pt x="120" y="316"/>
                </a:cubicBezTo>
                <a:cubicBezTo>
                  <a:pt x="119" y="316"/>
                  <a:pt x="116" y="307"/>
                  <a:pt x="115" y="307"/>
                </a:cubicBezTo>
                <a:cubicBezTo>
                  <a:pt x="114" y="307"/>
                  <a:pt x="115" y="301"/>
                  <a:pt x="114" y="301"/>
                </a:cubicBezTo>
                <a:cubicBezTo>
                  <a:pt x="114" y="301"/>
                  <a:pt x="109" y="300"/>
                  <a:pt x="109" y="299"/>
                </a:cubicBezTo>
                <a:cubicBezTo>
                  <a:pt x="108" y="298"/>
                  <a:pt x="105" y="282"/>
                  <a:pt x="105" y="282"/>
                </a:cubicBezTo>
                <a:cubicBezTo>
                  <a:pt x="105" y="282"/>
                  <a:pt x="108" y="278"/>
                  <a:pt x="103" y="274"/>
                </a:cubicBezTo>
                <a:cubicBezTo>
                  <a:pt x="103" y="274"/>
                  <a:pt x="102" y="258"/>
                  <a:pt x="101" y="257"/>
                </a:cubicBezTo>
                <a:cubicBezTo>
                  <a:pt x="101" y="255"/>
                  <a:pt x="101" y="246"/>
                  <a:pt x="101" y="246"/>
                </a:cubicBezTo>
                <a:cubicBezTo>
                  <a:pt x="101" y="246"/>
                  <a:pt x="100" y="220"/>
                  <a:pt x="100" y="220"/>
                </a:cubicBezTo>
                <a:cubicBezTo>
                  <a:pt x="99" y="221"/>
                  <a:pt x="97" y="217"/>
                  <a:pt x="97" y="216"/>
                </a:cubicBezTo>
                <a:cubicBezTo>
                  <a:pt x="97" y="216"/>
                  <a:pt x="102" y="192"/>
                  <a:pt x="101" y="187"/>
                </a:cubicBezTo>
                <a:cubicBezTo>
                  <a:pt x="101" y="187"/>
                  <a:pt x="106" y="178"/>
                  <a:pt x="105" y="177"/>
                </a:cubicBezTo>
                <a:cubicBezTo>
                  <a:pt x="105" y="176"/>
                  <a:pt x="107" y="165"/>
                  <a:pt x="107" y="165"/>
                </a:cubicBezTo>
                <a:cubicBezTo>
                  <a:pt x="107" y="165"/>
                  <a:pt x="104" y="155"/>
                  <a:pt x="102" y="154"/>
                </a:cubicBezTo>
                <a:cubicBezTo>
                  <a:pt x="101" y="153"/>
                  <a:pt x="98" y="146"/>
                  <a:pt x="99" y="144"/>
                </a:cubicBezTo>
                <a:cubicBezTo>
                  <a:pt x="99" y="142"/>
                  <a:pt x="99" y="137"/>
                  <a:pt x="99" y="13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94" y="106"/>
                  <a:pt x="94" y="75"/>
                  <a:pt x="93" y="75"/>
                </a:cubicBezTo>
                <a:cubicBezTo>
                  <a:pt x="92" y="75"/>
                  <a:pt x="90" y="66"/>
                  <a:pt x="88" y="66"/>
                </a:cubicBezTo>
                <a:cubicBezTo>
                  <a:pt x="86" y="66"/>
                  <a:pt x="75" y="57"/>
                  <a:pt x="75" y="57"/>
                </a:cubicBezTo>
                <a:cubicBezTo>
                  <a:pt x="75" y="57"/>
                  <a:pt x="72" y="55"/>
                  <a:pt x="72" y="54"/>
                </a:cubicBezTo>
                <a:cubicBezTo>
                  <a:pt x="72" y="53"/>
                  <a:pt x="72" y="48"/>
                  <a:pt x="72" y="48"/>
                </a:cubicBezTo>
                <a:cubicBezTo>
                  <a:pt x="72" y="48"/>
                  <a:pt x="77" y="42"/>
                  <a:pt x="78" y="39"/>
                </a:cubicBezTo>
                <a:cubicBezTo>
                  <a:pt x="79" y="33"/>
                  <a:pt x="79" y="33"/>
                  <a:pt x="79" y="33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3"/>
                  <a:pt x="80" y="23"/>
                  <a:pt x="80" y="23"/>
                </a:cubicBezTo>
                <a:cubicBezTo>
                  <a:pt x="80" y="13"/>
                  <a:pt x="80" y="13"/>
                  <a:pt x="80" y="13"/>
                </a:cubicBezTo>
                <a:cubicBezTo>
                  <a:pt x="80" y="13"/>
                  <a:pt x="79" y="9"/>
                  <a:pt x="78" y="8"/>
                </a:cubicBezTo>
                <a:cubicBezTo>
                  <a:pt x="76" y="7"/>
                  <a:pt x="68" y="0"/>
                  <a:pt x="65" y="1"/>
                </a:cubicBezTo>
                <a:cubicBezTo>
                  <a:pt x="63" y="2"/>
                  <a:pt x="58" y="2"/>
                  <a:pt x="58" y="3"/>
                </a:cubicBezTo>
                <a:cubicBezTo>
                  <a:pt x="58" y="4"/>
                  <a:pt x="49" y="6"/>
                  <a:pt x="49" y="8"/>
                </a:cubicBezTo>
                <a:cubicBezTo>
                  <a:pt x="49" y="11"/>
                  <a:pt x="46" y="17"/>
                  <a:pt x="46" y="18"/>
                </a:cubicBezTo>
                <a:cubicBezTo>
                  <a:pt x="46" y="20"/>
                  <a:pt x="46" y="23"/>
                  <a:pt x="46" y="23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5" y="29"/>
                  <a:pt x="47" y="32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42"/>
                  <a:pt x="50" y="42"/>
                </a:cubicBezTo>
                <a:cubicBezTo>
                  <a:pt x="50" y="42"/>
                  <a:pt x="50" y="43"/>
                  <a:pt x="50" y="44"/>
                </a:cubicBezTo>
                <a:cubicBezTo>
                  <a:pt x="50" y="45"/>
                  <a:pt x="50" y="46"/>
                  <a:pt x="50" y="47"/>
                </a:cubicBezTo>
                <a:cubicBezTo>
                  <a:pt x="50" y="48"/>
                  <a:pt x="45" y="48"/>
                  <a:pt x="45" y="51"/>
                </a:cubicBezTo>
                <a:cubicBezTo>
                  <a:pt x="45" y="53"/>
                  <a:pt x="42" y="54"/>
                  <a:pt x="42" y="54"/>
                </a:cubicBezTo>
                <a:cubicBezTo>
                  <a:pt x="33" y="59"/>
                  <a:pt x="33" y="59"/>
                  <a:pt x="33" y="59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4"/>
                  <a:pt x="19" y="69"/>
                  <a:pt x="19" y="71"/>
                </a:cubicBezTo>
                <a:cubicBezTo>
                  <a:pt x="19" y="73"/>
                  <a:pt x="17" y="80"/>
                  <a:pt x="17" y="81"/>
                </a:cubicBezTo>
                <a:cubicBezTo>
                  <a:pt x="17" y="83"/>
                  <a:pt x="16" y="86"/>
                  <a:pt x="17" y="88"/>
                </a:cubicBezTo>
                <a:cubicBezTo>
                  <a:pt x="17" y="90"/>
                  <a:pt x="16" y="93"/>
                  <a:pt x="16" y="95"/>
                </a:cubicBezTo>
                <a:cubicBezTo>
                  <a:pt x="17" y="96"/>
                  <a:pt x="18" y="102"/>
                  <a:pt x="18" y="102"/>
                </a:cubicBezTo>
                <a:cubicBezTo>
                  <a:pt x="18" y="102"/>
                  <a:pt x="17" y="117"/>
                  <a:pt x="17" y="119"/>
                </a:cubicBezTo>
                <a:cubicBezTo>
                  <a:pt x="18" y="121"/>
                  <a:pt x="20" y="123"/>
                  <a:pt x="19" y="124"/>
                </a:cubicBezTo>
                <a:cubicBezTo>
                  <a:pt x="19" y="125"/>
                  <a:pt x="18" y="130"/>
                  <a:pt x="18" y="130"/>
                </a:cubicBezTo>
                <a:cubicBezTo>
                  <a:pt x="18" y="131"/>
                  <a:pt x="20" y="137"/>
                  <a:pt x="20" y="137"/>
                </a:cubicBezTo>
                <a:cubicBezTo>
                  <a:pt x="20" y="151"/>
                  <a:pt x="20" y="151"/>
                  <a:pt x="20" y="151"/>
                </a:cubicBezTo>
                <a:cubicBezTo>
                  <a:pt x="20" y="151"/>
                  <a:pt x="24" y="168"/>
                  <a:pt x="24" y="172"/>
                </a:cubicBezTo>
                <a:cubicBezTo>
                  <a:pt x="24" y="175"/>
                  <a:pt x="27" y="185"/>
                  <a:pt x="27" y="185"/>
                </a:cubicBezTo>
                <a:cubicBezTo>
                  <a:pt x="27" y="185"/>
                  <a:pt x="26" y="187"/>
                  <a:pt x="26" y="188"/>
                </a:cubicBezTo>
                <a:cubicBezTo>
                  <a:pt x="26" y="188"/>
                  <a:pt x="28" y="189"/>
                  <a:pt x="28" y="189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9" y="193"/>
                  <a:pt x="25" y="196"/>
                  <a:pt x="25" y="197"/>
                </a:cubicBezTo>
                <a:cubicBezTo>
                  <a:pt x="25" y="197"/>
                  <a:pt x="22" y="198"/>
                  <a:pt x="22" y="198"/>
                </a:cubicBezTo>
                <a:cubicBezTo>
                  <a:pt x="18" y="198"/>
                  <a:pt x="18" y="198"/>
                  <a:pt x="18" y="198"/>
                </a:cubicBezTo>
                <a:cubicBezTo>
                  <a:pt x="3" y="198"/>
                  <a:pt x="3" y="198"/>
                  <a:pt x="3" y="198"/>
                </a:cubicBezTo>
                <a:cubicBezTo>
                  <a:pt x="3" y="198"/>
                  <a:pt x="1" y="221"/>
                  <a:pt x="2" y="224"/>
                </a:cubicBezTo>
                <a:cubicBezTo>
                  <a:pt x="3" y="227"/>
                  <a:pt x="2" y="227"/>
                  <a:pt x="2" y="227"/>
                </a:cubicBezTo>
                <a:cubicBezTo>
                  <a:pt x="2" y="227"/>
                  <a:pt x="0" y="249"/>
                  <a:pt x="1" y="251"/>
                </a:cubicBezTo>
                <a:close/>
                <a:moveTo>
                  <a:pt x="70" y="138"/>
                </a:moveTo>
                <a:cubicBezTo>
                  <a:pt x="70" y="87"/>
                  <a:pt x="54" y="63"/>
                  <a:pt x="54" y="63"/>
                </a:cubicBezTo>
                <a:cubicBezTo>
                  <a:pt x="50" y="54"/>
                  <a:pt x="50" y="54"/>
                  <a:pt x="50" y="54"/>
                </a:cubicBezTo>
                <a:cubicBezTo>
                  <a:pt x="61" y="66"/>
                  <a:pt x="61" y="66"/>
                  <a:pt x="61" y="66"/>
                </a:cubicBezTo>
                <a:cubicBezTo>
                  <a:pt x="64" y="72"/>
                  <a:pt x="69" y="68"/>
                  <a:pt x="69" y="68"/>
                </a:cubicBezTo>
                <a:cubicBezTo>
                  <a:pt x="69" y="68"/>
                  <a:pt x="69" y="68"/>
                  <a:pt x="78" y="86"/>
                </a:cubicBezTo>
                <a:cubicBezTo>
                  <a:pt x="86" y="105"/>
                  <a:pt x="96" y="165"/>
                  <a:pt x="96" y="165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1" y="173"/>
                  <a:pt x="92" y="163"/>
                </a:cubicBezTo>
                <a:cubicBezTo>
                  <a:pt x="93" y="153"/>
                  <a:pt x="71" y="83"/>
                  <a:pt x="73" y="82"/>
                </a:cubicBezTo>
                <a:cubicBezTo>
                  <a:pt x="75" y="82"/>
                  <a:pt x="71" y="74"/>
                  <a:pt x="71" y="74"/>
                </a:cubicBezTo>
                <a:cubicBezTo>
                  <a:pt x="65" y="73"/>
                  <a:pt x="65" y="73"/>
                  <a:pt x="65" y="73"/>
                </a:cubicBezTo>
                <a:cubicBezTo>
                  <a:pt x="65" y="73"/>
                  <a:pt x="58" y="72"/>
                  <a:pt x="67" y="82"/>
                </a:cubicBezTo>
                <a:cubicBezTo>
                  <a:pt x="76" y="93"/>
                  <a:pt x="78" y="171"/>
                  <a:pt x="78" y="171"/>
                </a:cubicBezTo>
                <a:cubicBezTo>
                  <a:pt x="50" y="171"/>
                  <a:pt x="50" y="171"/>
                  <a:pt x="50" y="171"/>
                </a:cubicBezTo>
                <a:cubicBezTo>
                  <a:pt x="50" y="171"/>
                  <a:pt x="72" y="150"/>
                  <a:pt x="70" y="138"/>
                </a:cubicBezTo>
                <a:close/>
              </a:path>
            </a:pathLst>
          </a:custGeom>
          <a:solidFill>
            <a:srgbClr val="C8AA8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2C9A8A5-2B76-26B8-1279-7587A7E9E957}"/>
              </a:ext>
            </a:extLst>
          </p:cNvPr>
          <p:cNvSpPr txBox="1"/>
          <p:nvPr/>
        </p:nvSpPr>
        <p:spPr>
          <a:xfrm>
            <a:off x="2943172" y="3099605"/>
            <a:ext cx="2780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95C6B0-147B-8E20-1222-15C39E0D3FEE}"/>
              </a:ext>
            </a:extLst>
          </p:cNvPr>
          <p:cNvSpPr txBox="1"/>
          <p:nvPr/>
        </p:nvSpPr>
        <p:spPr>
          <a:xfrm>
            <a:off x="2705797" y="2519582"/>
            <a:ext cx="2780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27B6EA-7895-ABC1-C702-259DD86D9A7A}"/>
              </a:ext>
            </a:extLst>
          </p:cNvPr>
          <p:cNvSpPr txBox="1"/>
          <p:nvPr/>
        </p:nvSpPr>
        <p:spPr>
          <a:xfrm>
            <a:off x="2990927" y="3642761"/>
            <a:ext cx="2780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8DD6B7-222E-EB23-CDA2-5A88D273979F}"/>
              </a:ext>
            </a:extLst>
          </p:cNvPr>
          <p:cNvSpPr txBox="1"/>
          <p:nvPr/>
        </p:nvSpPr>
        <p:spPr>
          <a:xfrm>
            <a:off x="3143293" y="4208165"/>
            <a:ext cx="2780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0912CE8-E342-BCEF-8387-860CDF12705F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0F10E36-2DD7-FC92-FED5-9E8D479395D1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2C4B79E-04D0-F0F8-45C6-DE9439E6A237}"/>
              </a:ext>
            </a:extLst>
          </p:cNvPr>
          <p:cNvSpPr txBox="1"/>
          <p:nvPr/>
        </p:nvSpPr>
        <p:spPr>
          <a:xfrm>
            <a:off x="7464981" y="955968"/>
            <a:ext cx="4178201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CFF8D99-7283-0568-8911-DEE53D4D1F45}"/>
              </a:ext>
            </a:extLst>
          </p:cNvPr>
          <p:cNvSpPr txBox="1"/>
          <p:nvPr/>
        </p:nvSpPr>
        <p:spPr>
          <a:xfrm>
            <a:off x="8844243" y="3693850"/>
            <a:ext cx="279893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01 تیتر عنوان را بنویسید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0569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14" grpId="0" animBg="1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7B7086-67E6-6C34-50AA-A765F182DB47}"/>
              </a:ext>
            </a:extLst>
          </p:cNvPr>
          <p:cNvSpPr txBox="1"/>
          <p:nvPr/>
        </p:nvSpPr>
        <p:spPr>
          <a:xfrm rot="18807635">
            <a:off x="8353168" y="2924160"/>
            <a:ext cx="36946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43078B-4C0D-E22E-BC5A-4F3A5B19B53A}"/>
              </a:ext>
            </a:extLst>
          </p:cNvPr>
          <p:cNvSpPr txBox="1"/>
          <p:nvPr/>
        </p:nvSpPr>
        <p:spPr>
          <a:xfrm>
            <a:off x="704554" y="2170107"/>
            <a:ext cx="70557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</a:t>
            </a:r>
            <a:r>
              <a:rPr lang="fa-IR" sz="4800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800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91347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C026CD-80C9-BFBC-0AFF-B7D4DBC4D6D3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6E4837-4A77-B100-1417-C12806599753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84085-9E27-0A94-F201-8E9DE8D358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07DA43-9048-CFD2-A941-8B85B0363A5F}"/>
              </a:ext>
            </a:extLst>
          </p:cNvPr>
          <p:cNvSpPr txBox="1"/>
          <p:nvPr/>
        </p:nvSpPr>
        <p:spPr>
          <a:xfrm>
            <a:off x="231646" y="3765586"/>
            <a:ext cx="11549735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6EACD78-327D-E46D-0FB3-0041B259DCBD}"/>
              </a:ext>
            </a:extLst>
          </p:cNvPr>
          <p:cNvGrpSpPr/>
          <p:nvPr/>
        </p:nvGrpSpPr>
        <p:grpSpPr>
          <a:xfrm>
            <a:off x="594249" y="892783"/>
            <a:ext cx="10899661" cy="2645672"/>
            <a:chOff x="493166" y="1545668"/>
            <a:chExt cx="8735503" cy="264567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EE0AA31-0F42-7BB4-CD36-A84751556FC2}"/>
                </a:ext>
              </a:extLst>
            </p:cNvPr>
            <p:cNvGrpSpPr/>
            <p:nvPr/>
          </p:nvGrpSpPr>
          <p:grpSpPr>
            <a:xfrm>
              <a:off x="511655" y="1545668"/>
              <a:ext cx="8717014" cy="2645672"/>
              <a:chOff x="1888464" y="1272442"/>
              <a:chExt cx="7924415" cy="2405112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EA0FABBC-D96A-C487-74E0-8A17AE2788E5}"/>
                  </a:ext>
                </a:extLst>
              </p:cNvPr>
              <p:cNvSpPr/>
              <p:nvPr/>
            </p:nvSpPr>
            <p:spPr>
              <a:xfrm rot="16200000">
                <a:off x="2939031" y="227313"/>
                <a:ext cx="433137" cy="2534271"/>
              </a:xfrm>
              <a:prstGeom prst="rect">
                <a:avLst/>
              </a:prstGeom>
              <a:solidFill>
                <a:srgbClr val="C8AA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9E0EE46-0087-5195-9E12-EEBEC47186BB}"/>
                  </a:ext>
                </a:extLst>
              </p:cNvPr>
              <p:cNvSpPr/>
              <p:nvPr/>
            </p:nvSpPr>
            <p:spPr>
              <a:xfrm>
                <a:off x="1888464" y="1716455"/>
                <a:ext cx="2534268" cy="1957137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6A846EB-84DC-DD9C-D50D-15410B8212D5}"/>
                  </a:ext>
                </a:extLst>
              </p:cNvPr>
              <p:cNvSpPr/>
              <p:nvPr/>
            </p:nvSpPr>
            <p:spPr>
              <a:xfrm rot="16200000">
                <a:off x="5626085" y="221875"/>
                <a:ext cx="433137" cy="2534271"/>
              </a:xfrm>
              <a:prstGeom prst="rect">
                <a:avLst/>
              </a:prstGeom>
              <a:solidFill>
                <a:srgbClr val="3B45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A83E255-D21F-E4B1-88EC-EBE58D4E2663}"/>
                  </a:ext>
                </a:extLst>
              </p:cNvPr>
              <p:cNvSpPr/>
              <p:nvPr/>
            </p:nvSpPr>
            <p:spPr>
              <a:xfrm>
                <a:off x="4575518" y="1711017"/>
                <a:ext cx="2534268" cy="1957137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BE4AE58-0044-A17C-DC12-F792EF89DDDD}"/>
                  </a:ext>
                </a:extLst>
              </p:cNvPr>
              <p:cNvSpPr/>
              <p:nvPr/>
            </p:nvSpPr>
            <p:spPr>
              <a:xfrm rot="16200000">
                <a:off x="8329175" y="231275"/>
                <a:ext cx="433137" cy="2534271"/>
              </a:xfrm>
              <a:prstGeom prst="rect">
                <a:avLst/>
              </a:prstGeom>
              <a:solidFill>
                <a:srgbClr val="C8AA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CF03DCF-99DC-F699-EED4-EA78A32955B8}"/>
                  </a:ext>
                </a:extLst>
              </p:cNvPr>
              <p:cNvSpPr/>
              <p:nvPr/>
            </p:nvSpPr>
            <p:spPr>
              <a:xfrm>
                <a:off x="7278608" y="1720417"/>
                <a:ext cx="2534268" cy="1957137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271F9EF-67B0-1357-D650-BC121CE6D79E}"/>
                </a:ext>
              </a:extLst>
            </p:cNvPr>
            <p:cNvSpPr txBox="1"/>
            <p:nvPr/>
          </p:nvSpPr>
          <p:spPr>
            <a:xfrm>
              <a:off x="3520291" y="2203505"/>
              <a:ext cx="2685310" cy="1692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fa-IR" sz="1600" dirty="0">
                  <a:latin typeface="Vazir" panose="020B0603030804020204" pitchFamily="34" charset="-78"/>
                  <a:cs typeface="Vazir" panose="020B0603030804020204" pitchFamily="34" charset="-78"/>
                </a:rPr>
                <a:t>.</a:t>
              </a:r>
              <a:endParaRPr lang="en-US" sz="16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D2BB905-A523-0387-3299-6F839F67E746}"/>
                </a:ext>
              </a:extLst>
            </p:cNvPr>
            <p:cNvSpPr txBox="1"/>
            <p:nvPr/>
          </p:nvSpPr>
          <p:spPr>
            <a:xfrm>
              <a:off x="493166" y="2203505"/>
              <a:ext cx="2685310" cy="1692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fa-IR" sz="1600" dirty="0">
                  <a:latin typeface="Vazir" panose="020B0603030804020204" pitchFamily="34" charset="-78"/>
                  <a:cs typeface="Vazir" panose="020B0603030804020204" pitchFamily="34" charset="-78"/>
                </a:rPr>
                <a:t>.</a:t>
              </a:r>
              <a:endParaRPr lang="en-US" sz="16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2F2A214-9CEF-E59C-C8A7-2C2D1A8CDF76}"/>
                </a:ext>
              </a:extLst>
            </p:cNvPr>
            <p:cNvSpPr txBox="1"/>
            <p:nvPr/>
          </p:nvSpPr>
          <p:spPr>
            <a:xfrm>
              <a:off x="6543358" y="2203505"/>
              <a:ext cx="2685310" cy="1692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fa-IR" sz="1600" dirty="0">
                  <a:latin typeface="Vazir" panose="020B0603030804020204" pitchFamily="34" charset="-78"/>
                  <a:cs typeface="Vazir" panose="020B0603030804020204" pitchFamily="34" charset="-78"/>
                </a:rPr>
                <a:t>.</a:t>
              </a:r>
              <a:endParaRPr lang="en-US" sz="16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8913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CB3CAB-442D-4CF7-14D9-1EFE474122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38D7DB5-E7B1-AF49-1825-4D8CEDAF51D8}"/>
              </a:ext>
            </a:extLst>
          </p:cNvPr>
          <p:cNvGrpSpPr/>
          <p:nvPr/>
        </p:nvGrpSpPr>
        <p:grpSpPr>
          <a:xfrm>
            <a:off x="1459127" y="707921"/>
            <a:ext cx="7903127" cy="4739920"/>
            <a:chOff x="1390301" y="723137"/>
            <a:chExt cx="8533510" cy="5117995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1A71A530-166B-19AB-7683-34A1F01104C2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 flipH="1" flipV="1">
              <a:off x="4224588" y="4698258"/>
              <a:ext cx="620383" cy="414712"/>
            </a:xfrm>
            <a:prstGeom prst="line">
              <a:avLst/>
            </a:prstGeom>
            <a:ln w="25400">
              <a:solidFill>
                <a:srgbClr val="3B457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928F64EE-E777-5F07-F4CE-25CCA9143B1A}"/>
                </a:ext>
              </a:extLst>
            </p:cNvPr>
            <p:cNvCxnSpPr>
              <a:cxnSpLocks/>
              <a:stCxn id="17" idx="0"/>
            </p:cNvCxnSpPr>
            <p:nvPr/>
          </p:nvCxnSpPr>
          <p:spPr>
            <a:xfrm flipV="1">
              <a:off x="2645654" y="4699247"/>
              <a:ext cx="688843" cy="514209"/>
            </a:xfrm>
            <a:prstGeom prst="line">
              <a:avLst/>
            </a:prstGeom>
            <a:ln w="25400">
              <a:solidFill>
                <a:srgbClr val="3B457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647E787-A707-64BA-E2E3-844D14349F87}"/>
                </a:ext>
              </a:extLst>
            </p:cNvPr>
            <p:cNvSpPr/>
            <p:nvPr/>
          </p:nvSpPr>
          <p:spPr>
            <a:xfrm>
              <a:off x="1635192" y="929515"/>
              <a:ext cx="2001716" cy="2001715"/>
            </a:xfrm>
            <a:custGeom>
              <a:avLst/>
              <a:gdLst>
                <a:gd name="connsiteX0" fmla="*/ 1816846 w 1816846"/>
                <a:gd name="connsiteY0" fmla="*/ 908423 h 1816845"/>
                <a:gd name="connsiteX1" fmla="*/ 908423 w 1816846"/>
                <a:gd name="connsiteY1" fmla="*/ 1816845 h 1816845"/>
                <a:gd name="connsiteX2" fmla="*/ 0 w 1816846"/>
                <a:gd name="connsiteY2" fmla="*/ 908422 h 1816845"/>
                <a:gd name="connsiteX3" fmla="*/ 908423 w 1816846"/>
                <a:gd name="connsiteY3" fmla="*/ 0 h 1816845"/>
                <a:gd name="connsiteX4" fmla="*/ 1816846 w 1816846"/>
                <a:gd name="connsiteY4" fmla="*/ 908423 h 181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846" h="1816845">
                  <a:moveTo>
                    <a:pt x="1816846" y="908423"/>
                  </a:moveTo>
                  <a:cubicBezTo>
                    <a:pt x="1816846" y="1410130"/>
                    <a:pt x="1410131" y="1816845"/>
                    <a:pt x="908423" y="1816845"/>
                  </a:cubicBezTo>
                  <a:cubicBezTo>
                    <a:pt x="406715" y="1816845"/>
                    <a:pt x="0" y="1410130"/>
                    <a:pt x="0" y="908422"/>
                  </a:cubicBezTo>
                  <a:cubicBezTo>
                    <a:pt x="0" y="406714"/>
                    <a:pt x="406715" y="0"/>
                    <a:pt x="908423" y="0"/>
                  </a:cubicBezTo>
                  <a:cubicBezTo>
                    <a:pt x="1410131" y="0"/>
                    <a:pt x="1816846" y="406714"/>
                    <a:pt x="1816846" y="908423"/>
                  </a:cubicBezTo>
                  <a:close/>
                </a:path>
              </a:pathLst>
            </a:custGeom>
            <a:noFill/>
            <a:ln w="25400" cap="flat">
              <a:solidFill>
                <a:srgbClr val="3B457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7514F27-D224-A6DF-EA8E-5547F58C9C9B}"/>
                </a:ext>
              </a:extLst>
            </p:cNvPr>
            <p:cNvSpPr/>
            <p:nvPr/>
          </p:nvSpPr>
          <p:spPr>
            <a:xfrm>
              <a:off x="1816122" y="1110444"/>
              <a:ext cx="1639856" cy="1639855"/>
            </a:xfrm>
            <a:custGeom>
              <a:avLst/>
              <a:gdLst>
                <a:gd name="connsiteX0" fmla="*/ 1488407 w 1488406"/>
                <a:gd name="connsiteY0" fmla="*/ 744203 h 1488405"/>
                <a:gd name="connsiteX1" fmla="*/ 744203 w 1488406"/>
                <a:gd name="connsiteY1" fmla="*/ 1488406 h 1488405"/>
                <a:gd name="connsiteX2" fmla="*/ 0 w 1488406"/>
                <a:gd name="connsiteY2" fmla="*/ 744203 h 1488405"/>
                <a:gd name="connsiteX3" fmla="*/ 744203 w 1488406"/>
                <a:gd name="connsiteY3" fmla="*/ 0 h 1488405"/>
                <a:gd name="connsiteX4" fmla="*/ 1488407 w 1488406"/>
                <a:gd name="connsiteY4" fmla="*/ 744203 h 148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406" h="1488405">
                  <a:moveTo>
                    <a:pt x="1488407" y="744203"/>
                  </a:moveTo>
                  <a:cubicBezTo>
                    <a:pt x="1488407" y="1155215"/>
                    <a:pt x="1155215" y="1488406"/>
                    <a:pt x="744203" y="1488406"/>
                  </a:cubicBezTo>
                  <a:cubicBezTo>
                    <a:pt x="333191" y="1488406"/>
                    <a:pt x="0" y="1155215"/>
                    <a:pt x="0" y="744203"/>
                  </a:cubicBezTo>
                  <a:cubicBezTo>
                    <a:pt x="0" y="333191"/>
                    <a:pt x="333191" y="0"/>
                    <a:pt x="744203" y="0"/>
                  </a:cubicBezTo>
                  <a:cubicBezTo>
                    <a:pt x="1155215" y="0"/>
                    <a:pt x="1488407" y="333191"/>
                    <a:pt x="1488407" y="744203"/>
                  </a:cubicBezTo>
                  <a:close/>
                </a:path>
              </a:pathLst>
            </a:custGeom>
            <a:solidFill>
              <a:srgbClr val="FFFFFF"/>
            </a:solidFill>
            <a:ln w="10805" cap="flat">
              <a:noFill/>
              <a:prstDash val="solid"/>
              <a:miter/>
            </a:ln>
            <a:effectLst>
              <a:outerShdw blurRad="266700" dist="165100" dir="3000000" sx="98000" sy="98000" algn="ctr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pic>
          <p:nvPicPr>
            <p:cNvPr id="7" name="Graphic 6" descr="Group brainstorm with solid fill">
              <a:extLst>
                <a:ext uri="{FF2B5EF4-FFF2-40B4-BE49-F238E27FC236}">
                  <a16:creationId xmlns:a16="http://schemas.microsoft.com/office/drawing/2014/main" id="{0B6EE6DB-F97C-846F-A8D4-018015A97D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2052221" y="1339609"/>
              <a:ext cx="1167658" cy="1167658"/>
            </a:xfrm>
            <a:prstGeom prst="rect">
              <a:avLst/>
            </a:prstGeom>
          </p:spPr>
        </p:pic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A325885-82A1-BF94-F65E-A789B7E0157B}"/>
                </a:ext>
              </a:extLst>
            </p:cNvPr>
            <p:cNvSpPr/>
            <p:nvPr/>
          </p:nvSpPr>
          <p:spPr>
            <a:xfrm>
              <a:off x="7484963" y="723137"/>
              <a:ext cx="2438848" cy="2438847"/>
            </a:xfrm>
            <a:custGeom>
              <a:avLst/>
              <a:gdLst>
                <a:gd name="connsiteX0" fmla="*/ 1816846 w 1816846"/>
                <a:gd name="connsiteY0" fmla="*/ 908423 h 1816845"/>
                <a:gd name="connsiteX1" fmla="*/ 908423 w 1816846"/>
                <a:gd name="connsiteY1" fmla="*/ 1816845 h 1816845"/>
                <a:gd name="connsiteX2" fmla="*/ 0 w 1816846"/>
                <a:gd name="connsiteY2" fmla="*/ 908422 h 1816845"/>
                <a:gd name="connsiteX3" fmla="*/ 908423 w 1816846"/>
                <a:gd name="connsiteY3" fmla="*/ 0 h 1816845"/>
                <a:gd name="connsiteX4" fmla="*/ 1816846 w 1816846"/>
                <a:gd name="connsiteY4" fmla="*/ 908423 h 181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846" h="1816845">
                  <a:moveTo>
                    <a:pt x="1816846" y="908423"/>
                  </a:moveTo>
                  <a:cubicBezTo>
                    <a:pt x="1816846" y="1410130"/>
                    <a:pt x="1410131" y="1816845"/>
                    <a:pt x="908423" y="1816845"/>
                  </a:cubicBezTo>
                  <a:cubicBezTo>
                    <a:pt x="406715" y="1816845"/>
                    <a:pt x="0" y="1410130"/>
                    <a:pt x="0" y="908422"/>
                  </a:cubicBezTo>
                  <a:cubicBezTo>
                    <a:pt x="0" y="406714"/>
                    <a:pt x="406715" y="0"/>
                    <a:pt x="908423" y="0"/>
                  </a:cubicBezTo>
                  <a:cubicBezTo>
                    <a:pt x="1410131" y="0"/>
                    <a:pt x="1816846" y="406714"/>
                    <a:pt x="1816846" y="908423"/>
                  </a:cubicBezTo>
                  <a:close/>
                </a:path>
              </a:pathLst>
            </a:custGeom>
            <a:noFill/>
            <a:ln w="25400" cap="flat">
              <a:solidFill>
                <a:srgbClr val="3B457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877B11D-D02A-65E7-AA69-C5F77F2D3949}"/>
                </a:ext>
              </a:extLst>
            </p:cNvPr>
            <p:cNvSpPr/>
            <p:nvPr/>
          </p:nvSpPr>
          <p:spPr>
            <a:xfrm>
              <a:off x="7705405" y="901111"/>
              <a:ext cx="1997967" cy="1997964"/>
            </a:xfrm>
            <a:custGeom>
              <a:avLst/>
              <a:gdLst>
                <a:gd name="connsiteX0" fmla="*/ 1488407 w 1488406"/>
                <a:gd name="connsiteY0" fmla="*/ 744203 h 1488405"/>
                <a:gd name="connsiteX1" fmla="*/ 744203 w 1488406"/>
                <a:gd name="connsiteY1" fmla="*/ 1488406 h 1488405"/>
                <a:gd name="connsiteX2" fmla="*/ 0 w 1488406"/>
                <a:gd name="connsiteY2" fmla="*/ 744203 h 1488405"/>
                <a:gd name="connsiteX3" fmla="*/ 744203 w 1488406"/>
                <a:gd name="connsiteY3" fmla="*/ 0 h 1488405"/>
                <a:gd name="connsiteX4" fmla="*/ 1488407 w 1488406"/>
                <a:gd name="connsiteY4" fmla="*/ 744203 h 148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406" h="1488405">
                  <a:moveTo>
                    <a:pt x="1488407" y="744203"/>
                  </a:moveTo>
                  <a:cubicBezTo>
                    <a:pt x="1488407" y="1155215"/>
                    <a:pt x="1155215" y="1488406"/>
                    <a:pt x="744203" y="1488406"/>
                  </a:cubicBezTo>
                  <a:cubicBezTo>
                    <a:pt x="333191" y="1488406"/>
                    <a:pt x="0" y="1155215"/>
                    <a:pt x="0" y="744203"/>
                  </a:cubicBezTo>
                  <a:cubicBezTo>
                    <a:pt x="0" y="333191"/>
                    <a:pt x="333191" y="0"/>
                    <a:pt x="744203" y="0"/>
                  </a:cubicBezTo>
                  <a:cubicBezTo>
                    <a:pt x="1155215" y="0"/>
                    <a:pt x="1488407" y="333191"/>
                    <a:pt x="1488407" y="744203"/>
                  </a:cubicBezTo>
                  <a:close/>
                </a:path>
              </a:pathLst>
            </a:custGeom>
            <a:solidFill>
              <a:srgbClr val="FFFFFF"/>
            </a:solidFill>
            <a:ln w="10805" cap="flat">
              <a:noFill/>
              <a:prstDash val="solid"/>
              <a:miter/>
            </a:ln>
            <a:effectLst>
              <a:outerShdw blurRad="266700" dist="165100" dir="3000000" sx="98000" sy="98000" algn="ctr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pic>
          <p:nvPicPr>
            <p:cNvPr id="10" name="Graphic 9" descr="Lightbulb and gear with solid fill">
              <a:extLst>
                <a:ext uri="{FF2B5EF4-FFF2-40B4-BE49-F238E27FC236}">
                  <a16:creationId xmlns:a16="http://schemas.microsoft.com/office/drawing/2014/main" id="{BF0700A5-A76B-FBE2-C55E-3D5FD65714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993062" y="1180321"/>
              <a:ext cx="1422649" cy="1422649"/>
            </a:xfrm>
            <a:prstGeom prst="rect">
              <a:avLst/>
            </a:prstGeom>
          </p:spPr>
        </p:pic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8B0533-AC78-4FA4-6C23-992873D347EA}"/>
                </a:ext>
              </a:extLst>
            </p:cNvPr>
            <p:cNvSpPr/>
            <p:nvPr/>
          </p:nvSpPr>
          <p:spPr>
            <a:xfrm>
              <a:off x="4077532" y="960001"/>
              <a:ext cx="2001716" cy="2001715"/>
            </a:xfrm>
            <a:custGeom>
              <a:avLst/>
              <a:gdLst>
                <a:gd name="connsiteX0" fmla="*/ 1816846 w 1816846"/>
                <a:gd name="connsiteY0" fmla="*/ 908423 h 1816845"/>
                <a:gd name="connsiteX1" fmla="*/ 908423 w 1816846"/>
                <a:gd name="connsiteY1" fmla="*/ 1816845 h 1816845"/>
                <a:gd name="connsiteX2" fmla="*/ 0 w 1816846"/>
                <a:gd name="connsiteY2" fmla="*/ 908422 h 1816845"/>
                <a:gd name="connsiteX3" fmla="*/ 908423 w 1816846"/>
                <a:gd name="connsiteY3" fmla="*/ 0 h 1816845"/>
                <a:gd name="connsiteX4" fmla="*/ 1816846 w 1816846"/>
                <a:gd name="connsiteY4" fmla="*/ 908423 h 181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846" h="1816845">
                  <a:moveTo>
                    <a:pt x="1816846" y="908423"/>
                  </a:moveTo>
                  <a:cubicBezTo>
                    <a:pt x="1816846" y="1410130"/>
                    <a:pt x="1410131" y="1816845"/>
                    <a:pt x="908423" y="1816845"/>
                  </a:cubicBezTo>
                  <a:cubicBezTo>
                    <a:pt x="406715" y="1816845"/>
                    <a:pt x="0" y="1410130"/>
                    <a:pt x="0" y="908422"/>
                  </a:cubicBezTo>
                  <a:cubicBezTo>
                    <a:pt x="0" y="406714"/>
                    <a:pt x="406715" y="0"/>
                    <a:pt x="908423" y="0"/>
                  </a:cubicBezTo>
                  <a:cubicBezTo>
                    <a:pt x="1410131" y="0"/>
                    <a:pt x="1816846" y="406714"/>
                    <a:pt x="1816846" y="908423"/>
                  </a:cubicBezTo>
                  <a:close/>
                </a:path>
              </a:pathLst>
            </a:custGeom>
            <a:noFill/>
            <a:ln w="25400" cap="flat">
              <a:solidFill>
                <a:srgbClr val="3B457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5793373-5231-3722-102C-B1D4BA021909}"/>
                </a:ext>
              </a:extLst>
            </p:cNvPr>
            <p:cNvSpPr/>
            <p:nvPr/>
          </p:nvSpPr>
          <p:spPr>
            <a:xfrm>
              <a:off x="4258462" y="1140930"/>
              <a:ext cx="1639856" cy="1639855"/>
            </a:xfrm>
            <a:custGeom>
              <a:avLst/>
              <a:gdLst>
                <a:gd name="connsiteX0" fmla="*/ 1488407 w 1488406"/>
                <a:gd name="connsiteY0" fmla="*/ 744203 h 1488405"/>
                <a:gd name="connsiteX1" fmla="*/ 744203 w 1488406"/>
                <a:gd name="connsiteY1" fmla="*/ 1488406 h 1488405"/>
                <a:gd name="connsiteX2" fmla="*/ 0 w 1488406"/>
                <a:gd name="connsiteY2" fmla="*/ 744203 h 1488405"/>
                <a:gd name="connsiteX3" fmla="*/ 744203 w 1488406"/>
                <a:gd name="connsiteY3" fmla="*/ 0 h 1488405"/>
                <a:gd name="connsiteX4" fmla="*/ 1488407 w 1488406"/>
                <a:gd name="connsiteY4" fmla="*/ 744203 h 148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406" h="1488405">
                  <a:moveTo>
                    <a:pt x="1488407" y="744203"/>
                  </a:moveTo>
                  <a:cubicBezTo>
                    <a:pt x="1488407" y="1155215"/>
                    <a:pt x="1155215" y="1488406"/>
                    <a:pt x="744203" y="1488406"/>
                  </a:cubicBezTo>
                  <a:cubicBezTo>
                    <a:pt x="333191" y="1488406"/>
                    <a:pt x="0" y="1155215"/>
                    <a:pt x="0" y="744203"/>
                  </a:cubicBezTo>
                  <a:cubicBezTo>
                    <a:pt x="0" y="333191"/>
                    <a:pt x="333191" y="0"/>
                    <a:pt x="744203" y="0"/>
                  </a:cubicBezTo>
                  <a:cubicBezTo>
                    <a:pt x="1155215" y="0"/>
                    <a:pt x="1488407" y="333191"/>
                    <a:pt x="1488407" y="744203"/>
                  </a:cubicBezTo>
                  <a:close/>
                </a:path>
              </a:pathLst>
            </a:custGeom>
            <a:solidFill>
              <a:srgbClr val="FFFFFF"/>
            </a:solidFill>
            <a:ln w="10805" cap="flat">
              <a:noFill/>
              <a:prstDash val="solid"/>
              <a:miter/>
            </a:ln>
            <a:effectLst>
              <a:outerShdw blurRad="266700" dist="165100" dir="3000000" sx="98000" sy="98000" algn="ctr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pic>
          <p:nvPicPr>
            <p:cNvPr id="13" name="Graphic 12" descr="Board Of Directors with solid fill">
              <a:extLst>
                <a:ext uri="{FF2B5EF4-FFF2-40B4-BE49-F238E27FC236}">
                  <a16:creationId xmlns:a16="http://schemas.microsoft.com/office/drawing/2014/main" id="{559816AE-76A8-C412-D0E0-4AF589C5F9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4494561" y="1370095"/>
              <a:ext cx="1167658" cy="1167658"/>
            </a:xfrm>
            <a:prstGeom prst="rect">
              <a:avLst/>
            </a:prstGeom>
          </p:spPr>
        </p:pic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2AEF2DF-510E-494A-966A-98D184080563}"/>
                </a:ext>
              </a:extLst>
            </p:cNvPr>
            <p:cNvSpPr/>
            <p:nvPr/>
          </p:nvSpPr>
          <p:spPr>
            <a:xfrm>
              <a:off x="4844971" y="4388622"/>
              <a:ext cx="1448697" cy="1448696"/>
            </a:xfrm>
            <a:custGeom>
              <a:avLst/>
              <a:gdLst>
                <a:gd name="connsiteX0" fmla="*/ 1816846 w 1816846"/>
                <a:gd name="connsiteY0" fmla="*/ 908423 h 1816845"/>
                <a:gd name="connsiteX1" fmla="*/ 908423 w 1816846"/>
                <a:gd name="connsiteY1" fmla="*/ 1816845 h 1816845"/>
                <a:gd name="connsiteX2" fmla="*/ 0 w 1816846"/>
                <a:gd name="connsiteY2" fmla="*/ 908422 h 1816845"/>
                <a:gd name="connsiteX3" fmla="*/ 908423 w 1816846"/>
                <a:gd name="connsiteY3" fmla="*/ 0 h 1816845"/>
                <a:gd name="connsiteX4" fmla="*/ 1816846 w 1816846"/>
                <a:gd name="connsiteY4" fmla="*/ 908423 h 181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846" h="1816845">
                  <a:moveTo>
                    <a:pt x="1816846" y="908423"/>
                  </a:moveTo>
                  <a:cubicBezTo>
                    <a:pt x="1816846" y="1410130"/>
                    <a:pt x="1410131" y="1816845"/>
                    <a:pt x="908423" y="1816845"/>
                  </a:cubicBezTo>
                  <a:cubicBezTo>
                    <a:pt x="406715" y="1816845"/>
                    <a:pt x="0" y="1410130"/>
                    <a:pt x="0" y="908422"/>
                  </a:cubicBezTo>
                  <a:cubicBezTo>
                    <a:pt x="0" y="406714"/>
                    <a:pt x="406715" y="0"/>
                    <a:pt x="908423" y="0"/>
                  </a:cubicBezTo>
                  <a:cubicBezTo>
                    <a:pt x="1410131" y="0"/>
                    <a:pt x="1816846" y="406714"/>
                    <a:pt x="1816846" y="908423"/>
                  </a:cubicBezTo>
                  <a:close/>
                </a:path>
              </a:pathLst>
            </a:custGeom>
            <a:noFill/>
            <a:ln w="25400" cap="flat">
              <a:solidFill>
                <a:srgbClr val="3B457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965441F-49F9-4BDE-8B92-09901BFA0657}"/>
                </a:ext>
              </a:extLst>
            </p:cNvPr>
            <p:cNvSpPr/>
            <p:nvPr/>
          </p:nvSpPr>
          <p:spPr>
            <a:xfrm>
              <a:off x="4975915" y="4519565"/>
              <a:ext cx="1186809" cy="1186808"/>
            </a:xfrm>
            <a:custGeom>
              <a:avLst/>
              <a:gdLst>
                <a:gd name="connsiteX0" fmla="*/ 1488407 w 1488406"/>
                <a:gd name="connsiteY0" fmla="*/ 744203 h 1488405"/>
                <a:gd name="connsiteX1" fmla="*/ 744203 w 1488406"/>
                <a:gd name="connsiteY1" fmla="*/ 1488406 h 1488405"/>
                <a:gd name="connsiteX2" fmla="*/ 0 w 1488406"/>
                <a:gd name="connsiteY2" fmla="*/ 744203 h 1488405"/>
                <a:gd name="connsiteX3" fmla="*/ 744203 w 1488406"/>
                <a:gd name="connsiteY3" fmla="*/ 0 h 1488405"/>
                <a:gd name="connsiteX4" fmla="*/ 1488407 w 1488406"/>
                <a:gd name="connsiteY4" fmla="*/ 744203 h 148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406" h="1488405">
                  <a:moveTo>
                    <a:pt x="1488407" y="744203"/>
                  </a:moveTo>
                  <a:cubicBezTo>
                    <a:pt x="1488407" y="1155215"/>
                    <a:pt x="1155215" y="1488406"/>
                    <a:pt x="744203" y="1488406"/>
                  </a:cubicBezTo>
                  <a:cubicBezTo>
                    <a:pt x="333191" y="1488406"/>
                    <a:pt x="0" y="1155215"/>
                    <a:pt x="0" y="744203"/>
                  </a:cubicBezTo>
                  <a:cubicBezTo>
                    <a:pt x="0" y="333191"/>
                    <a:pt x="333191" y="0"/>
                    <a:pt x="744203" y="0"/>
                  </a:cubicBezTo>
                  <a:cubicBezTo>
                    <a:pt x="1155215" y="0"/>
                    <a:pt x="1488407" y="333191"/>
                    <a:pt x="1488407" y="744203"/>
                  </a:cubicBezTo>
                  <a:close/>
                </a:path>
              </a:pathLst>
            </a:custGeom>
            <a:solidFill>
              <a:srgbClr val="FFFFFF"/>
            </a:solidFill>
            <a:ln w="10805" cap="flat">
              <a:noFill/>
              <a:prstDash val="solid"/>
              <a:miter/>
            </a:ln>
            <a:effectLst>
              <a:outerShdw blurRad="266700" dist="165100" dir="3000000" sx="98000" sy="98000" algn="ctr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pic>
          <p:nvPicPr>
            <p:cNvPr id="16" name="Graphic 15" descr="Target Audience with solid fill">
              <a:extLst>
                <a:ext uri="{FF2B5EF4-FFF2-40B4-BE49-F238E27FC236}">
                  <a16:creationId xmlns:a16="http://schemas.microsoft.com/office/drawing/2014/main" id="{B5BA2B41-0BD8-8FE3-6194-CA86339EB3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5146786" y="4685418"/>
              <a:ext cx="845066" cy="845066"/>
            </a:xfrm>
            <a:prstGeom prst="rect">
              <a:avLst/>
            </a:prstGeom>
          </p:spPr>
        </p:pic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20AC274-43EE-7071-9E11-E985A4B4A447}"/>
                </a:ext>
              </a:extLst>
            </p:cNvPr>
            <p:cNvSpPr/>
            <p:nvPr/>
          </p:nvSpPr>
          <p:spPr>
            <a:xfrm>
              <a:off x="1390301" y="4585780"/>
              <a:ext cx="1255353" cy="1255352"/>
            </a:xfrm>
            <a:custGeom>
              <a:avLst/>
              <a:gdLst>
                <a:gd name="connsiteX0" fmla="*/ 1816846 w 1816846"/>
                <a:gd name="connsiteY0" fmla="*/ 908423 h 1816845"/>
                <a:gd name="connsiteX1" fmla="*/ 908423 w 1816846"/>
                <a:gd name="connsiteY1" fmla="*/ 1816845 h 1816845"/>
                <a:gd name="connsiteX2" fmla="*/ 0 w 1816846"/>
                <a:gd name="connsiteY2" fmla="*/ 908422 h 1816845"/>
                <a:gd name="connsiteX3" fmla="*/ 908423 w 1816846"/>
                <a:gd name="connsiteY3" fmla="*/ 0 h 1816845"/>
                <a:gd name="connsiteX4" fmla="*/ 1816846 w 1816846"/>
                <a:gd name="connsiteY4" fmla="*/ 908423 h 181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846" h="1816845">
                  <a:moveTo>
                    <a:pt x="1816846" y="908423"/>
                  </a:moveTo>
                  <a:cubicBezTo>
                    <a:pt x="1816846" y="1410130"/>
                    <a:pt x="1410131" y="1816845"/>
                    <a:pt x="908423" y="1816845"/>
                  </a:cubicBezTo>
                  <a:cubicBezTo>
                    <a:pt x="406715" y="1816845"/>
                    <a:pt x="0" y="1410130"/>
                    <a:pt x="0" y="908422"/>
                  </a:cubicBezTo>
                  <a:cubicBezTo>
                    <a:pt x="0" y="406714"/>
                    <a:pt x="406715" y="0"/>
                    <a:pt x="908423" y="0"/>
                  </a:cubicBezTo>
                  <a:cubicBezTo>
                    <a:pt x="1410131" y="0"/>
                    <a:pt x="1816846" y="406714"/>
                    <a:pt x="1816846" y="908423"/>
                  </a:cubicBezTo>
                  <a:close/>
                </a:path>
              </a:pathLst>
            </a:custGeom>
            <a:noFill/>
            <a:ln w="25400" cap="flat">
              <a:solidFill>
                <a:srgbClr val="3B457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6806095-788A-4D5E-D740-09B7B356D244}"/>
                </a:ext>
              </a:extLst>
            </p:cNvPr>
            <p:cNvSpPr/>
            <p:nvPr/>
          </p:nvSpPr>
          <p:spPr>
            <a:xfrm>
              <a:off x="1503769" y="4699247"/>
              <a:ext cx="1028417" cy="1028416"/>
            </a:xfrm>
            <a:custGeom>
              <a:avLst/>
              <a:gdLst>
                <a:gd name="connsiteX0" fmla="*/ 1488407 w 1488406"/>
                <a:gd name="connsiteY0" fmla="*/ 744203 h 1488405"/>
                <a:gd name="connsiteX1" fmla="*/ 744203 w 1488406"/>
                <a:gd name="connsiteY1" fmla="*/ 1488406 h 1488405"/>
                <a:gd name="connsiteX2" fmla="*/ 0 w 1488406"/>
                <a:gd name="connsiteY2" fmla="*/ 744203 h 1488405"/>
                <a:gd name="connsiteX3" fmla="*/ 744203 w 1488406"/>
                <a:gd name="connsiteY3" fmla="*/ 0 h 1488405"/>
                <a:gd name="connsiteX4" fmla="*/ 1488407 w 1488406"/>
                <a:gd name="connsiteY4" fmla="*/ 744203 h 148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406" h="1488405">
                  <a:moveTo>
                    <a:pt x="1488407" y="744203"/>
                  </a:moveTo>
                  <a:cubicBezTo>
                    <a:pt x="1488407" y="1155215"/>
                    <a:pt x="1155215" y="1488406"/>
                    <a:pt x="744203" y="1488406"/>
                  </a:cubicBezTo>
                  <a:cubicBezTo>
                    <a:pt x="333191" y="1488406"/>
                    <a:pt x="0" y="1155215"/>
                    <a:pt x="0" y="744203"/>
                  </a:cubicBezTo>
                  <a:cubicBezTo>
                    <a:pt x="0" y="333191"/>
                    <a:pt x="333191" y="0"/>
                    <a:pt x="744203" y="0"/>
                  </a:cubicBezTo>
                  <a:cubicBezTo>
                    <a:pt x="1155215" y="0"/>
                    <a:pt x="1488407" y="333191"/>
                    <a:pt x="1488407" y="744203"/>
                  </a:cubicBezTo>
                  <a:close/>
                </a:path>
              </a:pathLst>
            </a:custGeom>
            <a:solidFill>
              <a:srgbClr val="FFFFFF"/>
            </a:solidFill>
            <a:ln w="10805" cap="flat">
              <a:noFill/>
              <a:prstDash val="solid"/>
              <a:miter/>
            </a:ln>
            <a:effectLst>
              <a:outerShdw blurRad="266700" dist="165100" dir="3000000" sx="98000" sy="98000" algn="ctr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pic>
          <p:nvPicPr>
            <p:cNvPr id="19" name="Graphic 18" descr="Remote work with solid fill">
              <a:extLst>
                <a:ext uri="{FF2B5EF4-FFF2-40B4-BE49-F238E27FC236}">
                  <a16:creationId xmlns:a16="http://schemas.microsoft.com/office/drawing/2014/main" id="{CEF2B4B2-ADF0-B31E-1F99-9C6CAFBBC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1651836" y="4842965"/>
              <a:ext cx="732283" cy="732283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C9BFF7B-C7C6-82DF-254C-8416F4CC9959}"/>
                </a:ext>
              </a:extLst>
            </p:cNvPr>
            <p:cNvCxnSpPr>
              <a:cxnSpLocks/>
            </p:cNvCxnSpPr>
            <p:nvPr/>
          </p:nvCxnSpPr>
          <p:spPr>
            <a:xfrm>
              <a:off x="3455978" y="2507267"/>
              <a:ext cx="142570" cy="1280236"/>
            </a:xfrm>
            <a:prstGeom prst="line">
              <a:avLst/>
            </a:prstGeom>
            <a:ln w="25400">
              <a:solidFill>
                <a:srgbClr val="3B457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2D0C08B-AED5-C7DB-62D2-8ADF409923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58752" y="2537753"/>
              <a:ext cx="299710" cy="1299458"/>
            </a:xfrm>
            <a:prstGeom prst="line">
              <a:avLst/>
            </a:prstGeom>
            <a:ln w="25400">
              <a:solidFill>
                <a:srgbClr val="3B457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1007C3D-6722-C52B-E2C0-1AF64C123A5E}"/>
                </a:ext>
              </a:extLst>
            </p:cNvPr>
            <p:cNvSpPr/>
            <p:nvPr/>
          </p:nvSpPr>
          <p:spPr>
            <a:xfrm>
              <a:off x="3110634" y="3525301"/>
              <a:ext cx="1383927" cy="1383926"/>
            </a:xfrm>
            <a:custGeom>
              <a:avLst/>
              <a:gdLst>
                <a:gd name="connsiteX0" fmla="*/ 1816846 w 1816846"/>
                <a:gd name="connsiteY0" fmla="*/ 908423 h 1816845"/>
                <a:gd name="connsiteX1" fmla="*/ 908423 w 1816846"/>
                <a:gd name="connsiteY1" fmla="*/ 1816845 h 1816845"/>
                <a:gd name="connsiteX2" fmla="*/ 0 w 1816846"/>
                <a:gd name="connsiteY2" fmla="*/ 908422 h 1816845"/>
                <a:gd name="connsiteX3" fmla="*/ 908423 w 1816846"/>
                <a:gd name="connsiteY3" fmla="*/ 0 h 1816845"/>
                <a:gd name="connsiteX4" fmla="*/ 1816846 w 1816846"/>
                <a:gd name="connsiteY4" fmla="*/ 908423 h 181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846" h="1816845">
                  <a:moveTo>
                    <a:pt x="1816846" y="908423"/>
                  </a:moveTo>
                  <a:cubicBezTo>
                    <a:pt x="1816846" y="1410130"/>
                    <a:pt x="1410131" y="1816845"/>
                    <a:pt x="908423" y="1816845"/>
                  </a:cubicBezTo>
                  <a:cubicBezTo>
                    <a:pt x="406715" y="1816845"/>
                    <a:pt x="0" y="1410130"/>
                    <a:pt x="0" y="908422"/>
                  </a:cubicBezTo>
                  <a:cubicBezTo>
                    <a:pt x="0" y="406714"/>
                    <a:pt x="406715" y="0"/>
                    <a:pt x="908423" y="0"/>
                  </a:cubicBezTo>
                  <a:cubicBezTo>
                    <a:pt x="1410131" y="0"/>
                    <a:pt x="1816846" y="406714"/>
                    <a:pt x="1816846" y="908423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rgbClr val="3B457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75D802E-8B8A-4427-3448-C47C1AE2CA65}"/>
                </a:ext>
              </a:extLst>
            </p:cNvPr>
            <p:cNvSpPr/>
            <p:nvPr/>
          </p:nvSpPr>
          <p:spPr>
            <a:xfrm>
              <a:off x="3235724" y="3650390"/>
              <a:ext cx="1133748" cy="1133747"/>
            </a:xfrm>
            <a:custGeom>
              <a:avLst/>
              <a:gdLst>
                <a:gd name="connsiteX0" fmla="*/ 1488407 w 1488406"/>
                <a:gd name="connsiteY0" fmla="*/ 744203 h 1488405"/>
                <a:gd name="connsiteX1" fmla="*/ 744203 w 1488406"/>
                <a:gd name="connsiteY1" fmla="*/ 1488406 h 1488405"/>
                <a:gd name="connsiteX2" fmla="*/ 0 w 1488406"/>
                <a:gd name="connsiteY2" fmla="*/ 744203 h 1488405"/>
                <a:gd name="connsiteX3" fmla="*/ 744203 w 1488406"/>
                <a:gd name="connsiteY3" fmla="*/ 0 h 1488405"/>
                <a:gd name="connsiteX4" fmla="*/ 1488407 w 1488406"/>
                <a:gd name="connsiteY4" fmla="*/ 744203 h 148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406" h="1488405">
                  <a:moveTo>
                    <a:pt x="1488407" y="744203"/>
                  </a:moveTo>
                  <a:cubicBezTo>
                    <a:pt x="1488407" y="1155215"/>
                    <a:pt x="1155215" y="1488406"/>
                    <a:pt x="744203" y="1488406"/>
                  </a:cubicBezTo>
                  <a:cubicBezTo>
                    <a:pt x="333191" y="1488406"/>
                    <a:pt x="0" y="1155215"/>
                    <a:pt x="0" y="744203"/>
                  </a:cubicBezTo>
                  <a:cubicBezTo>
                    <a:pt x="0" y="333191"/>
                    <a:pt x="333191" y="0"/>
                    <a:pt x="744203" y="0"/>
                  </a:cubicBezTo>
                  <a:cubicBezTo>
                    <a:pt x="1155215" y="0"/>
                    <a:pt x="1488407" y="333191"/>
                    <a:pt x="1488407" y="744203"/>
                  </a:cubicBezTo>
                  <a:close/>
                </a:path>
              </a:pathLst>
            </a:custGeom>
            <a:solidFill>
              <a:srgbClr val="FFFFFF"/>
            </a:solidFill>
            <a:ln w="10805" cap="flat">
              <a:noFill/>
              <a:prstDash val="solid"/>
              <a:miter/>
            </a:ln>
            <a:effectLst>
              <a:outerShdw blurRad="266700" dist="165100" dir="3000000" sx="98000" sy="98000" algn="ctr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pic>
          <p:nvPicPr>
            <p:cNvPr id="24" name="Graphic 23" descr="Customer review with solid fill">
              <a:extLst>
                <a:ext uri="{FF2B5EF4-FFF2-40B4-BE49-F238E27FC236}">
                  <a16:creationId xmlns:a16="http://schemas.microsoft.com/office/drawing/2014/main" id="{E16E8E64-53C7-D05B-651A-AAFADFACA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>
              <a:off x="3398955" y="3808827"/>
              <a:ext cx="807284" cy="807284"/>
            </a:xfrm>
            <a:prstGeom prst="rect">
              <a:avLst/>
            </a:prstGeom>
          </p:spPr>
        </p:pic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81C7994-E39E-485D-0F02-A402DFA31E8F}"/>
                </a:ext>
              </a:extLst>
            </p:cNvPr>
            <p:cNvCxnSpPr>
              <a:cxnSpLocks/>
              <a:stCxn id="8" idx="2"/>
              <a:endCxn id="11" idx="0"/>
            </p:cNvCxnSpPr>
            <p:nvPr/>
          </p:nvCxnSpPr>
          <p:spPr>
            <a:xfrm flipH="1">
              <a:off x="6079247" y="1942560"/>
              <a:ext cx="1405715" cy="18299"/>
            </a:xfrm>
            <a:prstGeom prst="line">
              <a:avLst/>
            </a:prstGeom>
            <a:ln w="25400">
              <a:solidFill>
                <a:srgbClr val="3B457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9AE868B9-D1BE-82E6-7786-C7C07AD4DA2B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9B11FD-E0AA-53F0-EB29-ADFC63674389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8DF2DE-5876-BC53-A725-4E9D63A9E671}"/>
              </a:ext>
            </a:extLst>
          </p:cNvPr>
          <p:cNvSpPr txBox="1"/>
          <p:nvPr/>
        </p:nvSpPr>
        <p:spPr>
          <a:xfrm>
            <a:off x="6307897" y="3341728"/>
            <a:ext cx="5357726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857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A2FA21-C302-B0FA-F42E-F9CE1F0014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866298C-5047-B041-898B-AAE4FB4997B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6" r="25386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243976-93A2-B971-14C2-4DAD3273962A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B30E68-F2E7-1B46-CF64-2822DB71B4EF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22FFA6F-9C7D-3A46-D0DF-7CED3846E045}"/>
              </a:ext>
            </a:extLst>
          </p:cNvPr>
          <p:cNvSpPr/>
          <p:nvPr/>
        </p:nvSpPr>
        <p:spPr>
          <a:xfrm>
            <a:off x="4765964" y="935037"/>
            <a:ext cx="6113773" cy="2019571"/>
          </a:xfrm>
          <a:prstGeom prst="roundRect">
            <a:avLst>
              <a:gd name="adj" fmla="val 10972"/>
            </a:avLst>
          </a:prstGeom>
          <a:noFill/>
          <a:ln w="28575">
            <a:solidFill>
              <a:srgbClr val="3B45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97FC297-3CF9-BD0A-98AD-9984C2B757E3}"/>
              </a:ext>
            </a:extLst>
          </p:cNvPr>
          <p:cNvSpPr/>
          <p:nvPr/>
        </p:nvSpPr>
        <p:spPr>
          <a:xfrm>
            <a:off x="4765964" y="3126631"/>
            <a:ext cx="6113773" cy="2019571"/>
          </a:xfrm>
          <a:prstGeom prst="roundRect">
            <a:avLst>
              <a:gd name="adj" fmla="val 10972"/>
            </a:avLst>
          </a:prstGeom>
          <a:noFill/>
          <a:ln w="28575">
            <a:solidFill>
              <a:srgbClr val="3B45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D5D21A1-7DBE-F289-D8AD-0B30F9D5136E}"/>
              </a:ext>
            </a:extLst>
          </p:cNvPr>
          <p:cNvSpPr txBox="1"/>
          <p:nvPr/>
        </p:nvSpPr>
        <p:spPr>
          <a:xfrm>
            <a:off x="4961246" y="935037"/>
            <a:ext cx="5421145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082C3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0DC293-2D6C-77B5-DE0C-C64B0DBC7CC6}"/>
              </a:ext>
            </a:extLst>
          </p:cNvPr>
          <p:cNvSpPr txBox="1"/>
          <p:nvPr/>
        </p:nvSpPr>
        <p:spPr>
          <a:xfrm>
            <a:off x="5015345" y="3243544"/>
            <a:ext cx="5312946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082C3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EDAC0DB-DC75-5004-936F-2E1AC31115DB}"/>
              </a:ext>
            </a:extLst>
          </p:cNvPr>
          <p:cNvGrpSpPr/>
          <p:nvPr/>
        </p:nvGrpSpPr>
        <p:grpSpPr>
          <a:xfrm>
            <a:off x="10414488" y="1406388"/>
            <a:ext cx="1076868" cy="1076868"/>
            <a:chOff x="10414488" y="1406388"/>
            <a:chExt cx="1076868" cy="107686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188E2ED-873D-26F4-F167-2B9C8D6C6D77}"/>
                </a:ext>
              </a:extLst>
            </p:cNvPr>
            <p:cNvSpPr/>
            <p:nvPr/>
          </p:nvSpPr>
          <p:spPr>
            <a:xfrm>
              <a:off x="10414488" y="1406388"/>
              <a:ext cx="1076868" cy="107686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3B45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AA072E1E-383B-B5A0-82D2-93329195C3BD}"/>
                </a:ext>
              </a:extLst>
            </p:cNvPr>
            <p:cNvGrpSpPr/>
            <p:nvPr/>
          </p:nvGrpSpPr>
          <p:grpSpPr>
            <a:xfrm>
              <a:off x="10701442" y="1670036"/>
              <a:ext cx="499627" cy="499627"/>
              <a:chOff x="8467162" y="1983505"/>
              <a:chExt cx="379658" cy="379658"/>
            </a:xfrm>
            <a:solidFill>
              <a:srgbClr val="3B4576"/>
            </a:solidFill>
          </p:grpSpPr>
          <p:sp>
            <p:nvSpPr>
              <p:cNvPr id="48" name="AutoShape 123">
                <a:extLst>
                  <a:ext uri="{FF2B5EF4-FFF2-40B4-BE49-F238E27FC236}">
                    <a16:creationId xmlns:a16="http://schemas.microsoft.com/office/drawing/2014/main" id="{6505D398-9640-4D8A-9167-B79EC40D76BD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8467162" y="1983505"/>
                <a:ext cx="379658" cy="37965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9" name="AutoShape 124">
                <a:extLst>
                  <a:ext uri="{FF2B5EF4-FFF2-40B4-BE49-F238E27FC236}">
                    <a16:creationId xmlns:a16="http://schemas.microsoft.com/office/drawing/2014/main" id="{C969FDBC-5CF7-827E-AA09-68413A9BCD3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8574245" y="2089939"/>
                <a:ext cx="166141" cy="1661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0" name="AutoShape 125">
                <a:extLst>
                  <a:ext uri="{FF2B5EF4-FFF2-40B4-BE49-F238E27FC236}">
                    <a16:creationId xmlns:a16="http://schemas.microsoft.com/office/drawing/2014/main" id="{7149F96C-8FD3-048F-3CD9-B964CA3ADDCF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8609290" y="2125633"/>
                <a:ext cx="95402" cy="9540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B0DA58C-7021-2D93-3916-EACCEFBC2D65}"/>
              </a:ext>
            </a:extLst>
          </p:cNvPr>
          <p:cNvGrpSpPr/>
          <p:nvPr/>
        </p:nvGrpSpPr>
        <p:grpSpPr>
          <a:xfrm>
            <a:off x="10381338" y="3706494"/>
            <a:ext cx="1076868" cy="1076868"/>
            <a:chOff x="10381338" y="3706494"/>
            <a:chExt cx="1076868" cy="1076868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5CEA990-7919-962B-F3E3-5BE3BFD2A47C}"/>
                </a:ext>
              </a:extLst>
            </p:cNvPr>
            <p:cNvSpPr/>
            <p:nvPr/>
          </p:nvSpPr>
          <p:spPr>
            <a:xfrm>
              <a:off x="10381338" y="3706494"/>
              <a:ext cx="1076868" cy="107686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3B45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91EFCFD4-E4D3-B4E2-CC45-35A3261AB46A}"/>
                </a:ext>
              </a:extLst>
            </p:cNvPr>
            <p:cNvGrpSpPr/>
            <p:nvPr/>
          </p:nvGrpSpPr>
          <p:grpSpPr>
            <a:xfrm rot="10800000" flipH="1" flipV="1">
              <a:off x="10724315" y="4010688"/>
              <a:ext cx="416938" cy="416935"/>
              <a:chOff x="7275629" y="3045147"/>
              <a:chExt cx="464344" cy="464344"/>
            </a:xfrm>
            <a:solidFill>
              <a:srgbClr val="3B4576"/>
            </a:solidFill>
          </p:grpSpPr>
          <p:sp>
            <p:nvSpPr>
              <p:cNvPr id="52" name="AutoShape 56">
                <a:extLst>
                  <a:ext uri="{FF2B5EF4-FFF2-40B4-BE49-F238E27FC236}">
                    <a16:creationId xmlns:a16="http://schemas.microsoft.com/office/drawing/2014/main" id="{CA9A92FE-137A-9FCB-1D84-87D83886C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5629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3" name="AutoShape 57">
                <a:extLst>
                  <a:ext uri="{FF2B5EF4-FFF2-40B4-BE49-F238E27FC236}">
                    <a16:creationId xmlns:a16="http://schemas.microsoft.com/office/drawing/2014/main" id="{29E9E34F-C606-C338-40C2-07A137EC4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4717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4" name="AutoShape 58">
                <a:extLst>
                  <a:ext uri="{FF2B5EF4-FFF2-40B4-BE49-F238E27FC236}">
                    <a16:creationId xmlns:a16="http://schemas.microsoft.com/office/drawing/2014/main" id="{CB6204EE-01A9-2CD8-3C4B-389D0FCF4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5173" y="304514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1697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B0BAEF-37BF-A2D2-42E6-8ADA74A114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4E9DD13-BCDE-BCAF-FD46-8FA3107E1BF9}"/>
              </a:ext>
            </a:extLst>
          </p:cNvPr>
          <p:cNvGrpSpPr/>
          <p:nvPr/>
        </p:nvGrpSpPr>
        <p:grpSpPr>
          <a:xfrm>
            <a:off x="7475876" y="1015572"/>
            <a:ext cx="3712029" cy="4594120"/>
            <a:chOff x="7448751" y="1507925"/>
            <a:chExt cx="3511550" cy="4346002"/>
          </a:xfrm>
        </p:grpSpPr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id="{AA086B46-E771-311F-909C-8FAF56D60FAA}"/>
                </a:ext>
              </a:extLst>
            </p:cNvPr>
            <p:cNvSpPr/>
            <p:nvPr/>
          </p:nvSpPr>
          <p:spPr>
            <a:xfrm>
              <a:off x="7700003" y="2950736"/>
              <a:ext cx="2754059" cy="1005422"/>
            </a:xfrm>
            <a:custGeom>
              <a:avLst/>
              <a:gdLst>
                <a:gd name="connsiteX0" fmla="*/ 0 w 3417570"/>
                <a:gd name="connsiteY0" fmla="*/ 0 h 1181100"/>
                <a:gd name="connsiteX1" fmla="*/ 3417570 w 3417570"/>
                <a:gd name="connsiteY1" fmla="*/ 0 h 1181100"/>
                <a:gd name="connsiteX2" fmla="*/ 3417570 w 3417570"/>
                <a:gd name="connsiteY2" fmla="*/ 1181100 h 1181100"/>
                <a:gd name="connsiteX3" fmla="*/ 0 w 3417570"/>
                <a:gd name="connsiteY3" fmla="*/ 1181100 h 1181100"/>
                <a:gd name="connsiteX4" fmla="*/ 0 w 3417570"/>
                <a:gd name="connsiteY4" fmla="*/ 0 h 1181100"/>
                <a:gd name="connsiteX0" fmla="*/ 0 w 3417570"/>
                <a:gd name="connsiteY0" fmla="*/ 230293 h 1411393"/>
                <a:gd name="connsiteX1" fmla="*/ 3417570 w 3417570"/>
                <a:gd name="connsiteY1" fmla="*/ 230293 h 1411393"/>
                <a:gd name="connsiteX2" fmla="*/ 3417570 w 3417570"/>
                <a:gd name="connsiteY2" fmla="*/ 1411393 h 1411393"/>
                <a:gd name="connsiteX3" fmla="*/ 0 w 3417570"/>
                <a:gd name="connsiteY3" fmla="*/ 1411393 h 1411393"/>
                <a:gd name="connsiteX4" fmla="*/ 0 w 3417570"/>
                <a:gd name="connsiteY4" fmla="*/ 230293 h 1411393"/>
                <a:gd name="connsiteX0" fmla="*/ 0 w 3417570"/>
                <a:gd name="connsiteY0" fmla="*/ 150852 h 1331952"/>
                <a:gd name="connsiteX1" fmla="*/ 3417570 w 3417570"/>
                <a:gd name="connsiteY1" fmla="*/ 615672 h 1331952"/>
                <a:gd name="connsiteX2" fmla="*/ 3417570 w 3417570"/>
                <a:gd name="connsiteY2" fmla="*/ 1331952 h 1331952"/>
                <a:gd name="connsiteX3" fmla="*/ 0 w 3417570"/>
                <a:gd name="connsiteY3" fmla="*/ 1331952 h 1331952"/>
                <a:gd name="connsiteX4" fmla="*/ 0 w 3417570"/>
                <a:gd name="connsiteY4" fmla="*/ 150852 h 1331952"/>
                <a:gd name="connsiteX0" fmla="*/ 0 w 3417570"/>
                <a:gd name="connsiteY0" fmla="*/ 241944 h 1423044"/>
                <a:gd name="connsiteX1" fmla="*/ 3417570 w 3417570"/>
                <a:gd name="connsiteY1" fmla="*/ 706764 h 1423044"/>
                <a:gd name="connsiteX2" fmla="*/ 3417570 w 3417570"/>
                <a:gd name="connsiteY2" fmla="*/ 1423044 h 1423044"/>
                <a:gd name="connsiteX3" fmla="*/ 0 w 3417570"/>
                <a:gd name="connsiteY3" fmla="*/ 1423044 h 1423044"/>
                <a:gd name="connsiteX4" fmla="*/ 0 w 3417570"/>
                <a:gd name="connsiteY4" fmla="*/ 241944 h 1423044"/>
                <a:gd name="connsiteX0" fmla="*/ 0 w 3425190"/>
                <a:gd name="connsiteY0" fmla="*/ 260206 h 1441306"/>
                <a:gd name="connsiteX1" fmla="*/ 3425190 w 3425190"/>
                <a:gd name="connsiteY1" fmla="*/ 656446 h 1441306"/>
                <a:gd name="connsiteX2" fmla="*/ 3417570 w 3425190"/>
                <a:gd name="connsiteY2" fmla="*/ 1441306 h 1441306"/>
                <a:gd name="connsiteX3" fmla="*/ 0 w 3425190"/>
                <a:gd name="connsiteY3" fmla="*/ 1441306 h 1441306"/>
                <a:gd name="connsiteX4" fmla="*/ 0 w 3425190"/>
                <a:gd name="connsiteY4" fmla="*/ 260206 h 1441306"/>
                <a:gd name="connsiteX0" fmla="*/ 0 w 3425190"/>
                <a:gd name="connsiteY0" fmla="*/ 229807 h 1410907"/>
                <a:gd name="connsiteX1" fmla="*/ 3425190 w 3425190"/>
                <a:gd name="connsiteY1" fmla="*/ 626047 h 1410907"/>
                <a:gd name="connsiteX2" fmla="*/ 3417570 w 3425190"/>
                <a:gd name="connsiteY2" fmla="*/ 1410907 h 1410907"/>
                <a:gd name="connsiteX3" fmla="*/ 0 w 3425190"/>
                <a:gd name="connsiteY3" fmla="*/ 1410907 h 1410907"/>
                <a:gd name="connsiteX4" fmla="*/ 0 w 3425190"/>
                <a:gd name="connsiteY4" fmla="*/ 229807 h 1410907"/>
                <a:gd name="connsiteX0" fmla="*/ 0 w 3425190"/>
                <a:gd name="connsiteY0" fmla="*/ 254804 h 1435904"/>
                <a:gd name="connsiteX1" fmla="*/ 3425190 w 3425190"/>
                <a:gd name="connsiteY1" fmla="*/ 651044 h 1435904"/>
                <a:gd name="connsiteX2" fmla="*/ 3417570 w 3425190"/>
                <a:gd name="connsiteY2" fmla="*/ 1435904 h 1435904"/>
                <a:gd name="connsiteX3" fmla="*/ 0 w 3425190"/>
                <a:gd name="connsiteY3" fmla="*/ 1435904 h 1435904"/>
                <a:gd name="connsiteX4" fmla="*/ 0 w 3425190"/>
                <a:gd name="connsiteY4" fmla="*/ 254804 h 1435904"/>
                <a:gd name="connsiteX0" fmla="*/ 0 w 3425190"/>
                <a:gd name="connsiteY0" fmla="*/ 254804 h 1435904"/>
                <a:gd name="connsiteX1" fmla="*/ 3425190 w 3425190"/>
                <a:gd name="connsiteY1" fmla="*/ 651044 h 1435904"/>
                <a:gd name="connsiteX2" fmla="*/ 3417570 w 3425190"/>
                <a:gd name="connsiteY2" fmla="*/ 1435904 h 1435904"/>
                <a:gd name="connsiteX3" fmla="*/ 0 w 3425190"/>
                <a:gd name="connsiteY3" fmla="*/ 1435904 h 1435904"/>
                <a:gd name="connsiteX4" fmla="*/ 0 w 3425190"/>
                <a:gd name="connsiteY4" fmla="*/ 254804 h 1435904"/>
                <a:gd name="connsiteX0" fmla="*/ 0 w 3425190"/>
                <a:gd name="connsiteY0" fmla="*/ 254804 h 1435904"/>
                <a:gd name="connsiteX1" fmla="*/ 3425190 w 3425190"/>
                <a:gd name="connsiteY1" fmla="*/ 651044 h 1435904"/>
                <a:gd name="connsiteX2" fmla="*/ 3417570 w 3425190"/>
                <a:gd name="connsiteY2" fmla="*/ 1435904 h 1435904"/>
                <a:gd name="connsiteX3" fmla="*/ 0 w 3425190"/>
                <a:gd name="connsiteY3" fmla="*/ 1435904 h 1435904"/>
                <a:gd name="connsiteX4" fmla="*/ 0 w 3425190"/>
                <a:gd name="connsiteY4" fmla="*/ 254804 h 1435904"/>
                <a:gd name="connsiteX0" fmla="*/ 7620 w 3432810"/>
                <a:gd name="connsiteY0" fmla="*/ 254804 h 1435904"/>
                <a:gd name="connsiteX1" fmla="*/ 3432810 w 3432810"/>
                <a:gd name="connsiteY1" fmla="*/ 651044 h 1435904"/>
                <a:gd name="connsiteX2" fmla="*/ 3425190 w 3432810"/>
                <a:gd name="connsiteY2" fmla="*/ 1435904 h 1435904"/>
                <a:gd name="connsiteX3" fmla="*/ 0 w 3432810"/>
                <a:gd name="connsiteY3" fmla="*/ 712004 h 1435904"/>
                <a:gd name="connsiteX4" fmla="*/ 7620 w 3432810"/>
                <a:gd name="connsiteY4" fmla="*/ 254804 h 1435904"/>
                <a:gd name="connsiteX0" fmla="*/ 7620 w 3432810"/>
                <a:gd name="connsiteY0" fmla="*/ 254804 h 1435904"/>
                <a:gd name="connsiteX1" fmla="*/ 3432810 w 3432810"/>
                <a:gd name="connsiteY1" fmla="*/ 651044 h 1435904"/>
                <a:gd name="connsiteX2" fmla="*/ 3425190 w 3432810"/>
                <a:gd name="connsiteY2" fmla="*/ 1435904 h 1435904"/>
                <a:gd name="connsiteX3" fmla="*/ 0 w 3432810"/>
                <a:gd name="connsiteY3" fmla="*/ 712004 h 1435904"/>
                <a:gd name="connsiteX4" fmla="*/ 7620 w 3432810"/>
                <a:gd name="connsiteY4" fmla="*/ 254804 h 1435904"/>
                <a:gd name="connsiteX0" fmla="*/ 0 w 3432810"/>
                <a:gd name="connsiteY0" fmla="*/ 244693 h 1463893"/>
                <a:gd name="connsiteX1" fmla="*/ 3432810 w 3432810"/>
                <a:gd name="connsiteY1" fmla="*/ 679033 h 1463893"/>
                <a:gd name="connsiteX2" fmla="*/ 3425190 w 3432810"/>
                <a:gd name="connsiteY2" fmla="*/ 1463893 h 1463893"/>
                <a:gd name="connsiteX3" fmla="*/ 0 w 3432810"/>
                <a:gd name="connsiteY3" fmla="*/ 739993 h 1463893"/>
                <a:gd name="connsiteX4" fmla="*/ 0 w 3432810"/>
                <a:gd name="connsiteY4" fmla="*/ 244693 h 1463893"/>
                <a:gd name="connsiteX0" fmla="*/ 0 w 3432810"/>
                <a:gd name="connsiteY0" fmla="*/ 160031 h 1379231"/>
                <a:gd name="connsiteX1" fmla="*/ 3432810 w 3432810"/>
                <a:gd name="connsiteY1" fmla="*/ 594371 h 1379231"/>
                <a:gd name="connsiteX2" fmla="*/ 3425190 w 3432810"/>
                <a:gd name="connsiteY2" fmla="*/ 1379231 h 1379231"/>
                <a:gd name="connsiteX3" fmla="*/ 0 w 3432810"/>
                <a:gd name="connsiteY3" fmla="*/ 655331 h 1379231"/>
                <a:gd name="connsiteX4" fmla="*/ 0 w 3432810"/>
                <a:gd name="connsiteY4" fmla="*/ 160031 h 1379231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25190"/>
                <a:gd name="connsiteY0" fmla="*/ 160447 h 1379647"/>
                <a:gd name="connsiteX1" fmla="*/ 3409118 w 3425190"/>
                <a:gd name="connsiteY1" fmla="*/ 712655 h 1379647"/>
                <a:gd name="connsiteX2" fmla="*/ 3425190 w 3425190"/>
                <a:gd name="connsiteY2" fmla="*/ 1379647 h 1379647"/>
                <a:gd name="connsiteX3" fmla="*/ 0 w 3425190"/>
                <a:gd name="connsiteY3" fmla="*/ 655747 h 1379647"/>
                <a:gd name="connsiteX4" fmla="*/ 0 w 3425190"/>
                <a:gd name="connsiteY4" fmla="*/ 160447 h 1379647"/>
                <a:gd name="connsiteX0" fmla="*/ 0 w 3425190"/>
                <a:gd name="connsiteY0" fmla="*/ 160447 h 1379647"/>
                <a:gd name="connsiteX1" fmla="*/ 3409118 w 3425190"/>
                <a:gd name="connsiteY1" fmla="*/ 712655 h 1379647"/>
                <a:gd name="connsiteX2" fmla="*/ 3425190 w 3425190"/>
                <a:gd name="connsiteY2" fmla="*/ 1379647 h 1379647"/>
                <a:gd name="connsiteX3" fmla="*/ 0 w 3425190"/>
                <a:gd name="connsiteY3" fmla="*/ 655747 h 1379647"/>
                <a:gd name="connsiteX4" fmla="*/ 0 w 3425190"/>
                <a:gd name="connsiteY4" fmla="*/ 160447 h 1379647"/>
                <a:gd name="connsiteX0" fmla="*/ 0 w 3425190"/>
                <a:gd name="connsiteY0" fmla="*/ 160447 h 1320713"/>
                <a:gd name="connsiteX1" fmla="*/ 3409118 w 3425190"/>
                <a:gd name="connsiteY1" fmla="*/ 712655 h 1320713"/>
                <a:gd name="connsiteX2" fmla="*/ 3425190 w 3425190"/>
                <a:gd name="connsiteY2" fmla="*/ 1320713 h 1320713"/>
                <a:gd name="connsiteX3" fmla="*/ 0 w 3425190"/>
                <a:gd name="connsiteY3" fmla="*/ 655747 h 1320713"/>
                <a:gd name="connsiteX4" fmla="*/ 0 w 3425190"/>
                <a:gd name="connsiteY4" fmla="*/ 160447 h 1320713"/>
                <a:gd name="connsiteX0" fmla="*/ 0 w 3425190"/>
                <a:gd name="connsiteY0" fmla="*/ 160447 h 1320713"/>
                <a:gd name="connsiteX1" fmla="*/ 3409118 w 3425190"/>
                <a:gd name="connsiteY1" fmla="*/ 712655 h 1320713"/>
                <a:gd name="connsiteX2" fmla="*/ 3425190 w 3425190"/>
                <a:gd name="connsiteY2" fmla="*/ 1320713 h 1320713"/>
                <a:gd name="connsiteX3" fmla="*/ 0 w 3425190"/>
                <a:gd name="connsiteY3" fmla="*/ 655747 h 1320713"/>
                <a:gd name="connsiteX4" fmla="*/ 0 w 3425190"/>
                <a:gd name="connsiteY4" fmla="*/ 160447 h 132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5190" h="1320713">
                  <a:moveTo>
                    <a:pt x="0" y="160447"/>
                  </a:moveTo>
                  <a:cubicBezTo>
                    <a:pt x="194310" y="-228173"/>
                    <a:pt x="2940488" y="141155"/>
                    <a:pt x="3409118" y="712655"/>
                  </a:cubicBezTo>
                  <a:lnTo>
                    <a:pt x="3425190" y="1320713"/>
                  </a:lnTo>
                  <a:cubicBezTo>
                    <a:pt x="2686351" y="712471"/>
                    <a:pt x="270510" y="450007"/>
                    <a:pt x="0" y="655747"/>
                  </a:cubicBezTo>
                  <a:lnTo>
                    <a:pt x="0" y="16044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9F392884-FA6A-0343-0B5F-E34D4490F71F}"/>
                </a:ext>
              </a:extLst>
            </p:cNvPr>
            <p:cNvSpPr/>
            <p:nvPr/>
          </p:nvSpPr>
          <p:spPr>
            <a:xfrm>
              <a:off x="7898339" y="3684007"/>
              <a:ext cx="2338476" cy="1047944"/>
            </a:xfrm>
            <a:custGeom>
              <a:avLst/>
              <a:gdLst>
                <a:gd name="connsiteX0" fmla="*/ 0 w 3417570"/>
                <a:gd name="connsiteY0" fmla="*/ 0 h 1181100"/>
                <a:gd name="connsiteX1" fmla="*/ 3417570 w 3417570"/>
                <a:gd name="connsiteY1" fmla="*/ 0 h 1181100"/>
                <a:gd name="connsiteX2" fmla="*/ 3417570 w 3417570"/>
                <a:gd name="connsiteY2" fmla="*/ 1181100 h 1181100"/>
                <a:gd name="connsiteX3" fmla="*/ 0 w 3417570"/>
                <a:gd name="connsiteY3" fmla="*/ 1181100 h 1181100"/>
                <a:gd name="connsiteX4" fmla="*/ 0 w 3417570"/>
                <a:gd name="connsiteY4" fmla="*/ 0 h 1181100"/>
                <a:gd name="connsiteX0" fmla="*/ 0 w 3417570"/>
                <a:gd name="connsiteY0" fmla="*/ 230293 h 1411393"/>
                <a:gd name="connsiteX1" fmla="*/ 3417570 w 3417570"/>
                <a:gd name="connsiteY1" fmla="*/ 230293 h 1411393"/>
                <a:gd name="connsiteX2" fmla="*/ 3417570 w 3417570"/>
                <a:gd name="connsiteY2" fmla="*/ 1411393 h 1411393"/>
                <a:gd name="connsiteX3" fmla="*/ 0 w 3417570"/>
                <a:gd name="connsiteY3" fmla="*/ 1411393 h 1411393"/>
                <a:gd name="connsiteX4" fmla="*/ 0 w 3417570"/>
                <a:gd name="connsiteY4" fmla="*/ 230293 h 1411393"/>
                <a:gd name="connsiteX0" fmla="*/ 0 w 3417570"/>
                <a:gd name="connsiteY0" fmla="*/ 150852 h 1331952"/>
                <a:gd name="connsiteX1" fmla="*/ 3417570 w 3417570"/>
                <a:gd name="connsiteY1" fmla="*/ 615672 h 1331952"/>
                <a:gd name="connsiteX2" fmla="*/ 3417570 w 3417570"/>
                <a:gd name="connsiteY2" fmla="*/ 1331952 h 1331952"/>
                <a:gd name="connsiteX3" fmla="*/ 0 w 3417570"/>
                <a:gd name="connsiteY3" fmla="*/ 1331952 h 1331952"/>
                <a:gd name="connsiteX4" fmla="*/ 0 w 3417570"/>
                <a:gd name="connsiteY4" fmla="*/ 150852 h 1331952"/>
                <a:gd name="connsiteX0" fmla="*/ 0 w 3417570"/>
                <a:gd name="connsiteY0" fmla="*/ 241944 h 1423044"/>
                <a:gd name="connsiteX1" fmla="*/ 3417570 w 3417570"/>
                <a:gd name="connsiteY1" fmla="*/ 706764 h 1423044"/>
                <a:gd name="connsiteX2" fmla="*/ 3417570 w 3417570"/>
                <a:gd name="connsiteY2" fmla="*/ 1423044 h 1423044"/>
                <a:gd name="connsiteX3" fmla="*/ 0 w 3417570"/>
                <a:gd name="connsiteY3" fmla="*/ 1423044 h 1423044"/>
                <a:gd name="connsiteX4" fmla="*/ 0 w 3417570"/>
                <a:gd name="connsiteY4" fmla="*/ 241944 h 1423044"/>
                <a:gd name="connsiteX0" fmla="*/ 0 w 3425190"/>
                <a:gd name="connsiteY0" fmla="*/ 260206 h 1441306"/>
                <a:gd name="connsiteX1" fmla="*/ 3425190 w 3425190"/>
                <a:gd name="connsiteY1" fmla="*/ 656446 h 1441306"/>
                <a:gd name="connsiteX2" fmla="*/ 3417570 w 3425190"/>
                <a:gd name="connsiteY2" fmla="*/ 1441306 h 1441306"/>
                <a:gd name="connsiteX3" fmla="*/ 0 w 3425190"/>
                <a:gd name="connsiteY3" fmla="*/ 1441306 h 1441306"/>
                <a:gd name="connsiteX4" fmla="*/ 0 w 3425190"/>
                <a:gd name="connsiteY4" fmla="*/ 260206 h 1441306"/>
                <a:gd name="connsiteX0" fmla="*/ 0 w 3425190"/>
                <a:gd name="connsiteY0" fmla="*/ 229807 h 1410907"/>
                <a:gd name="connsiteX1" fmla="*/ 3425190 w 3425190"/>
                <a:gd name="connsiteY1" fmla="*/ 626047 h 1410907"/>
                <a:gd name="connsiteX2" fmla="*/ 3417570 w 3425190"/>
                <a:gd name="connsiteY2" fmla="*/ 1410907 h 1410907"/>
                <a:gd name="connsiteX3" fmla="*/ 0 w 3425190"/>
                <a:gd name="connsiteY3" fmla="*/ 1410907 h 1410907"/>
                <a:gd name="connsiteX4" fmla="*/ 0 w 3425190"/>
                <a:gd name="connsiteY4" fmla="*/ 229807 h 1410907"/>
                <a:gd name="connsiteX0" fmla="*/ 0 w 3425190"/>
                <a:gd name="connsiteY0" fmla="*/ 254804 h 1435904"/>
                <a:gd name="connsiteX1" fmla="*/ 3425190 w 3425190"/>
                <a:gd name="connsiteY1" fmla="*/ 651044 h 1435904"/>
                <a:gd name="connsiteX2" fmla="*/ 3417570 w 3425190"/>
                <a:gd name="connsiteY2" fmla="*/ 1435904 h 1435904"/>
                <a:gd name="connsiteX3" fmla="*/ 0 w 3425190"/>
                <a:gd name="connsiteY3" fmla="*/ 1435904 h 1435904"/>
                <a:gd name="connsiteX4" fmla="*/ 0 w 3425190"/>
                <a:gd name="connsiteY4" fmla="*/ 254804 h 1435904"/>
                <a:gd name="connsiteX0" fmla="*/ 0 w 3425190"/>
                <a:gd name="connsiteY0" fmla="*/ 254804 h 1435904"/>
                <a:gd name="connsiteX1" fmla="*/ 3425190 w 3425190"/>
                <a:gd name="connsiteY1" fmla="*/ 651044 h 1435904"/>
                <a:gd name="connsiteX2" fmla="*/ 3417570 w 3425190"/>
                <a:gd name="connsiteY2" fmla="*/ 1435904 h 1435904"/>
                <a:gd name="connsiteX3" fmla="*/ 0 w 3425190"/>
                <a:gd name="connsiteY3" fmla="*/ 1435904 h 1435904"/>
                <a:gd name="connsiteX4" fmla="*/ 0 w 3425190"/>
                <a:gd name="connsiteY4" fmla="*/ 254804 h 1435904"/>
                <a:gd name="connsiteX0" fmla="*/ 0 w 3425190"/>
                <a:gd name="connsiteY0" fmla="*/ 254804 h 1435904"/>
                <a:gd name="connsiteX1" fmla="*/ 3425190 w 3425190"/>
                <a:gd name="connsiteY1" fmla="*/ 651044 h 1435904"/>
                <a:gd name="connsiteX2" fmla="*/ 3417570 w 3425190"/>
                <a:gd name="connsiteY2" fmla="*/ 1435904 h 1435904"/>
                <a:gd name="connsiteX3" fmla="*/ 0 w 3425190"/>
                <a:gd name="connsiteY3" fmla="*/ 1435904 h 1435904"/>
                <a:gd name="connsiteX4" fmla="*/ 0 w 3425190"/>
                <a:gd name="connsiteY4" fmla="*/ 254804 h 1435904"/>
                <a:gd name="connsiteX0" fmla="*/ 7620 w 3432810"/>
                <a:gd name="connsiteY0" fmla="*/ 254804 h 1435904"/>
                <a:gd name="connsiteX1" fmla="*/ 3432810 w 3432810"/>
                <a:gd name="connsiteY1" fmla="*/ 651044 h 1435904"/>
                <a:gd name="connsiteX2" fmla="*/ 3425190 w 3432810"/>
                <a:gd name="connsiteY2" fmla="*/ 1435904 h 1435904"/>
                <a:gd name="connsiteX3" fmla="*/ 0 w 3432810"/>
                <a:gd name="connsiteY3" fmla="*/ 712004 h 1435904"/>
                <a:gd name="connsiteX4" fmla="*/ 7620 w 3432810"/>
                <a:gd name="connsiteY4" fmla="*/ 254804 h 1435904"/>
                <a:gd name="connsiteX0" fmla="*/ 7620 w 3432810"/>
                <a:gd name="connsiteY0" fmla="*/ 254804 h 1435904"/>
                <a:gd name="connsiteX1" fmla="*/ 3432810 w 3432810"/>
                <a:gd name="connsiteY1" fmla="*/ 651044 h 1435904"/>
                <a:gd name="connsiteX2" fmla="*/ 3425190 w 3432810"/>
                <a:gd name="connsiteY2" fmla="*/ 1435904 h 1435904"/>
                <a:gd name="connsiteX3" fmla="*/ 0 w 3432810"/>
                <a:gd name="connsiteY3" fmla="*/ 712004 h 1435904"/>
                <a:gd name="connsiteX4" fmla="*/ 7620 w 3432810"/>
                <a:gd name="connsiteY4" fmla="*/ 254804 h 1435904"/>
                <a:gd name="connsiteX0" fmla="*/ 0 w 3432810"/>
                <a:gd name="connsiteY0" fmla="*/ 244693 h 1463893"/>
                <a:gd name="connsiteX1" fmla="*/ 3432810 w 3432810"/>
                <a:gd name="connsiteY1" fmla="*/ 679033 h 1463893"/>
                <a:gd name="connsiteX2" fmla="*/ 3425190 w 3432810"/>
                <a:gd name="connsiteY2" fmla="*/ 1463893 h 1463893"/>
                <a:gd name="connsiteX3" fmla="*/ 0 w 3432810"/>
                <a:gd name="connsiteY3" fmla="*/ 739993 h 1463893"/>
                <a:gd name="connsiteX4" fmla="*/ 0 w 3432810"/>
                <a:gd name="connsiteY4" fmla="*/ 244693 h 1463893"/>
                <a:gd name="connsiteX0" fmla="*/ 0 w 3432810"/>
                <a:gd name="connsiteY0" fmla="*/ 160031 h 1379231"/>
                <a:gd name="connsiteX1" fmla="*/ 3432810 w 3432810"/>
                <a:gd name="connsiteY1" fmla="*/ 594371 h 1379231"/>
                <a:gd name="connsiteX2" fmla="*/ 3425190 w 3432810"/>
                <a:gd name="connsiteY2" fmla="*/ 1379231 h 1379231"/>
                <a:gd name="connsiteX3" fmla="*/ 0 w 3432810"/>
                <a:gd name="connsiteY3" fmla="*/ 655331 h 1379231"/>
                <a:gd name="connsiteX4" fmla="*/ 0 w 3432810"/>
                <a:gd name="connsiteY4" fmla="*/ 160031 h 1379231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25191"/>
                <a:gd name="connsiteY0" fmla="*/ 157368 h 1376568"/>
                <a:gd name="connsiteX1" fmla="*/ 3414208 w 3425191"/>
                <a:gd name="connsiteY1" fmla="*/ 725292 h 1376568"/>
                <a:gd name="connsiteX2" fmla="*/ 3425190 w 3425191"/>
                <a:gd name="connsiteY2" fmla="*/ 1376568 h 1376568"/>
                <a:gd name="connsiteX3" fmla="*/ 0 w 3425191"/>
                <a:gd name="connsiteY3" fmla="*/ 652668 h 1376568"/>
                <a:gd name="connsiteX4" fmla="*/ 0 w 3425191"/>
                <a:gd name="connsiteY4" fmla="*/ 157368 h 1376568"/>
                <a:gd name="connsiteX0" fmla="*/ 0 w 3425190"/>
                <a:gd name="connsiteY0" fmla="*/ 157368 h 1376568"/>
                <a:gd name="connsiteX1" fmla="*/ 3414208 w 3425190"/>
                <a:gd name="connsiteY1" fmla="*/ 725292 h 1376568"/>
                <a:gd name="connsiteX2" fmla="*/ 3425190 w 3425190"/>
                <a:gd name="connsiteY2" fmla="*/ 1376568 h 1376568"/>
                <a:gd name="connsiteX3" fmla="*/ 0 w 3425190"/>
                <a:gd name="connsiteY3" fmla="*/ 652668 h 1376568"/>
                <a:gd name="connsiteX4" fmla="*/ 0 w 3425190"/>
                <a:gd name="connsiteY4" fmla="*/ 157368 h 137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5190" h="1376568">
                  <a:moveTo>
                    <a:pt x="0" y="157368"/>
                  </a:moveTo>
                  <a:cubicBezTo>
                    <a:pt x="194310" y="-231252"/>
                    <a:pt x="2945578" y="153792"/>
                    <a:pt x="3414208" y="725292"/>
                  </a:cubicBezTo>
                  <a:lnTo>
                    <a:pt x="3425190" y="1376568"/>
                  </a:lnTo>
                  <a:cubicBezTo>
                    <a:pt x="2493196" y="605274"/>
                    <a:pt x="270510" y="446928"/>
                    <a:pt x="0" y="652668"/>
                  </a:cubicBezTo>
                  <a:lnTo>
                    <a:pt x="0" y="157368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8E194770-AC43-AD58-A8FD-78C82516EAF8}"/>
                </a:ext>
              </a:extLst>
            </p:cNvPr>
            <p:cNvSpPr/>
            <p:nvPr/>
          </p:nvSpPr>
          <p:spPr>
            <a:xfrm>
              <a:off x="7898339" y="3483879"/>
              <a:ext cx="2561850" cy="950310"/>
            </a:xfrm>
            <a:custGeom>
              <a:avLst/>
              <a:gdLst>
                <a:gd name="connsiteX0" fmla="*/ 0 w 3727450"/>
                <a:gd name="connsiteY0" fmla="*/ 0 h 1181100"/>
                <a:gd name="connsiteX1" fmla="*/ 3727450 w 3727450"/>
                <a:gd name="connsiteY1" fmla="*/ 0 h 1181100"/>
                <a:gd name="connsiteX2" fmla="*/ 3727450 w 3727450"/>
                <a:gd name="connsiteY2" fmla="*/ 1181100 h 1181100"/>
                <a:gd name="connsiteX3" fmla="*/ 0 w 3727450"/>
                <a:gd name="connsiteY3" fmla="*/ 1181100 h 1181100"/>
                <a:gd name="connsiteX4" fmla="*/ 0 w 3727450"/>
                <a:gd name="connsiteY4" fmla="*/ 0 h 1181100"/>
                <a:gd name="connsiteX0" fmla="*/ 0 w 3727450"/>
                <a:gd name="connsiteY0" fmla="*/ 0 h 1361722"/>
                <a:gd name="connsiteX1" fmla="*/ 3727450 w 3727450"/>
                <a:gd name="connsiteY1" fmla="*/ 0 h 1361722"/>
                <a:gd name="connsiteX2" fmla="*/ 3727450 w 3727450"/>
                <a:gd name="connsiteY2" fmla="*/ 1181100 h 1361722"/>
                <a:gd name="connsiteX3" fmla="*/ 0 w 3727450"/>
                <a:gd name="connsiteY3" fmla="*/ 1181100 h 1361722"/>
                <a:gd name="connsiteX4" fmla="*/ 0 w 3727450"/>
                <a:gd name="connsiteY4" fmla="*/ 0 h 1361722"/>
                <a:gd name="connsiteX0" fmla="*/ 0 w 3733800"/>
                <a:gd name="connsiteY0" fmla="*/ 0 h 1296228"/>
                <a:gd name="connsiteX1" fmla="*/ 3727450 w 3733800"/>
                <a:gd name="connsiteY1" fmla="*/ 0 h 1296228"/>
                <a:gd name="connsiteX2" fmla="*/ 3733800 w 3733800"/>
                <a:gd name="connsiteY2" fmla="*/ 787400 h 1296228"/>
                <a:gd name="connsiteX3" fmla="*/ 0 w 3733800"/>
                <a:gd name="connsiteY3" fmla="*/ 1181100 h 1296228"/>
                <a:gd name="connsiteX4" fmla="*/ 0 w 3733800"/>
                <a:gd name="connsiteY4" fmla="*/ 0 h 1296228"/>
                <a:gd name="connsiteX0" fmla="*/ 0 w 3733800"/>
                <a:gd name="connsiteY0" fmla="*/ 0 h 1282523"/>
                <a:gd name="connsiteX1" fmla="*/ 3727450 w 3733800"/>
                <a:gd name="connsiteY1" fmla="*/ 0 h 1282523"/>
                <a:gd name="connsiteX2" fmla="*/ 3733800 w 3733800"/>
                <a:gd name="connsiteY2" fmla="*/ 641350 h 1282523"/>
                <a:gd name="connsiteX3" fmla="*/ 0 w 3733800"/>
                <a:gd name="connsiteY3" fmla="*/ 1181100 h 1282523"/>
                <a:gd name="connsiteX4" fmla="*/ 0 w 3733800"/>
                <a:gd name="connsiteY4" fmla="*/ 0 h 1282523"/>
                <a:gd name="connsiteX0" fmla="*/ 0 w 3733800"/>
                <a:gd name="connsiteY0" fmla="*/ 0 h 1385516"/>
                <a:gd name="connsiteX1" fmla="*/ 3727450 w 3733800"/>
                <a:gd name="connsiteY1" fmla="*/ 0 h 1385516"/>
                <a:gd name="connsiteX2" fmla="*/ 3733800 w 3733800"/>
                <a:gd name="connsiteY2" fmla="*/ 641350 h 1385516"/>
                <a:gd name="connsiteX3" fmla="*/ 0 w 3733800"/>
                <a:gd name="connsiteY3" fmla="*/ 1181100 h 1385516"/>
                <a:gd name="connsiteX4" fmla="*/ 0 w 3733800"/>
                <a:gd name="connsiteY4" fmla="*/ 0 h 1385516"/>
                <a:gd name="connsiteX0" fmla="*/ 0 w 3740150"/>
                <a:gd name="connsiteY0" fmla="*/ 0 h 1392433"/>
                <a:gd name="connsiteX1" fmla="*/ 3727450 w 3740150"/>
                <a:gd name="connsiteY1" fmla="*/ 0 h 1392433"/>
                <a:gd name="connsiteX2" fmla="*/ 3740150 w 3740150"/>
                <a:gd name="connsiteY2" fmla="*/ 666750 h 1392433"/>
                <a:gd name="connsiteX3" fmla="*/ 0 w 3740150"/>
                <a:gd name="connsiteY3" fmla="*/ 1181100 h 1392433"/>
                <a:gd name="connsiteX4" fmla="*/ 0 w 3740150"/>
                <a:gd name="connsiteY4" fmla="*/ 0 h 1392433"/>
                <a:gd name="connsiteX0" fmla="*/ 0 w 3746500"/>
                <a:gd name="connsiteY0" fmla="*/ 736600 h 1392433"/>
                <a:gd name="connsiteX1" fmla="*/ 3733800 w 3746500"/>
                <a:gd name="connsiteY1" fmla="*/ 0 h 1392433"/>
                <a:gd name="connsiteX2" fmla="*/ 3746500 w 3746500"/>
                <a:gd name="connsiteY2" fmla="*/ 666750 h 1392433"/>
                <a:gd name="connsiteX3" fmla="*/ 6350 w 3746500"/>
                <a:gd name="connsiteY3" fmla="*/ 1181100 h 1392433"/>
                <a:gd name="connsiteX4" fmla="*/ 0 w 3746500"/>
                <a:gd name="connsiteY4" fmla="*/ 7366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232152"/>
                <a:gd name="connsiteX1" fmla="*/ 3727634 w 3740334"/>
                <a:gd name="connsiteY1" fmla="*/ 0 h 1232152"/>
                <a:gd name="connsiteX2" fmla="*/ 3740334 w 3740334"/>
                <a:gd name="connsiteY2" fmla="*/ 666750 h 1232152"/>
                <a:gd name="connsiteX3" fmla="*/ 184 w 3740334"/>
                <a:gd name="connsiteY3" fmla="*/ 933450 h 1232152"/>
                <a:gd name="connsiteX4" fmla="*/ 12884 w 3740334"/>
                <a:gd name="connsiteY4" fmla="*/ 469900 h 1232152"/>
                <a:gd name="connsiteX0" fmla="*/ 0 w 3727450"/>
                <a:gd name="connsiteY0" fmla="*/ 469900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469900 h 1378796"/>
                <a:gd name="connsiteX0" fmla="*/ 0 w 3733800"/>
                <a:gd name="connsiteY0" fmla="*/ 641350 h 1378796"/>
                <a:gd name="connsiteX1" fmla="*/ 3721100 w 3733800"/>
                <a:gd name="connsiteY1" fmla="*/ 0 h 1378796"/>
                <a:gd name="connsiteX2" fmla="*/ 3733800 w 3733800"/>
                <a:gd name="connsiteY2" fmla="*/ 666750 h 1378796"/>
                <a:gd name="connsiteX3" fmla="*/ 19050 w 3733800"/>
                <a:gd name="connsiteY3" fmla="*/ 1162050 h 1378796"/>
                <a:gd name="connsiteX4" fmla="*/ 0 w 3733800"/>
                <a:gd name="connsiteY4" fmla="*/ 641350 h 1378796"/>
                <a:gd name="connsiteX0" fmla="*/ 0 w 3727450"/>
                <a:gd name="connsiteY0" fmla="*/ 533400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533400 h 1378796"/>
                <a:gd name="connsiteX0" fmla="*/ 0 w 3727450"/>
                <a:gd name="connsiteY0" fmla="*/ 533400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533400 h 1378796"/>
                <a:gd name="connsiteX0" fmla="*/ 0 w 3727450"/>
                <a:gd name="connsiteY0" fmla="*/ 481528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481528 h 1378796"/>
                <a:gd name="connsiteX0" fmla="*/ 0 w 3727450"/>
                <a:gd name="connsiteY0" fmla="*/ 481528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3750 w 3727450"/>
                <a:gd name="connsiteY3" fmla="*/ 1162050 h 1378796"/>
                <a:gd name="connsiteX4" fmla="*/ 0 w 3727450"/>
                <a:gd name="connsiteY4" fmla="*/ 481528 h 1378796"/>
                <a:gd name="connsiteX0" fmla="*/ 0 w 3727450"/>
                <a:gd name="connsiteY0" fmla="*/ 481528 h 1397950"/>
                <a:gd name="connsiteX1" fmla="*/ 3714750 w 3727450"/>
                <a:gd name="connsiteY1" fmla="*/ 0 h 1397950"/>
                <a:gd name="connsiteX2" fmla="*/ 3727450 w 3727450"/>
                <a:gd name="connsiteY2" fmla="*/ 666750 h 1397950"/>
                <a:gd name="connsiteX3" fmla="*/ 3750 w 3727450"/>
                <a:gd name="connsiteY3" fmla="*/ 1162050 h 1397950"/>
                <a:gd name="connsiteX4" fmla="*/ 0 w 3727450"/>
                <a:gd name="connsiteY4" fmla="*/ 481528 h 1397950"/>
                <a:gd name="connsiteX0" fmla="*/ 0 w 3736399"/>
                <a:gd name="connsiteY0" fmla="*/ 481528 h 1416302"/>
                <a:gd name="connsiteX1" fmla="*/ 3714750 w 3736399"/>
                <a:gd name="connsiteY1" fmla="*/ 0 h 1416302"/>
                <a:gd name="connsiteX2" fmla="*/ 3736399 w 3736399"/>
                <a:gd name="connsiteY2" fmla="*/ 727268 h 1416302"/>
                <a:gd name="connsiteX3" fmla="*/ 3750 w 3736399"/>
                <a:gd name="connsiteY3" fmla="*/ 1162050 h 1416302"/>
                <a:gd name="connsiteX4" fmla="*/ 0 w 3736399"/>
                <a:gd name="connsiteY4" fmla="*/ 481528 h 141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6399" h="1416302">
                  <a:moveTo>
                    <a:pt x="0" y="481528"/>
                  </a:moveTo>
                  <a:cubicBezTo>
                    <a:pt x="1219200" y="1036095"/>
                    <a:pt x="3435350" y="410633"/>
                    <a:pt x="3714750" y="0"/>
                  </a:cubicBezTo>
                  <a:cubicBezTo>
                    <a:pt x="3716867" y="262467"/>
                    <a:pt x="3734282" y="464801"/>
                    <a:pt x="3736399" y="727268"/>
                  </a:cubicBezTo>
                  <a:cubicBezTo>
                    <a:pt x="3059066" y="1463868"/>
                    <a:pt x="629429" y="1611677"/>
                    <a:pt x="3750" y="1162050"/>
                  </a:cubicBezTo>
                  <a:cubicBezTo>
                    <a:pt x="1633" y="1013883"/>
                    <a:pt x="2117" y="629695"/>
                    <a:pt x="0" y="481528"/>
                  </a:cubicBezTo>
                  <a:close/>
                </a:path>
              </a:pathLst>
            </a:custGeom>
            <a:solidFill>
              <a:srgbClr val="3B4576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Arrow: Down 6">
              <a:extLst>
                <a:ext uri="{FF2B5EF4-FFF2-40B4-BE49-F238E27FC236}">
                  <a16:creationId xmlns:a16="http://schemas.microsoft.com/office/drawing/2014/main" id="{54F6C486-4016-04F8-D03A-524CBC6473AE}"/>
                </a:ext>
              </a:extLst>
            </p:cNvPr>
            <p:cNvSpPr/>
            <p:nvPr/>
          </p:nvSpPr>
          <p:spPr>
            <a:xfrm>
              <a:off x="8495724" y="5005626"/>
              <a:ext cx="611963" cy="848301"/>
            </a:xfrm>
            <a:prstGeom prst="downArrow">
              <a:avLst>
                <a:gd name="adj1" fmla="val 70315"/>
                <a:gd name="adj2" fmla="val 63070"/>
              </a:avLst>
            </a:prstGeom>
            <a:solidFill>
              <a:schemeClr val="bg1">
                <a:lumMod val="85000"/>
              </a:scheme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C5A424D1-5D5C-554D-621D-D6389C7571FE}"/>
                </a:ext>
              </a:extLst>
            </p:cNvPr>
            <p:cNvSpPr/>
            <p:nvPr/>
          </p:nvSpPr>
          <p:spPr>
            <a:xfrm>
              <a:off x="7455930" y="2194243"/>
              <a:ext cx="3226798" cy="1053951"/>
            </a:xfrm>
            <a:custGeom>
              <a:avLst/>
              <a:gdLst>
                <a:gd name="connsiteX0" fmla="*/ 0 w 3417570"/>
                <a:gd name="connsiteY0" fmla="*/ 0 h 1181100"/>
                <a:gd name="connsiteX1" fmla="*/ 3417570 w 3417570"/>
                <a:gd name="connsiteY1" fmla="*/ 0 h 1181100"/>
                <a:gd name="connsiteX2" fmla="*/ 3417570 w 3417570"/>
                <a:gd name="connsiteY2" fmla="*/ 1181100 h 1181100"/>
                <a:gd name="connsiteX3" fmla="*/ 0 w 3417570"/>
                <a:gd name="connsiteY3" fmla="*/ 1181100 h 1181100"/>
                <a:gd name="connsiteX4" fmla="*/ 0 w 3417570"/>
                <a:gd name="connsiteY4" fmla="*/ 0 h 1181100"/>
                <a:gd name="connsiteX0" fmla="*/ 0 w 3417570"/>
                <a:gd name="connsiteY0" fmla="*/ 230293 h 1411393"/>
                <a:gd name="connsiteX1" fmla="*/ 3417570 w 3417570"/>
                <a:gd name="connsiteY1" fmla="*/ 230293 h 1411393"/>
                <a:gd name="connsiteX2" fmla="*/ 3417570 w 3417570"/>
                <a:gd name="connsiteY2" fmla="*/ 1411393 h 1411393"/>
                <a:gd name="connsiteX3" fmla="*/ 0 w 3417570"/>
                <a:gd name="connsiteY3" fmla="*/ 1411393 h 1411393"/>
                <a:gd name="connsiteX4" fmla="*/ 0 w 3417570"/>
                <a:gd name="connsiteY4" fmla="*/ 230293 h 1411393"/>
                <a:gd name="connsiteX0" fmla="*/ 0 w 3417570"/>
                <a:gd name="connsiteY0" fmla="*/ 150852 h 1331952"/>
                <a:gd name="connsiteX1" fmla="*/ 3417570 w 3417570"/>
                <a:gd name="connsiteY1" fmla="*/ 615672 h 1331952"/>
                <a:gd name="connsiteX2" fmla="*/ 3417570 w 3417570"/>
                <a:gd name="connsiteY2" fmla="*/ 1331952 h 1331952"/>
                <a:gd name="connsiteX3" fmla="*/ 0 w 3417570"/>
                <a:gd name="connsiteY3" fmla="*/ 1331952 h 1331952"/>
                <a:gd name="connsiteX4" fmla="*/ 0 w 3417570"/>
                <a:gd name="connsiteY4" fmla="*/ 150852 h 1331952"/>
                <a:gd name="connsiteX0" fmla="*/ 0 w 3417570"/>
                <a:gd name="connsiteY0" fmla="*/ 241944 h 1423044"/>
                <a:gd name="connsiteX1" fmla="*/ 3417570 w 3417570"/>
                <a:gd name="connsiteY1" fmla="*/ 706764 h 1423044"/>
                <a:gd name="connsiteX2" fmla="*/ 3417570 w 3417570"/>
                <a:gd name="connsiteY2" fmla="*/ 1423044 h 1423044"/>
                <a:gd name="connsiteX3" fmla="*/ 0 w 3417570"/>
                <a:gd name="connsiteY3" fmla="*/ 1423044 h 1423044"/>
                <a:gd name="connsiteX4" fmla="*/ 0 w 3417570"/>
                <a:gd name="connsiteY4" fmla="*/ 241944 h 1423044"/>
                <a:gd name="connsiteX0" fmla="*/ 0 w 3425190"/>
                <a:gd name="connsiteY0" fmla="*/ 260206 h 1441306"/>
                <a:gd name="connsiteX1" fmla="*/ 3425190 w 3425190"/>
                <a:gd name="connsiteY1" fmla="*/ 656446 h 1441306"/>
                <a:gd name="connsiteX2" fmla="*/ 3417570 w 3425190"/>
                <a:gd name="connsiteY2" fmla="*/ 1441306 h 1441306"/>
                <a:gd name="connsiteX3" fmla="*/ 0 w 3425190"/>
                <a:gd name="connsiteY3" fmla="*/ 1441306 h 1441306"/>
                <a:gd name="connsiteX4" fmla="*/ 0 w 3425190"/>
                <a:gd name="connsiteY4" fmla="*/ 260206 h 1441306"/>
                <a:gd name="connsiteX0" fmla="*/ 0 w 3425190"/>
                <a:gd name="connsiteY0" fmla="*/ 229807 h 1410907"/>
                <a:gd name="connsiteX1" fmla="*/ 3425190 w 3425190"/>
                <a:gd name="connsiteY1" fmla="*/ 626047 h 1410907"/>
                <a:gd name="connsiteX2" fmla="*/ 3417570 w 3425190"/>
                <a:gd name="connsiteY2" fmla="*/ 1410907 h 1410907"/>
                <a:gd name="connsiteX3" fmla="*/ 0 w 3425190"/>
                <a:gd name="connsiteY3" fmla="*/ 1410907 h 1410907"/>
                <a:gd name="connsiteX4" fmla="*/ 0 w 3425190"/>
                <a:gd name="connsiteY4" fmla="*/ 229807 h 1410907"/>
                <a:gd name="connsiteX0" fmla="*/ 0 w 3425190"/>
                <a:gd name="connsiteY0" fmla="*/ 254804 h 1435904"/>
                <a:gd name="connsiteX1" fmla="*/ 3425190 w 3425190"/>
                <a:gd name="connsiteY1" fmla="*/ 651044 h 1435904"/>
                <a:gd name="connsiteX2" fmla="*/ 3417570 w 3425190"/>
                <a:gd name="connsiteY2" fmla="*/ 1435904 h 1435904"/>
                <a:gd name="connsiteX3" fmla="*/ 0 w 3425190"/>
                <a:gd name="connsiteY3" fmla="*/ 1435904 h 1435904"/>
                <a:gd name="connsiteX4" fmla="*/ 0 w 3425190"/>
                <a:gd name="connsiteY4" fmla="*/ 254804 h 1435904"/>
                <a:gd name="connsiteX0" fmla="*/ 0 w 3425190"/>
                <a:gd name="connsiteY0" fmla="*/ 254804 h 1435904"/>
                <a:gd name="connsiteX1" fmla="*/ 3425190 w 3425190"/>
                <a:gd name="connsiteY1" fmla="*/ 651044 h 1435904"/>
                <a:gd name="connsiteX2" fmla="*/ 3417570 w 3425190"/>
                <a:gd name="connsiteY2" fmla="*/ 1435904 h 1435904"/>
                <a:gd name="connsiteX3" fmla="*/ 0 w 3425190"/>
                <a:gd name="connsiteY3" fmla="*/ 1435904 h 1435904"/>
                <a:gd name="connsiteX4" fmla="*/ 0 w 3425190"/>
                <a:gd name="connsiteY4" fmla="*/ 254804 h 1435904"/>
                <a:gd name="connsiteX0" fmla="*/ 0 w 3425190"/>
                <a:gd name="connsiteY0" fmla="*/ 254804 h 1435904"/>
                <a:gd name="connsiteX1" fmla="*/ 3425190 w 3425190"/>
                <a:gd name="connsiteY1" fmla="*/ 651044 h 1435904"/>
                <a:gd name="connsiteX2" fmla="*/ 3417570 w 3425190"/>
                <a:gd name="connsiteY2" fmla="*/ 1435904 h 1435904"/>
                <a:gd name="connsiteX3" fmla="*/ 0 w 3425190"/>
                <a:gd name="connsiteY3" fmla="*/ 1435904 h 1435904"/>
                <a:gd name="connsiteX4" fmla="*/ 0 w 3425190"/>
                <a:gd name="connsiteY4" fmla="*/ 254804 h 1435904"/>
                <a:gd name="connsiteX0" fmla="*/ 7620 w 3432810"/>
                <a:gd name="connsiteY0" fmla="*/ 254804 h 1435904"/>
                <a:gd name="connsiteX1" fmla="*/ 3432810 w 3432810"/>
                <a:gd name="connsiteY1" fmla="*/ 651044 h 1435904"/>
                <a:gd name="connsiteX2" fmla="*/ 3425190 w 3432810"/>
                <a:gd name="connsiteY2" fmla="*/ 1435904 h 1435904"/>
                <a:gd name="connsiteX3" fmla="*/ 0 w 3432810"/>
                <a:gd name="connsiteY3" fmla="*/ 712004 h 1435904"/>
                <a:gd name="connsiteX4" fmla="*/ 7620 w 3432810"/>
                <a:gd name="connsiteY4" fmla="*/ 254804 h 1435904"/>
                <a:gd name="connsiteX0" fmla="*/ 7620 w 3432810"/>
                <a:gd name="connsiteY0" fmla="*/ 254804 h 1435904"/>
                <a:gd name="connsiteX1" fmla="*/ 3432810 w 3432810"/>
                <a:gd name="connsiteY1" fmla="*/ 651044 h 1435904"/>
                <a:gd name="connsiteX2" fmla="*/ 3425190 w 3432810"/>
                <a:gd name="connsiteY2" fmla="*/ 1435904 h 1435904"/>
                <a:gd name="connsiteX3" fmla="*/ 0 w 3432810"/>
                <a:gd name="connsiteY3" fmla="*/ 712004 h 1435904"/>
                <a:gd name="connsiteX4" fmla="*/ 7620 w 3432810"/>
                <a:gd name="connsiteY4" fmla="*/ 254804 h 1435904"/>
                <a:gd name="connsiteX0" fmla="*/ 0 w 3432810"/>
                <a:gd name="connsiteY0" fmla="*/ 244693 h 1463893"/>
                <a:gd name="connsiteX1" fmla="*/ 3432810 w 3432810"/>
                <a:gd name="connsiteY1" fmla="*/ 679033 h 1463893"/>
                <a:gd name="connsiteX2" fmla="*/ 3425190 w 3432810"/>
                <a:gd name="connsiteY2" fmla="*/ 1463893 h 1463893"/>
                <a:gd name="connsiteX3" fmla="*/ 0 w 3432810"/>
                <a:gd name="connsiteY3" fmla="*/ 739993 h 1463893"/>
                <a:gd name="connsiteX4" fmla="*/ 0 w 3432810"/>
                <a:gd name="connsiteY4" fmla="*/ 244693 h 1463893"/>
                <a:gd name="connsiteX0" fmla="*/ 0 w 3432810"/>
                <a:gd name="connsiteY0" fmla="*/ 160031 h 1379231"/>
                <a:gd name="connsiteX1" fmla="*/ 3432810 w 3432810"/>
                <a:gd name="connsiteY1" fmla="*/ 594371 h 1379231"/>
                <a:gd name="connsiteX2" fmla="*/ 3425190 w 3432810"/>
                <a:gd name="connsiteY2" fmla="*/ 1379231 h 1379231"/>
                <a:gd name="connsiteX3" fmla="*/ 0 w 3432810"/>
                <a:gd name="connsiteY3" fmla="*/ 655331 h 1379231"/>
                <a:gd name="connsiteX4" fmla="*/ 0 w 3432810"/>
                <a:gd name="connsiteY4" fmla="*/ 160031 h 1379231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32810"/>
                <a:gd name="connsiteY0" fmla="*/ 187122 h 1406322"/>
                <a:gd name="connsiteX1" fmla="*/ 3432810 w 3432810"/>
                <a:gd name="connsiteY1" fmla="*/ 621462 h 1406322"/>
                <a:gd name="connsiteX2" fmla="*/ 3425190 w 3432810"/>
                <a:gd name="connsiteY2" fmla="*/ 1406322 h 1406322"/>
                <a:gd name="connsiteX3" fmla="*/ 0 w 3432810"/>
                <a:gd name="connsiteY3" fmla="*/ 682422 h 1406322"/>
                <a:gd name="connsiteX4" fmla="*/ 0 w 3432810"/>
                <a:gd name="connsiteY4" fmla="*/ 187122 h 1406322"/>
                <a:gd name="connsiteX0" fmla="*/ 0 w 3425190"/>
                <a:gd name="connsiteY0" fmla="*/ 161391 h 1380591"/>
                <a:gd name="connsiteX1" fmla="*/ 3424722 w 3425190"/>
                <a:gd name="connsiteY1" fmla="*/ 708884 h 1380591"/>
                <a:gd name="connsiteX2" fmla="*/ 3425190 w 3425190"/>
                <a:gd name="connsiteY2" fmla="*/ 1380591 h 1380591"/>
                <a:gd name="connsiteX3" fmla="*/ 0 w 3425190"/>
                <a:gd name="connsiteY3" fmla="*/ 656691 h 1380591"/>
                <a:gd name="connsiteX4" fmla="*/ 0 w 3425190"/>
                <a:gd name="connsiteY4" fmla="*/ 161391 h 1380591"/>
                <a:gd name="connsiteX0" fmla="*/ 0 w 3425190"/>
                <a:gd name="connsiteY0" fmla="*/ 165259 h 1384459"/>
                <a:gd name="connsiteX1" fmla="*/ 3400456 w 3425190"/>
                <a:gd name="connsiteY1" fmla="*/ 693894 h 1384459"/>
                <a:gd name="connsiteX2" fmla="*/ 3425190 w 3425190"/>
                <a:gd name="connsiteY2" fmla="*/ 1384459 h 1384459"/>
                <a:gd name="connsiteX3" fmla="*/ 0 w 3425190"/>
                <a:gd name="connsiteY3" fmla="*/ 660559 h 1384459"/>
                <a:gd name="connsiteX4" fmla="*/ 0 w 3425190"/>
                <a:gd name="connsiteY4" fmla="*/ 165259 h 1384459"/>
                <a:gd name="connsiteX0" fmla="*/ 0 w 3425190"/>
                <a:gd name="connsiteY0" fmla="*/ 165259 h 1384459"/>
                <a:gd name="connsiteX1" fmla="*/ 3400456 w 3425190"/>
                <a:gd name="connsiteY1" fmla="*/ 693894 h 1384459"/>
                <a:gd name="connsiteX2" fmla="*/ 3425190 w 3425190"/>
                <a:gd name="connsiteY2" fmla="*/ 1384459 h 1384459"/>
                <a:gd name="connsiteX3" fmla="*/ 0 w 3425190"/>
                <a:gd name="connsiteY3" fmla="*/ 660559 h 1384459"/>
                <a:gd name="connsiteX4" fmla="*/ 0 w 3425190"/>
                <a:gd name="connsiteY4" fmla="*/ 165259 h 1384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5190" h="1384459">
                  <a:moveTo>
                    <a:pt x="0" y="165259"/>
                  </a:moveTo>
                  <a:cubicBezTo>
                    <a:pt x="194310" y="-223361"/>
                    <a:pt x="2931826" y="122394"/>
                    <a:pt x="3400456" y="693894"/>
                  </a:cubicBezTo>
                  <a:lnTo>
                    <a:pt x="3425190" y="1384459"/>
                  </a:lnTo>
                  <a:cubicBezTo>
                    <a:pt x="2649665" y="718461"/>
                    <a:pt x="270510" y="454819"/>
                    <a:pt x="0" y="660559"/>
                  </a:cubicBezTo>
                  <a:lnTo>
                    <a:pt x="0" y="1652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133B2F22-046C-C754-BBC9-3D40E6833F39}"/>
                </a:ext>
              </a:extLst>
            </p:cNvPr>
            <p:cNvSpPr/>
            <p:nvPr/>
          </p:nvSpPr>
          <p:spPr>
            <a:xfrm>
              <a:off x="9998364" y="1507925"/>
              <a:ext cx="961937" cy="939746"/>
            </a:xfrm>
            <a:custGeom>
              <a:avLst/>
              <a:gdLst>
                <a:gd name="connsiteX0" fmla="*/ 0 w 1021080"/>
                <a:gd name="connsiteY0" fmla="*/ 0 h 1234440"/>
                <a:gd name="connsiteX1" fmla="*/ 1021080 w 1021080"/>
                <a:gd name="connsiteY1" fmla="*/ 0 h 1234440"/>
                <a:gd name="connsiteX2" fmla="*/ 1021080 w 1021080"/>
                <a:gd name="connsiteY2" fmla="*/ 1234440 h 1234440"/>
                <a:gd name="connsiteX3" fmla="*/ 0 w 1021080"/>
                <a:gd name="connsiteY3" fmla="*/ 1234440 h 1234440"/>
                <a:gd name="connsiteX4" fmla="*/ 0 w 1021080"/>
                <a:gd name="connsiteY4" fmla="*/ 0 h 1234440"/>
                <a:gd name="connsiteX0" fmla="*/ 0 w 1021080"/>
                <a:gd name="connsiteY0" fmla="*/ 0 h 1234440"/>
                <a:gd name="connsiteX1" fmla="*/ 1021080 w 1021080"/>
                <a:gd name="connsiteY1" fmla="*/ 0 h 1234440"/>
                <a:gd name="connsiteX2" fmla="*/ 1021080 w 1021080"/>
                <a:gd name="connsiteY2" fmla="*/ 1234440 h 1234440"/>
                <a:gd name="connsiteX3" fmla="*/ 6350 w 1021080"/>
                <a:gd name="connsiteY3" fmla="*/ 643890 h 1234440"/>
                <a:gd name="connsiteX4" fmla="*/ 0 w 1021080"/>
                <a:gd name="connsiteY4" fmla="*/ 0 h 1234440"/>
                <a:gd name="connsiteX0" fmla="*/ 0 w 1021080"/>
                <a:gd name="connsiteY0" fmla="*/ 0 h 1234440"/>
                <a:gd name="connsiteX1" fmla="*/ 1021080 w 1021080"/>
                <a:gd name="connsiteY1" fmla="*/ 0 h 1234440"/>
                <a:gd name="connsiteX2" fmla="*/ 1021080 w 1021080"/>
                <a:gd name="connsiteY2" fmla="*/ 1234440 h 1234440"/>
                <a:gd name="connsiteX3" fmla="*/ 6350 w 1021080"/>
                <a:gd name="connsiteY3" fmla="*/ 643890 h 1234440"/>
                <a:gd name="connsiteX4" fmla="*/ 0 w 1021080"/>
                <a:gd name="connsiteY4" fmla="*/ 0 h 1234440"/>
                <a:gd name="connsiteX0" fmla="*/ 0 w 1021080"/>
                <a:gd name="connsiteY0" fmla="*/ 0 h 1234440"/>
                <a:gd name="connsiteX1" fmla="*/ 1021080 w 1021080"/>
                <a:gd name="connsiteY1" fmla="*/ 0 h 1234440"/>
                <a:gd name="connsiteX2" fmla="*/ 1021080 w 1021080"/>
                <a:gd name="connsiteY2" fmla="*/ 1234440 h 1234440"/>
                <a:gd name="connsiteX3" fmla="*/ 6350 w 1021080"/>
                <a:gd name="connsiteY3" fmla="*/ 643890 h 1234440"/>
                <a:gd name="connsiteX4" fmla="*/ 0 w 1021080"/>
                <a:gd name="connsiteY4" fmla="*/ 0 h 1234440"/>
                <a:gd name="connsiteX0" fmla="*/ 0 w 1021080"/>
                <a:gd name="connsiteY0" fmla="*/ 0 h 1234440"/>
                <a:gd name="connsiteX1" fmla="*/ 1021080 w 1021080"/>
                <a:gd name="connsiteY1" fmla="*/ 508000 h 1234440"/>
                <a:gd name="connsiteX2" fmla="*/ 1021080 w 1021080"/>
                <a:gd name="connsiteY2" fmla="*/ 1234440 h 1234440"/>
                <a:gd name="connsiteX3" fmla="*/ 6350 w 1021080"/>
                <a:gd name="connsiteY3" fmla="*/ 643890 h 1234440"/>
                <a:gd name="connsiteX4" fmla="*/ 0 w 1021080"/>
                <a:gd name="connsiteY4" fmla="*/ 0 h 1234440"/>
                <a:gd name="connsiteX0" fmla="*/ 0 w 1021080"/>
                <a:gd name="connsiteY0" fmla="*/ 0 h 1234440"/>
                <a:gd name="connsiteX1" fmla="*/ 1021080 w 1021080"/>
                <a:gd name="connsiteY1" fmla="*/ 508000 h 1234440"/>
                <a:gd name="connsiteX2" fmla="*/ 1021080 w 1021080"/>
                <a:gd name="connsiteY2" fmla="*/ 1234440 h 1234440"/>
                <a:gd name="connsiteX3" fmla="*/ 6350 w 1021080"/>
                <a:gd name="connsiteY3" fmla="*/ 643890 h 1234440"/>
                <a:gd name="connsiteX4" fmla="*/ 0 w 1021080"/>
                <a:gd name="connsiteY4" fmla="*/ 0 h 1234440"/>
                <a:gd name="connsiteX0" fmla="*/ 0 w 1021080"/>
                <a:gd name="connsiteY0" fmla="*/ 0 h 1234440"/>
                <a:gd name="connsiteX1" fmla="*/ 1021080 w 1021080"/>
                <a:gd name="connsiteY1" fmla="*/ 508000 h 1234440"/>
                <a:gd name="connsiteX2" fmla="*/ 1021080 w 1021080"/>
                <a:gd name="connsiteY2" fmla="*/ 1234440 h 1234440"/>
                <a:gd name="connsiteX3" fmla="*/ 6350 w 1021080"/>
                <a:gd name="connsiteY3" fmla="*/ 643890 h 1234440"/>
                <a:gd name="connsiteX4" fmla="*/ 0 w 1021080"/>
                <a:gd name="connsiteY4" fmla="*/ 0 h 1234440"/>
                <a:gd name="connsiteX0" fmla="*/ 0 w 1021080"/>
                <a:gd name="connsiteY0" fmla="*/ 0 h 1234440"/>
                <a:gd name="connsiteX1" fmla="*/ 1021080 w 1021080"/>
                <a:gd name="connsiteY1" fmla="*/ 508000 h 1234440"/>
                <a:gd name="connsiteX2" fmla="*/ 1021080 w 1021080"/>
                <a:gd name="connsiteY2" fmla="*/ 1234440 h 1234440"/>
                <a:gd name="connsiteX3" fmla="*/ 6350 w 1021080"/>
                <a:gd name="connsiteY3" fmla="*/ 643890 h 1234440"/>
                <a:gd name="connsiteX4" fmla="*/ 0 w 1021080"/>
                <a:gd name="connsiteY4" fmla="*/ 0 h 123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080" h="1234440">
                  <a:moveTo>
                    <a:pt x="0" y="0"/>
                  </a:moveTo>
                  <a:cubicBezTo>
                    <a:pt x="168910" y="35983"/>
                    <a:pt x="801370" y="154517"/>
                    <a:pt x="1021080" y="508000"/>
                  </a:cubicBezTo>
                  <a:lnTo>
                    <a:pt x="1021080" y="1234440"/>
                  </a:lnTo>
                  <a:cubicBezTo>
                    <a:pt x="886037" y="1056640"/>
                    <a:pt x="941493" y="847090"/>
                    <a:pt x="6350" y="643890"/>
                  </a:cubicBezTo>
                  <a:cubicBezTo>
                    <a:pt x="4233" y="429260"/>
                    <a:pt x="2117" y="21463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FFE43799-AB94-1B3F-B28C-A305B3AF3F61}"/>
                </a:ext>
              </a:extLst>
            </p:cNvPr>
            <p:cNvSpPr/>
            <p:nvPr/>
          </p:nvSpPr>
          <p:spPr>
            <a:xfrm>
              <a:off x="7700005" y="2752952"/>
              <a:ext cx="2982724" cy="950310"/>
            </a:xfrm>
            <a:custGeom>
              <a:avLst/>
              <a:gdLst>
                <a:gd name="connsiteX0" fmla="*/ 0 w 3727450"/>
                <a:gd name="connsiteY0" fmla="*/ 0 h 1181100"/>
                <a:gd name="connsiteX1" fmla="*/ 3727450 w 3727450"/>
                <a:gd name="connsiteY1" fmla="*/ 0 h 1181100"/>
                <a:gd name="connsiteX2" fmla="*/ 3727450 w 3727450"/>
                <a:gd name="connsiteY2" fmla="*/ 1181100 h 1181100"/>
                <a:gd name="connsiteX3" fmla="*/ 0 w 3727450"/>
                <a:gd name="connsiteY3" fmla="*/ 1181100 h 1181100"/>
                <a:gd name="connsiteX4" fmla="*/ 0 w 3727450"/>
                <a:gd name="connsiteY4" fmla="*/ 0 h 1181100"/>
                <a:gd name="connsiteX0" fmla="*/ 0 w 3727450"/>
                <a:gd name="connsiteY0" fmla="*/ 0 h 1361722"/>
                <a:gd name="connsiteX1" fmla="*/ 3727450 w 3727450"/>
                <a:gd name="connsiteY1" fmla="*/ 0 h 1361722"/>
                <a:gd name="connsiteX2" fmla="*/ 3727450 w 3727450"/>
                <a:gd name="connsiteY2" fmla="*/ 1181100 h 1361722"/>
                <a:gd name="connsiteX3" fmla="*/ 0 w 3727450"/>
                <a:gd name="connsiteY3" fmla="*/ 1181100 h 1361722"/>
                <a:gd name="connsiteX4" fmla="*/ 0 w 3727450"/>
                <a:gd name="connsiteY4" fmla="*/ 0 h 1361722"/>
                <a:gd name="connsiteX0" fmla="*/ 0 w 3733800"/>
                <a:gd name="connsiteY0" fmla="*/ 0 h 1296228"/>
                <a:gd name="connsiteX1" fmla="*/ 3727450 w 3733800"/>
                <a:gd name="connsiteY1" fmla="*/ 0 h 1296228"/>
                <a:gd name="connsiteX2" fmla="*/ 3733800 w 3733800"/>
                <a:gd name="connsiteY2" fmla="*/ 787400 h 1296228"/>
                <a:gd name="connsiteX3" fmla="*/ 0 w 3733800"/>
                <a:gd name="connsiteY3" fmla="*/ 1181100 h 1296228"/>
                <a:gd name="connsiteX4" fmla="*/ 0 w 3733800"/>
                <a:gd name="connsiteY4" fmla="*/ 0 h 1296228"/>
                <a:gd name="connsiteX0" fmla="*/ 0 w 3733800"/>
                <a:gd name="connsiteY0" fmla="*/ 0 h 1282523"/>
                <a:gd name="connsiteX1" fmla="*/ 3727450 w 3733800"/>
                <a:gd name="connsiteY1" fmla="*/ 0 h 1282523"/>
                <a:gd name="connsiteX2" fmla="*/ 3733800 w 3733800"/>
                <a:gd name="connsiteY2" fmla="*/ 641350 h 1282523"/>
                <a:gd name="connsiteX3" fmla="*/ 0 w 3733800"/>
                <a:gd name="connsiteY3" fmla="*/ 1181100 h 1282523"/>
                <a:gd name="connsiteX4" fmla="*/ 0 w 3733800"/>
                <a:gd name="connsiteY4" fmla="*/ 0 h 1282523"/>
                <a:gd name="connsiteX0" fmla="*/ 0 w 3733800"/>
                <a:gd name="connsiteY0" fmla="*/ 0 h 1385516"/>
                <a:gd name="connsiteX1" fmla="*/ 3727450 w 3733800"/>
                <a:gd name="connsiteY1" fmla="*/ 0 h 1385516"/>
                <a:gd name="connsiteX2" fmla="*/ 3733800 w 3733800"/>
                <a:gd name="connsiteY2" fmla="*/ 641350 h 1385516"/>
                <a:gd name="connsiteX3" fmla="*/ 0 w 3733800"/>
                <a:gd name="connsiteY3" fmla="*/ 1181100 h 1385516"/>
                <a:gd name="connsiteX4" fmla="*/ 0 w 3733800"/>
                <a:gd name="connsiteY4" fmla="*/ 0 h 1385516"/>
                <a:gd name="connsiteX0" fmla="*/ 0 w 3740150"/>
                <a:gd name="connsiteY0" fmla="*/ 0 h 1392433"/>
                <a:gd name="connsiteX1" fmla="*/ 3727450 w 3740150"/>
                <a:gd name="connsiteY1" fmla="*/ 0 h 1392433"/>
                <a:gd name="connsiteX2" fmla="*/ 3740150 w 3740150"/>
                <a:gd name="connsiteY2" fmla="*/ 666750 h 1392433"/>
                <a:gd name="connsiteX3" fmla="*/ 0 w 3740150"/>
                <a:gd name="connsiteY3" fmla="*/ 1181100 h 1392433"/>
                <a:gd name="connsiteX4" fmla="*/ 0 w 3740150"/>
                <a:gd name="connsiteY4" fmla="*/ 0 h 1392433"/>
                <a:gd name="connsiteX0" fmla="*/ 0 w 3746500"/>
                <a:gd name="connsiteY0" fmla="*/ 736600 h 1392433"/>
                <a:gd name="connsiteX1" fmla="*/ 3733800 w 3746500"/>
                <a:gd name="connsiteY1" fmla="*/ 0 h 1392433"/>
                <a:gd name="connsiteX2" fmla="*/ 3746500 w 3746500"/>
                <a:gd name="connsiteY2" fmla="*/ 666750 h 1392433"/>
                <a:gd name="connsiteX3" fmla="*/ 6350 w 3746500"/>
                <a:gd name="connsiteY3" fmla="*/ 1181100 h 1392433"/>
                <a:gd name="connsiteX4" fmla="*/ 0 w 3746500"/>
                <a:gd name="connsiteY4" fmla="*/ 7366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232152"/>
                <a:gd name="connsiteX1" fmla="*/ 3727634 w 3740334"/>
                <a:gd name="connsiteY1" fmla="*/ 0 h 1232152"/>
                <a:gd name="connsiteX2" fmla="*/ 3740334 w 3740334"/>
                <a:gd name="connsiteY2" fmla="*/ 666750 h 1232152"/>
                <a:gd name="connsiteX3" fmla="*/ 184 w 3740334"/>
                <a:gd name="connsiteY3" fmla="*/ 933450 h 1232152"/>
                <a:gd name="connsiteX4" fmla="*/ 12884 w 3740334"/>
                <a:gd name="connsiteY4" fmla="*/ 469900 h 1232152"/>
                <a:gd name="connsiteX0" fmla="*/ 0 w 3727450"/>
                <a:gd name="connsiteY0" fmla="*/ 469900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469900 h 1378796"/>
                <a:gd name="connsiteX0" fmla="*/ 0 w 3733800"/>
                <a:gd name="connsiteY0" fmla="*/ 641350 h 1378796"/>
                <a:gd name="connsiteX1" fmla="*/ 3721100 w 3733800"/>
                <a:gd name="connsiteY1" fmla="*/ 0 h 1378796"/>
                <a:gd name="connsiteX2" fmla="*/ 3733800 w 3733800"/>
                <a:gd name="connsiteY2" fmla="*/ 666750 h 1378796"/>
                <a:gd name="connsiteX3" fmla="*/ 19050 w 3733800"/>
                <a:gd name="connsiteY3" fmla="*/ 1162050 h 1378796"/>
                <a:gd name="connsiteX4" fmla="*/ 0 w 3733800"/>
                <a:gd name="connsiteY4" fmla="*/ 641350 h 1378796"/>
                <a:gd name="connsiteX0" fmla="*/ 0 w 3727450"/>
                <a:gd name="connsiteY0" fmla="*/ 533400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533400 h 1378796"/>
                <a:gd name="connsiteX0" fmla="*/ 0 w 3727450"/>
                <a:gd name="connsiteY0" fmla="*/ 533400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533400 h 1378796"/>
                <a:gd name="connsiteX0" fmla="*/ 0 w 3727450"/>
                <a:gd name="connsiteY0" fmla="*/ 481528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481528 h 1378796"/>
                <a:gd name="connsiteX0" fmla="*/ 0 w 3727450"/>
                <a:gd name="connsiteY0" fmla="*/ 481528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3750 w 3727450"/>
                <a:gd name="connsiteY3" fmla="*/ 1162050 h 1378796"/>
                <a:gd name="connsiteX4" fmla="*/ 0 w 3727450"/>
                <a:gd name="connsiteY4" fmla="*/ 481528 h 1378796"/>
                <a:gd name="connsiteX0" fmla="*/ 0 w 3727450"/>
                <a:gd name="connsiteY0" fmla="*/ 481528 h 1397950"/>
                <a:gd name="connsiteX1" fmla="*/ 3714750 w 3727450"/>
                <a:gd name="connsiteY1" fmla="*/ 0 h 1397950"/>
                <a:gd name="connsiteX2" fmla="*/ 3727450 w 3727450"/>
                <a:gd name="connsiteY2" fmla="*/ 666750 h 1397950"/>
                <a:gd name="connsiteX3" fmla="*/ 3750 w 3727450"/>
                <a:gd name="connsiteY3" fmla="*/ 1162050 h 1397950"/>
                <a:gd name="connsiteX4" fmla="*/ 0 w 3727450"/>
                <a:gd name="connsiteY4" fmla="*/ 481528 h 1397950"/>
                <a:gd name="connsiteX0" fmla="*/ 0 w 3736399"/>
                <a:gd name="connsiteY0" fmla="*/ 481528 h 1416302"/>
                <a:gd name="connsiteX1" fmla="*/ 3714750 w 3736399"/>
                <a:gd name="connsiteY1" fmla="*/ 0 h 1416302"/>
                <a:gd name="connsiteX2" fmla="*/ 3736399 w 3736399"/>
                <a:gd name="connsiteY2" fmla="*/ 727268 h 1416302"/>
                <a:gd name="connsiteX3" fmla="*/ 3750 w 3736399"/>
                <a:gd name="connsiteY3" fmla="*/ 1162050 h 1416302"/>
                <a:gd name="connsiteX4" fmla="*/ 0 w 3736399"/>
                <a:gd name="connsiteY4" fmla="*/ 481528 h 141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6399" h="1416302">
                  <a:moveTo>
                    <a:pt x="0" y="481528"/>
                  </a:moveTo>
                  <a:cubicBezTo>
                    <a:pt x="1219200" y="1036095"/>
                    <a:pt x="3435350" y="410633"/>
                    <a:pt x="3714750" y="0"/>
                  </a:cubicBezTo>
                  <a:cubicBezTo>
                    <a:pt x="3716867" y="262467"/>
                    <a:pt x="3734282" y="464801"/>
                    <a:pt x="3736399" y="727268"/>
                  </a:cubicBezTo>
                  <a:cubicBezTo>
                    <a:pt x="3059066" y="1463868"/>
                    <a:pt x="629429" y="1611677"/>
                    <a:pt x="3750" y="1162050"/>
                  </a:cubicBezTo>
                  <a:cubicBezTo>
                    <a:pt x="1633" y="1013883"/>
                    <a:pt x="2117" y="629695"/>
                    <a:pt x="0" y="481528"/>
                  </a:cubicBezTo>
                  <a:close/>
                </a:path>
              </a:pathLst>
            </a:custGeom>
            <a:solidFill>
              <a:srgbClr val="C8AA84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6856EB10-CE00-A8FD-5855-F6EADDD1C84A}"/>
                </a:ext>
              </a:extLst>
            </p:cNvPr>
            <p:cNvSpPr/>
            <p:nvPr/>
          </p:nvSpPr>
          <p:spPr>
            <a:xfrm>
              <a:off x="7448751" y="1917855"/>
              <a:ext cx="3511550" cy="1049639"/>
            </a:xfrm>
            <a:custGeom>
              <a:avLst/>
              <a:gdLst>
                <a:gd name="connsiteX0" fmla="*/ 0 w 3727450"/>
                <a:gd name="connsiteY0" fmla="*/ 0 h 1181100"/>
                <a:gd name="connsiteX1" fmla="*/ 3727450 w 3727450"/>
                <a:gd name="connsiteY1" fmla="*/ 0 h 1181100"/>
                <a:gd name="connsiteX2" fmla="*/ 3727450 w 3727450"/>
                <a:gd name="connsiteY2" fmla="*/ 1181100 h 1181100"/>
                <a:gd name="connsiteX3" fmla="*/ 0 w 3727450"/>
                <a:gd name="connsiteY3" fmla="*/ 1181100 h 1181100"/>
                <a:gd name="connsiteX4" fmla="*/ 0 w 3727450"/>
                <a:gd name="connsiteY4" fmla="*/ 0 h 1181100"/>
                <a:gd name="connsiteX0" fmla="*/ 0 w 3727450"/>
                <a:gd name="connsiteY0" fmla="*/ 0 h 1361722"/>
                <a:gd name="connsiteX1" fmla="*/ 3727450 w 3727450"/>
                <a:gd name="connsiteY1" fmla="*/ 0 h 1361722"/>
                <a:gd name="connsiteX2" fmla="*/ 3727450 w 3727450"/>
                <a:gd name="connsiteY2" fmla="*/ 1181100 h 1361722"/>
                <a:gd name="connsiteX3" fmla="*/ 0 w 3727450"/>
                <a:gd name="connsiteY3" fmla="*/ 1181100 h 1361722"/>
                <a:gd name="connsiteX4" fmla="*/ 0 w 3727450"/>
                <a:gd name="connsiteY4" fmla="*/ 0 h 1361722"/>
                <a:gd name="connsiteX0" fmla="*/ 0 w 3733800"/>
                <a:gd name="connsiteY0" fmla="*/ 0 h 1296228"/>
                <a:gd name="connsiteX1" fmla="*/ 3727450 w 3733800"/>
                <a:gd name="connsiteY1" fmla="*/ 0 h 1296228"/>
                <a:gd name="connsiteX2" fmla="*/ 3733800 w 3733800"/>
                <a:gd name="connsiteY2" fmla="*/ 787400 h 1296228"/>
                <a:gd name="connsiteX3" fmla="*/ 0 w 3733800"/>
                <a:gd name="connsiteY3" fmla="*/ 1181100 h 1296228"/>
                <a:gd name="connsiteX4" fmla="*/ 0 w 3733800"/>
                <a:gd name="connsiteY4" fmla="*/ 0 h 1296228"/>
                <a:gd name="connsiteX0" fmla="*/ 0 w 3733800"/>
                <a:gd name="connsiteY0" fmla="*/ 0 h 1282523"/>
                <a:gd name="connsiteX1" fmla="*/ 3727450 w 3733800"/>
                <a:gd name="connsiteY1" fmla="*/ 0 h 1282523"/>
                <a:gd name="connsiteX2" fmla="*/ 3733800 w 3733800"/>
                <a:gd name="connsiteY2" fmla="*/ 641350 h 1282523"/>
                <a:gd name="connsiteX3" fmla="*/ 0 w 3733800"/>
                <a:gd name="connsiteY3" fmla="*/ 1181100 h 1282523"/>
                <a:gd name="connsiteX4" fmla="*/ 0 w 3733800"/>
                <a:gd name="connsiteY4" fmla="*/ 0 h 1282523"/>
                <a:gd name="connsiteX0" fmla="*/ 0 w 3733800"/>
                <a:gd name="connsiteY0" fmla="*/ 0 h 1385516"/>
                <a:gd name="connsiteX1" fmla="*/ 3727450 w 3733800"/>
                <a:gd name="connsiteY1" fmla="*/ 0 h 1385516"/>
                <a:gd name="connsiteX2" fmla="*/ 3733800 w 3733800"/>
                <a:gd name="connsiteY2" fmla="*/ 641350 h 1385516"/>
                <a:gd name="connsiteX3" fmla="*/ 0 w 3733800"/>
                <a:gd name="connsiteY3" fmla="*/ 1181100 h 1385516"/>
                <a:gd name="connsiteX4" fmla="*/ 0 w 3733800"/>
                <a:gd name="connsiteY4" fmla="*/ 0 h 1385516"/>
                <a:gd name="connsiteX0" fmla="*/ 0 w 3740150"/>
                <a:gd name="connsiteY0" fmla="*/ 0 h 1392433"/>
                <a:gd name="connsiteX1" fmla="*/ 3727450 w 3740150"/>
                <a:gd name="connsiteY1" fmla="*/ 0 h 1392433"/>
                <a:gd name="connsiteX2" fmla="*/ 3740150 w 3740150"/>
                <a:gd name="connsiteY2" fmla="*/ 666750 h 1392433"/>
                <a:gd name="connsiteX3" fmla="*/ 0 w 3740150"/>
                <a:gd name="connsiteY3" fmla="*/ 1181100 h 1392433"/>
                <a:gd name="connsiteX4" fmla="*/ 0 w 3740150"/>
                <a:gd name="connsiteY4" fmla="*/ 0 h 1392433"/>
                <a:gd name="connsiteX0" fmla="*/ 0 w 3746500"/>
                <a:gd name="connsiteY0" fmla="*/ 736600 h 1392433"/>
                <a:gd name="connsiteX1" fmla="*/ 3733800 w 3746500"/>
                <a:gd name="connsiteY1" fmla="*/ 0 h 1392433"/>
                <a:gd name="connsiteX2" fmla="*/ 3746500 w 3746500"/>
                <a:gd name="connsiteY2" fmla="*/ 666750 h 1392433"/>
                <a:gd name="connsiteX3" fmla="*/ 6350 w 3746500"/>
                <a:gd name="connsiteY3" fmla="*/ 1181100 h 1392433"/>
                <a:gd name="connsiteX4" fmla="*/ 0 w 3746500"/>
                <a:gd name="connsiteY4" fmla="*/ 7366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232152"/>
                <a:gd name="connsiteX1" fmla="*/ 3727634 w 3740334"/>
                <a:gd name="connsiteY1" fmla="*/ 0 h 1232152"/>
                <a:gd name="connsiteX2" fmla="*/ 3740334 w 3740334"/>
                <a:gd name="connsiteY2" fmla="*/ 666750 h 1232152"/>
                <a:gd name="connsiteX3" fmla="*/ 184 w 3740334"/>
                <a:gd name="connsiteY3" fmla="*/ 933450 h 1232152"/>
                <a:gd name="connsiteX4" fmla="*/ 12884 w 3740334"/>
                <a:gd name="connsiteY4" fmla="*/ 469900 h 1232152"/>
                <a:gd name="connsiteX0" fmla="*/ 0 w 3727450"/>
                <a:gd name="connsiteY0" fmla="*/ 469900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469900 h 1378796"/>
                <a:gd name="connsiteX0" fmla="*/ 0 w 3733800"/>
                <a:gd name="connsiteY0" fmla="*/ 641350 h 1378796"/>
                <a:gd name="connsiteX1" fmla="*/ 3721100 w 3733800"/>
                <a:gd name="connsiteY1" fmla="*/ 0 h 1378796"/>
                <a:gd name="connsiteX2" fmla="*/ 3733800 w 3733800"/>
                <a:gd name="connsiteY2" fmla="*/ 666750 h 1378796"/>
                <a:gd name="connsiteX3" fmla="*/ 19050 w 3733800"/>
                <a:gd name="connsiteY3" fmla="*/ 1162050 h 1378796"/>
                <a:gd name="connsiteX4" fmla="*/ 0 w 3733800"/>
                <a:gd name="connsiteY4" fmla="*/ 641350 h 1378796"/>
                <a:gd name="connsiteX0" fmla="*/ 0 w 3727450"/>
                <a:gd name="connsiteY0" fmla="*/ 533400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533400 h 1378796"/>
                <a:gd name="connsiteX0" fmla="*/ 0 w 3727450"/>
                <a:gd name="connsiteY0" fmla="*/ 533400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533400 h 1378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7450" h="1378796">
                  <a:moveTo>
                    <a:pt x="0" y="533400"/>
                  </a:moveTo>
                  <a:cubicBezTo>
                    <a:pt x="1219200" y="1087967"/>
                    <a:pt x="3435350" y="410633"/>
                    <a:pt x="3714750" y="0"/>
                  </a:cubicBezTo>
                  <a:cubicBezTo>
                    <a:pt x="3716867" y="262467"/>
                    <a:pt x="3725333" y="404283"/>
                    <a:pt x="3727450" y="666750"/>
                  </a:cubicBezTo>
                  <a:cubicBezTo>
                    <a:pt x="3050117" y="1403350"/>
                    <a:pt x="575733" y="1568450"/>
                    <a:pt x="12700" y="1162050"/>
                  </a:cubicBezTo>
                  <a:cubicBezTo>
                    <a:pt x="10583" y="1013883"/>
                    <a:pt x="2117" y="681567"/>
                    <a:pt x="0" y="533400"/>
                  </a:cubicBezTo>
                  <a:close/>
                </a:path>
              </a:pathLst>
            </a:custGeom>
            <a:solidFill>
              <a:srgbClr val="3B4576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656A8A20-CBF1-E730-33DC-3D30C3410EE3}"/>
                </a:ext>
              </a:extLst>
            </p:cNvPr>
            <p:cNvSpPr/>
            <p:nvPr/>
          </p:nvSpPr>
          <p:spPr>
            <a:xfrm>
              <a:off x="8578285" y="4229834"/>
              <a:ext cx="1660012" cy="1134219"/>
            </a:xfrm>
            <a:custGeom>
              <a:avLst/>
              <a:gdLst>
                <a:gd name="connsiteX0" fmla="*/ 0 w 3727450"/>
                <a:gd name="connsiteY0" fmla="*/ 0 h 1181100"/>
                <a:gd name="connsiteX1" fmla="*/ 3727450 w 3727450"/>
                <a:gd name="connsiteY1" fmla="*/ 0 h 1181100"/>
                <a:gd name="connsiteX2" fmla="*/ 3727450 w 3727450"/>
                <a:gd name="connsiteY2" fmla="*/ 1181100 h 1181100"/>
                <a:gd name="connsiteX3" fmla="*/ 0 w 3727450"/>
                <a:gd name="connsiteY3" fmla="*/ 1181100 h 1181100"/>
                <a:gd name="connsiteX4" fmla="*/ 0 w 3727450"/>
                <a:gd name="connsiteY4" fmla="*/ 0 h 1181100"/>
                <a:gd name="connsiteX0" fmla="*/ 0 w 3727450"/>
                <a:gd name="connsiteY0" fmla="*/ 0 h 1361722"/>
                <a:gd name="connsiteX1" fmla="*/ 3727450 w 3727450"/>
                <a:gd name="connsiteY1" fmla="*/ 0 h 1361722"/>
                <a:gd name="connsiteX2" fmla="*/ 3727450 w 3727450"/>
                <a:gd name="connsiteY2" fmla="*/ 1181100 h 1361722"/>
                <a:gd name="connsiteX3" fmla="*/ 0 w 3727450"/>
                <a:gd name="connsiteY3" fmla="*/ 1181100 h 1361722"/>
                <a:gd name="connsiteX4" fmla="*/ 0 w 3727450"/>
                <a:gd name="connsiteY4" fmla="*/ 0 h 1361722"/>
                <a:gd name="connsiteX0" fmla="*/ 0 w 3733800"/>
                <a:gd name="connsiteY0" fmla="*/ 0 h 1296228"/>
                <a:gd name="connsiteX1" fmla="*/ 3727450 w 3733800"/>
                <a:gd name="connsiteY1" fmla="*/ 0 h 1296228"/>
                <a:gd name="connsiteX2" fmla="*/ 3733800 w 3733800"/>
                <a:gd name="connsiteY2" fmla="*/ 787400 h 1296228"/>
                <a:gd name="connsiteX3" fmla="*/ 0 w 3733800"/>
                <a:gd name="connsiteY3" fmla="*/ 1181100 h 1296228"/>
                <a:gd name="connsiteX4" fmla="*/ 0 w 3733800"/>
                <a:gd name="connsiteY4" fmla="*/ 0 h 1296228"/>
                <a:gd name="connsiteX0" fmla="*/ 0 w 3733800"/>
                <a:gd name="connsiteY0" fmla="*/ 0 h 1282523"/>
                <a:gd name="connsiteX1" fmla="*/ 3727450 w 3733800"/>
                <a:gd name="connsiteY1" fmla="*/ 0 h 1282523"/>
                <a:gd name="connsiteX2" fmla="*/ 3733800 w 3733800"/>
                <a:gd name="connsiteY2" fmla="*/ 641350 h 1282523"/>
                <a:gd name="connsiteX3" fmla="*/ 0 w 3733800"/>
                <a:gd name="connsiteY3" fmla="*/ 1181100 h 1282523"/>
                <a:gd name="connsiteX4" fmla="*/ 0 w 3733800"/>
                <a:gd name="connsiteY4" fmla="*/ 0 h 1282523"/>
                <a:gd name="connsiteX0" fmla="*/ 0 w 3733800"/>
                <a:gd name="connsiteY0" fmla="*/ 0 h 1385516"/>
                <a:gd name="connsiteX1" fmla="*/ 3727450 w 3733800"/>
                <a:gd name="connsiteY1" fmla="*/ 0 h 1385516"/>
                <a:gd name="connsiteX2" fmla="*/ 3733800 w 3733800"/>
                <a:gd name="connsiteY2" fmla="*/ 641350 h 1385516"/>
                <a:gd name="connsiteX3" fmla="*/ 0 w 3733800"/>
                <a:gd name="connsiteY3" fmla="*/ 1181100 h 1385516"/>
                <a:gd name="connsiteX4" fmla="*/ 0 w 3733800"/>
                <a:gd name="connsiteY4" fmla="*/ 0 h 1385516"/>
                <a:gd name="connsiteX0" fmla="*/ 0 w 3740150"/>
                <a:gd name="connsiteY0" fmla="*/ 0 h 1392433"/>
                <a:gd name="connsiteX1" fmla="*/ 3727450 w 3740150"/>
                <a:gd name="connsiteY1" fmla="*/ 0 h 1392433"/>
                <a:gd name="connsiteX2" fmla="*/ 3740150 w 3740150"/>
                <a:gd name="connsiteY2" fmla="*/ 666750 h 1392433"/>
                <a:gd name="connsiteX3" fmla="*/ 0 w 3740150"/>
                <a:gd name="connsiteY3" fmla="*/ 1181100 h 1392433"/>
                <a:gd name="connsiteX4" fmla="*/ 0 w 3740150"/>
                <a:gd name="connsiteY4" fmla="*/ 0 h 1392433"/>
                <a:gd name="connsiteX0" fmla="*/ 0 w 3746500"/>
                <a:gd name="connsiteY0" fmla="*/ 736600 h 1392433"/>
                <a:gd name="connsiteX1" fmla="*/ 3733800 w 3746500"/>
                <a:gd name="connsiteY1" fmla="*/ 0 h 1392433"/>
                <a:gd name="connsiteX2" fmla="*/ 3746500 w 3746500"/>
                <a:gd name="connsiteY2" fmla="*/ 666750 h 1392433"/>
                <a:gd name="connsiteX3" fmla="*/ 6350 w 3746500"/>
                <a:gd name="connsiteY3" fmla="*/ 1181100 h 1392433"/>
                <a:gd name="connsiteX4" fmla="*/ 0 w 3746500"/>
                <a:gd name="connsiteY4" fmla="*/ 7366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392433"/>
                <a:gd name="connsiteX1" fmla="*/ 3727634 w 3740334"/>
                <a:gd name="connsiteY1" fmla="*/ 0 h 1392433"/>
                <a:gd name="connsiteX2" fmla="*/ 3740334 w 3740334"/>
                <a:gd name="connsiteY2" fmla="*/ 666750 h 1392433"/>
                <a:gd name="connsiteX3" fmla="*/ 184 w 3740334"/>
                <a:gd name="connsiteY3" fmla="*/ 1181100 h 1392433"/>
                <a:gd name="connsiteX4" fmla="*/ 12884 w 3740334"/>
                <a:gd name="connsiteY4" fmla="*/ 469900 h 1392433"/>
                <a:gd name="connsiteX0" fmla="*/ 12884 w 3740334"/>
                <a:gd name="connsiteY0" fmla="*/ 469900 h 1232152"/>
                <a:gd name="connsiteX1" fmla="*/ 3727634 w 3740334"/>
                <a:gd name="connsiteY1" fmla="*/ 0 h 1232152"/>
                <a:gd name="connsiteX2" fmla="*/ 3740334 w 3740334"/>
                <a:gd name="connsiteY2" fmla="*/ 666750 h 1232152"/>
                <a:gd name="connsiteX3" fmla="*/ 184 w 3740334"/>
                <a:gd name="connsiteY3" fmla="*/ 933450 h 1232152"/>
                <a:gd name="connsiteX4" fmla="*/ 12884 w 3740334"/>
                <a:gd name="connsiteY4" fmla="*/ 469900 h 1232152"/>
                <a:gd name="connsiteX0" fmla="*/ 0 w 3727450"/>
                <a:gd name="connsiteY0" fmla="*/ 469900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469900 h 1378796"/>
                <a:gd name="connsiteX0" fmla="*/ 0 w 3733800"/>
                <a:gd name="connsiteY0" fmla="*/ 641350 h 1378796"/>
                <a:gd name="connsiteX1" fmla="*/ 3721100 w 3733800"/>
                <a:gd name="connsiteY1" fmla="*/ 0 h 1378796"/>
                <a:gd name="connsiteX2" fmla="*/ 3733800 w 3733800"/>
                <a:gd name="connsiteY2" fmla="*/ 666750 h 1378796"/>
                <a:gd name="connsiteX3" fmla="*/ 19050 w 3733800"/>
                <a:gd name="connsiteY3" fmla="*/ 1162050 h 1378796"/>
                <a:gd name="connsiteX4" fmla="*/ 0 w 3733800"/>
                <a:gd name="connsiteY4" fmla="*/ 641350 h 1378796"/>
                <a:gd name="connsiteX0" fmla="*/ 0 w 3727450"/>
                <a:gd name="connsiteY0" fmla="*/ 533400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533400 h 1378796"/>
                <a:gd name="connsiteX0" fmla="*/ 0 w 3727450"/>
                <a:gd name="connsiteY0" fmla="*/ 533400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533400 h 1378796"/>
                <a:gd name="connsiteX0" fmla="*/ 0 w 3727450"/>
                <a:gd name="connsiteY0" fmla="*/ 481528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12700 w 3727450"/>
                <a:gd name="connsiteY3" fmla="*/ 1162050 h 1378796"/>
                <a:gd name="connsiteX4" fmla="*/ 0 w 3727450"/>
                <a:gd name="connsiteY4" fmla="*/ 481528 h 1378796"/>
                <a:gd name="connsiteX0" fmla="*/ 0 w 3727450"/>
                <a:gd name="connsiteY0" fmla="*/ 481528 h 1378796"/>
                <a:gd name="connsiteX1" fmla="*/ 3714750 w 3727450"/>
                <a:gd name="connsiteY1" fmla="*/ 0 h 1378796"/>
                <a:gd name="connsiteX2" fmla="*/ 3727450 w 3727450"/>
                <a:gd name="connsiteY2" fmla="*/ 666750 h 1378796"/>
                <a:gd name="connsiteX3" fmla="*/ 3750 w 3727450"/>
                <a:gd name="connsiteY3" fmla="*/ 1162050 h 1378796"/>
                <a:gd name="connsiteX4" fmla="*/ 0 w 3727450"/>
                <a:gd name="connsiteY4" fmla="*/ 481528 h 1378796"/>
                <a:gd name="connsiteX0" fmla="*/ 0 w 3727450"/>
                <a:gd name="connsiteY0" fmla="*/ 481528 h 1397950"/>
                <a:gd name="connsiteX1" fmla="*/ 3714750 w 3727450"/>
                <a:gd name="connsiteY1" fmla="*/ 0 h 1397950"/>
                <a:gd name="connsiteX2" fmla="*/ 3727450 w 3727450"/>
                <a:gd name="connsiteY2" fmla="*/ 666750 h 1397950"/>
                <a:gd name="connsiteX3" fmla="*/ 3750 w 3727450"/>
                <a:gd name="connsiteY3" fmla="*/ 1162050 h 1397950"/>
                <a:gd name="connsiteX4" fmla="*/ 0 w 3727450"/>
                <a:gd name="connsiteY4" fmla="*/ 481528 h 1397950"/>
                <a:gd name="connsiteX0" fmla="*/ 0 w 3736399"/>
                <a:gd name="connsiteY0" fmla="*/ 481528 h 1416302"/>
                <a:gd name="connsiteX1" fmla="*/ 3714750 w 3736399"/>
                <a:gd name="connsiteY1" fmla="*/ 0 h 1416302"/>
                <a:gd name="connsiteX2" fmla="*/ 3736399 w 3736399"/>
                <a:gd name="connsiteY2" fmla="*/ 727268 h 1416302"/>
                <a:gd name="connsiteX3" fmla="*/ 3750 w 3736399"/>
                <a:gd name="connsiteY3" fmla="*/ 1162050 h 1416302"/>
                <a:gd name="connsiteX4" fmla="*/ 0 w 3736399"/>
                <a:gd name="connsiteY4" fmla="*/ 481528 h 1416302"/>
                <a:gd name="connsiteX0" fmla="*/ 1316703 w 3732651"/>
                <a:gd name="connsiteY0" fmla="*/ 949821 h 1416302"/>
                <a:gd name="connsiteX1" fmla="*/ 3711002 w 3732651"/>
                <a:gd name="connsiteY1" fmla="*/ 0 h 1416302"/>
                <a:gd name="connsiteX2" fmla="*/ 3732651 w 3732651"/>
                <a:gd name="connsiteY2" fmla="*/ 727268 h 1416302"/>
                <a:gd name="connsiteX3" fmla="*/ 2 w 3732651"/>
                <a:gd name="connsiteY3" fmla="*/ 1162050 h 1416302"/>
                <a:gd name="connsiteX4" fmla="*/ 1316703 w 3732651"/>
                <a:gd name="connsiteY4" fmla="*/ 949821 h 1416302"/>
                <a:gd name="connsiteX0" fmla="*/ 1227349 w 3732651"/>
                <a:gd name="connsiteY0" fmla="*/ 870571 h 1416302"/>
                <a:gd name="connsiteX1" fmla="*/ 3711002 w 3732651"/>
                <a:gd name="connsiteY1" fmla="*/ 0 h 1416302"/>
                <a:gd name="connsiteX2" fmla="*/ 3732651 w 3732651"/>
                <a:gd name="connsiteY2" fmla="*/ 727268 h 1416302"/>
                <a:gd name="connsiteX3" fmla="*/ 2 w 3732651"/>
                <a:gd name="connsiteY3" fmla="*/ 1162050 h 1416302"/>
                <a:gd name="connsiteX4" fmla="*/ 1227349 w 3732651"/>
                <a:gd name="connsiteY4" fmla="*/ 870571 h 1416302"/>
                <a:gd name="connsiteX0" fmla="*/ 1227349 w 3732651"/>
                <a:gd name="connsiteY0" fmla="*/ 870571 h 1416302"/>
                <a:gd name="connsiteX1" fmla="*/ 3711002 w 3732651"/>
                <a:gd name="connsiteY1" fmla="*/ 0 h 1416302"/>
                <a:gd name="connsiteX2" fmla="*/ 3732651 w 3732651"/>
                <a:gd name="connsiteY2" fmla="*/ 727268 h 1416302"/>
                <a:gd name="connsiteX3" fmla="*/ 2 w 3732651"/>
                <a:gd name="connsiteY3" fmla="*/ 1162050 h 1416302"/>
                <a:gd name="connsiteX4" fmla="*/ 1227349 w 3732651"/>
                <a:gd name="connsiteY4" fmla="*/ 870571 h 1416302"/>
                <a:gd name="connsiteX0" fmla="*/ 0 w 2505302"/>
                <a:gd name="connsiteY0" fmla="*/ 870571 h 1851847"/>
                <a:gd name="connsiteX1" fmla="*/ 2483653 w 2505302"/>
                <a:gd name="connsiteY1" fmla="*/ 0 h 1851847"/>
                <a:gd name="connsiteX2" fmla="*/ 2505302 w 2505302"/>
                <a:gd name="connsiteY2" fmla="*/ 727268 h 1851847"/>
                <a:gd name="connsiteX3" fmla="*/ 361164 w 2505302"/>
                <a:gd name="connsiteY3" fmla="*/ 1709592 h 1851847"/>
                <a:gd name="connsiteX4" fmla="*/ 0 w 2505302"/>
                <a:gd name="connsiteY4" fmla="*/ 870571 h 1851847"/>
                <a:gd name="connsiteX0" fmla="*/ 194830 w 2700132"/>
                <a:gd name="connsiteY0" fmla="*/ 870571 h 1820402"/>
                <a:gd name="connsiteX1" fmla="*/ 2678483 w 2700132"/>
                <a:gd name="connsiteY1" fmla="*/ 0 h 1820402"/>
                <a:gd name="connsiteX2" fmla="*/ 2700132 w 2700132"/>
                <a:gd name="connsiteY2" fmla="*/ 727268 h 1820402"/>
                <a:gd name="connsiteX3" fmla="*/ 15 w 2700132"/>
                <a:gd name="connsiteY3" fmla="*/ 1673570 h 1820402"/>
                <a:gd name="connsiteX4" fmla="*/ 194830 w 2700132"/>
                <a:gd name="connsiteY4" fmla="*/ 870571 h 1820402"/>
                <a:gd name="connsiteX0" fmla="*/ 201903 w 2707205"/>
                <a:gd name="connsiteY0" fmla="*/ 870571 h 1820403"/>
                <a:gd name="connsiteX1" fmla="*/ 2685556 w 2707205"/>
                <a:gd name="connsiteY1" fmla="*/ 0 h 1820403"/>
                <a:gd name="connsiteX2" fmla="*/ 2707205 w 2707205"/>
                <a:gd name="connsiteY2" fmla="*/ 727268 h 1820403"/>
                <a:gd name="connsiteX3" fmla="*/ 7088 w 2707205"/>
                <a:gd name="connsiteY3" fmla="*/ 1673570 h 1820403"/>
                <a:gd name="connsiteX4" fmla="*/ 201903 w 2707205"/>
                <a:gd name="connsiteY4" fmla="*/ 870571 h 1820403"/>
                <a:gd name="connsiteX0" fmla="*/ 240746 w 2746048"/>
                <a:gd name="connsiteY0" fmla="*/ 870571 h 1783034"/>
                <a:gd name="connsiteX1" fmla="*/ 2724399 w 2746048"/>
                <a:gd name="connsiteY1" fmla="*/ 0 h 1783034"/>
                <a:gd name="connsiteX2" fmla="*/ 2746048 w 2746048"/>
                <a:gd name="connsiteY2" fmla="*/ 727268 h 1783034"/>
                <a:gd name="connsiteX3" fmla="*/ 6218 w 2746048"/>
                <a:gd name="connsiteY3" fmla="*/ 1630344 h 1783034"/>
                <a:gd name="connsiteX4" fmla="*/ 240746 w 2746048"/>
                <a:gd name="connsiteY4" fmla="*/ 870571 h 1783034"/>
                <a:gd name="connsiteX0" fmla="*/ 234528 w 2739830"/>
                <a:gd name="connsiteY0" fmla="*/ 870571 h 1783034"/>
                <a:gd name="connsiteX1" fmla="*/ 2718181 w 2739830"/>
                <a:gd name="connsiteY1" fmla="*/ 0 h 1783034"/>
                <a:gd name="connsiteX2" fmla="*/ 2739830 w 2739830"/>
                <a:gd name="connsiteY2" fmla="*/ 727268 h 1783034"/>
                <a:gd name="connsiteX3" fmla="*/ 0 w 2739830"/>
                <a:gd name="connsiteY3" fmla="*/ 1630344 h 1783034"/>
                <a:gd name="connsiteX4" fmla="*/ 234528 w 2739830"/>
                <a:gd name="connsiteY4" fmla="*/ 870571 h 1783034"/>
                <a:gd name="connsiteX0" fmla="*/ 234528 w 2739830"/>
                <a:gd name="connsiteY0" fmla="*/ 870571 h 1783034"/>
                <a:gd name="connsiteX1" fmla="*/ 2718181 w 2739830"/>
                <a:gd name="connsiteY1" fmla="*/ 0 h 1783034"/>
                <a:gd name="connsiteX2" fmla="*/ 2739830 w 2739830"/>
                <a:gd name="connsiteY2" fmla="*/ 727268 h 1783034"/>
                <a:gd name="connsiteX3" fmla="*/ 0 w 2739830"/>
                <a:gd name="connsiteY3" fmla="*/ 1630344 h 1783034"/>
                <a:gd name="connsiteX4" fmla="*/ 234528 w 2739830"/>
                <a:gd name="connsiteY4" fmla="*/ 870571 h 1783034"/>
                <a:gd name="connsiteX0" fmla="*/ 234528 w 2739830"/>
                <a:gd name="connsiteY0" fmla="*/ 870571 h 1783034"/>
                <a:gd name="connsiteX1" fmla="*/ 2718181 w 2739830"/>
                <a:gd name="connsiteY1" fmla="*/ 0 h 1783034"/>
                <a:gd name="connsiteX2" fmla="*/ 2739830 w 2739830"/>
                <a:gd name="connsiteY2" fmla="*/ 727268 h 1783034"/>
                <a:gd name="connsiteX3" fmla="*/ 0 w 2739830"/>
                <a:gd name="connsiteY3" fmla="*/ 1630344 h 1783034"/>
                <a:gd name="connsiteX4" fmla="*/ 234528 w 2739830"/>
                <a:gd name="connsiteY4" fmla="*/ 870571 h 1783034"/>
                <a:gd name="connsiteX0" fmla="*/ 284168 w 2739830"/>
                <a:gd name="connsiteY0" fmla="*/ 762504 h 1783034"/>
                <a:gd name="connsiteX1" fmla="*/ 2718181 w 2739830"/>
                <a:gd name="connsiteY1" fmla="*/ 0 h 1783034"/>
                <a:gd name="connsiteX2" fmla="*/ 2739830 w 2739830"/>
                <a:gd name="connsiteY2" fmla="*/ 727268 h 1783034"/>
                <a:gd name="connsiteX3" fmla="*/ 0 w 2739830"/>
                <a:gd name="connsiteY3" fmla="*/ 1630344 h 1783034"/>
                <a:gd name="connsiteX4" fmla="*/ 284168 w 2739830"/>
                <a:gd name="connsiteY4" fmla="*/ 762504 h 1783034"/>
                <a:gd name="connsiteX0" fmla="*/ 284168 w 2739830"/>
                <a:gd name="connsiteY0" fmla="*/ 762504 h 1783034"/>
                <a:gd name="connsiteX1" fmla="*/ 2718181 w 2739830"/>
                <a:gd name="connsiteY1" fmla="*/ 0 h 1783034"/>
                <a:gd name="connsiteX2" fmla="*/ 2739830 w 2739830"/>
                <a:gd name="connsiteY2" fmla="*/ 727268 h 1783034"/>
                <a:gd name="connsiteX3" fmla="*/ 0 w 2739830"/>
                <a:gd name="connsiteY3" fmla="*/ 1630344 h 1783034"/>
                <a:gd name="connsiteX4" fmla="*/ 284168 w 2739830"/>
                <a:gd name="connsiteY4" fmla="*/ 762504 h 1783034"/>
                <a:gd name="connsiteX0" fmla="*/ 288278 w 2743940"/>
                <a:gd name="connsiteY0" fmla="*/ 762504 h 1783034"/>
                <a:gd name="connsiteX1" fmla="*/ 2722291 w 2743940"/>
                <a:gd name="connsiteY1" fmla="*/ 0 h 1783034"/>
                <a:gd name="connsiteX2" fmla="*/ 2743940 w 2743940"/>
                <a:gd name="connsiteY2" fmla="*/ 727268 h 1783034"/>
                <a:gd name="connsiteX3" fmla="*/ 4110 w 2743940"/>
                <a:gd name="connsiteY3" fmla="*/ 1630344 h 1783034"/>
                <a:gd name="connsiteX4" fmla="*/ 288278 w 2743940"/>
                <a:gd name="connsiteY4" fmla="*/ 762504 h 1783034"/>
                <a:gd name="connsiteX0" fmla="*/ 288280 w 2743942"/>
                <a:gd name="connsiteY0" fmla="*/ 762504 h 1630344"/>
                <a:gd name="connsiteX1" fmla="*/ 2722293 w 2743942"/>
                <a:gd name="connsiteY1" fmla="*/ 0 h 1630344"/>
                <a:gd name="connsiteX2" fmla="*/ 2743942 w 2743942"/>
                <a:gd name="connsiteY2" fmla="*/ 727268 h 1630344"/>
                <a:gd name="connsiteX3" fmla="*/ 4112 w 2743942"/>
                <a:gd name="connsiteY3" fmla="*/ 1630344 h 1630344"/>
                <a:gd name="connsiteX4" fmla="*/ 288280 w 2743942"/>
                <a:gd name="connsiteY4" fmla="*/ 762504 h 1630344"/>
                <a:gd name="connsiteX0" fmla="*/ 288280 w 2743942"/>
                <a:gd name="connsiteY0" fmla="*/ 762504 h 1630344"/>
                <a:gd name="connsiteX1" fmla="*/ 2722293 w 2743942"/>
                <a:gd name="connsiteY1" fmla="*/ 0 h 1630344"/>
                <a:gd name="connsiteX2" fmla="*/ 2743942 w 2743942"/>
                <a:gd name="connsiteY2" fmla="*/ 727268 h 1630344"/>
                <a:gd name="connsiteX3" fmla="*/ 4112 w 2743942"/>
                <a:gd name="connsiteY3" fmla="*/ 1630344 h 1630344"/>
                <a:gd name="connsiteX4" fmla="*/ 288280 w 2743942"/>
                <a:gd name="connsiteY4" fmla="*/ 762504 h 1630344"/>
                <a:gd name="connsiteX0" fmla="*/ 288280 w 2743942"/>
                <a:gd name="connsiteY0" fmla="*/ 762504 h 1630344"/>
                <a:gd name="connsiteX1" fmla="*/ 2722293 w 2743942"/>
                <a:gd name="connsiteY1" fmla="*/ 0 h 1630344"/>
                <a:gd name="connsiteX2" fmla="*/ 2743942 w 2743942"/>
                <a:gd name="connsiteY2" fmla="*/ 727268 h 1630344"/>
                <a:gd name="connsiteX3" fmla="*/ 4112 w 2743942"/>
                <a:gd name="connsiteY3" fmla="*/ 1630344 h 1630344"/>
                <a:gd name="connsiteX4" fmla="*/ 288280 w 2743942"/>
                <a:gd name="connsiteY4" fmla="*/ 762504 h 1630344"/>
                <a:gd name="connsiteX0" fmla="*/ 288280 w 2743942"/>
                <a:gd name="connsiteY0" fmla="*/ 762504 h 1630344"/>
                <a:gd name="connsiteX1" fmla="*/ 2722293 w 2743942"/>
                <a:gd name="connsiteY1" fmla="*/ 0 h 1630344"/>
                <a:gd name="connsiteX2" fmla="*/ 2743942 w 2743942"/>
                <a:gd name="connsiteY2" fmla="*/ 727268 h 1630344"/>
                <a:gd name="connsiteX3" fmla="*/ 4112 w 2743942"/>
                <a:gd name="connsiteY3" fmla="*/ 1630344 h 1630344"/>
                <a:gd name="connsiteX4" fmla="*/ 288280 w 2743942"/>
                <a:gd name="connsiteY4" fmla="*/ 762504 h 1630344"/>
                <a:gd name="connsiteX0" fmla="*/ 288280 w 2743942"/>
                <a:gd name="connsiteY0" fmla="*/ 762504 h 1630344"/>
                <a:gd name="connsiteX1" fmla="*/ 2722293 w 2743942"/>
                <a:gd name="connsiteY1" fmla="*/ 0 h 1630344"/>
                <a:gd name="connsiteX2" fmla="*/ 2743942 w 2743942"/>
                <a:gd name="connsiteY2" fmla="*/ 727268 h 1630344"/>
                <a:gd name="connsiteX3" fmla="*/ 4112 w 2743942"/>
                <a:gd name="connsiteY3" fmla="*/ 1630344 h 1630344"/>
                <a:gd name="connsiteX4" fmla="*/ 288280 w 2743942"/>
                <a:gd name="connsiteY4" fmla="*/ 762504 h 1630344"/>
                <a:gd name="connsiteX0" fmla="*/ 288280 w 2743942"/>
                <a:gd name="connsiteY0" fmla="*/ 762504 h 1630344"/>
                <a:gd name="connsiteX1" fmla="*/ 2722293 w 2743942"/>
                <a:gd name="connsiteY1" fmla="*/ 0 h 1630344"/>
                <a:gd name="connsiteX2" fmla="*/ 2743942 w 2743942"/>
                <a:gd name="connsiteY2" fmla="*/ 727268 h 1630344"/>
                <a:gd name="connsiteX3" fmla="*/ 4112 w 2743942"/>
                <a:gd name="connsiteY3" fmla="*/ 1630344 h 1630344"/>
                <a:gd name="connsiteX4" fmla="*/ 288280 w 2743942"/>
                <a:gd name="connsiteY4" fmla="*/ 762504 h 1630344"/>
                <a:gd name="connsiteX0" fmla="*/ 302422 w 2758084"/>
                <a:gd name="connsiteY0" fmla="*/ 762504 h 1630344"/>
                <a:gd name="connsiteX1" fmla="*/ 2736435 w 2758084"/>
                <a:gd name="connsiteY1" fmla="*/ 0 h 1630344"/>
                <a:gd name="connsiteX2" fmla="*/ 2758084 w 2758084"/>
                <a:gd name="connsiteY2" fmla="*/ 727268 h 1630344"/>
                <a:gd name="connsiteX3" fmla="*/ 18254 w 2758084"/>
                <a:gd name="connsiteY3" fmla="*/ 1630344 h 1630344"/>
                <a:gd name="connsiteX4" fmla="*/ 302422 w 2758084"/>
                <a:gd name="connsiteY4" fmla="*/ 762504 h 1630344"/>
                <a:gd name="connsiteX0" fmla="*/ 167930 w 2777268"/>
                <a:gd name="connsiteY0" fmla="*/ 758216 h 1630344"/>
                <a:gd name="connsiteX1" fmla="*/ 2755619 w 2777268"/>
                <a:gd name="connsiteY1" fmla="*/ 0 h 1630344"/>
                <a:gd name="connsiteX2" fmla="*/ 2777268 w 2777268"/>
                <a:gd name="connsiteY2" fmla="*/ 727268 h 1630344"/>
                <a:gd name="connsiteX3" fmla="*/ 37438 w 2777268"/>
                <a:gd name="connsiteY3" fmla="*/ 1630344 h 1630344"/>
                <a:gd name="connsiteX4" fmla="*/ 167930 w 2777268"/>
                <a:gd name="connsiteY4" fmla="*/ 758216 h 1630344"/>
                <a:gd name="connsiteX0" fmla="*/ 185351 w 2794689"/>
                <a:gd name="connsiteY0" fmla="*/ 758216 h 1630344"/>
                <a:gd name="connsiteX1" fmla="*/ 2773040 w 2794689"/>
                <a:gd name="connsiteY1" fmla="*/ 0 h 1630344"/>
                <a:gd name="connsiteX2" fmla="*/ 2794689 w 2794689"/>
                <a:gd name="connsiteY2" fmla="*/ 727268 h 1630344"/>
                <a:gd name="connsiteX3" fmla="*/ 54859 w 2794689"/>
                <a:gd name="connsiteY3" fmla="*/ 1630344 h 1630344"/>
                <a:gd name="connsiteX4" fmla="*/ 185351 w 2794689"/>
                <a:gd name="connsiteY4" fmla="*/ 758216 h 1630344"/>
                <a:gd name="connsiteX0" fmla="*/ 193160 w 2802498"/>
                <a:gd name="connsiteY0" fmla="*/ 758216 h 1690391"/>
                <a:gd name="connsiteX1" fmla="*/ 2780849 w 2802498"/>
                <a:gd name="connsiteY1" fmla="*/ 0 h 1690391"/>
                <a:gd name="connsiteX2" fmla="*/ 2802498 w 2802498"/>
                <a:gd name="connsiteY2" fmla="*/ 727268 h 1690391"/>
                <a:gd name="connsiteX3" fmla="*/ 50847 w 2802498"/>
                <a:gd name="connsiteY3" fmla="*/ 1690391 h 1690391"/>
                <a:gd name="connsiteX4" fmla="*/ 193160 w 2802498"/>
                <a:gd name="connsiteY4" fmla="*/ 758216 h 1690391"/>
                <a:gd name="connsiteX0" fmla="*/ 142312 w 2751650"/>
                <a:gd name="connsiteY0" fmla="*/ 758216 h 1690391"/>
                <a:gd name="connsiteX1" fmla="*/ 2730001 w 2751650"/>
                <a:gd name="connsiteY1" fmla="*/ 0 h 1690391"/>
                <a:gd name="connsiteX2" fmla="*/ 2751650 w 2751650"/>
                <a:gd name="connsiteY2" fmla="*/ 727268 h 1690391"/>
                <a:gd name="connsiteX3" fmla="*/ -1 w 2751650"/>
                <a:gd name="connsiteY3" fmla="*/ 1690391 h 1690391"/>
                <a:gd name="connsiteX4" fmla="*/ 142312 w 2751650"/>
                <a:gd name="connsiteY4" fmla="*/ 758216 h 1690391"/>
                <a:gd name="connsiteX0" fmla="*/ 157477 w 2766815"/>
                <a:gd name="connsiteY0" fmla="*/ 758216 h 1690391"/>
                <a:gd name="connsiteX1" fmla="*/ 2745166 w 2766815"/>
                <a:gd name="connsiteY1" fmla="*/ 0 h 1690391"/>
                <a:gd name="connsiteX2" fmla="*/ 2766815 w 2766815"/>
                <a:gd name="connsiteY2" fmla="*/ 727268 h 1690391"/>
                <a:gd name="connsiteX3" fmla="*/ 15164 w 2766815"/>
                <a:gd name="connsiteY3" fmla="*/ 1690391 h 1690391"/>
                <a:gd name="connsiteX4" fmla="*/ 157477 w 2766815"/>
                <a:gd name="connsiteY4" fmla="*/ 758216 h 1690391"/>
                <a:gd name="connsiteX0" fmla="*/ 157477 w 2766815"/>
                <a:gd name="connsiteY0" fmla="*/ 758215 h 1690391"/>
                <a:gd name="connsiteX1" fmla="*/ 2745166 w 2766815"/>
                <a:gd name="connsiteY1" fmla="*/ 0 h 1690391"/>
                <a:gd name="connsiteX2" fmla="*/ 2766815 w 2766815"/>
                <a:gd name="connsiteY2" fmla="*/ 727268 h 1690391"/>
                <a:gd name="connsiteX3" fmla="*/ 15164 w 2766815"/>
                <a:gd name="connsiteY3" fmla="*/ 1690391 h 1690391"/>
                <a:gd name="connsiteX4" fmla="*/ 157477 w 2766815"/>
                <a:gd name="connsiteY4" fmla="*/ 758215 h 1690391"/>
                <a:gd name="connsiteX0" fmla="*/ 157477 w 2754994"/>
                <a:gd name="connsiteY0" fmla="*/ 758215 h 1690391"/>
                <a:gd name="connsiteX1" fmla="*/ 2745166 w 2754994"/>
                <a:gd name="connsiteY1" fmla="*/ 0 h 1690391"/>
                <a:gd name="connsiteX2" fmla="*/ 2754994 w 2754994"/>
                <a:gd name="connsiteY2" fmla="*/ 795893 h 1690391"/>
                <a:gd name="connsiteX3" fmla="*/ 15164 w 2754994"/>
                <a:gd name="connsiteY3" fmla="*/ 1690391 h 1690391"/>
                <a:gd name="connsiteX4" fmla="*/ 157477 w 2754994"/>
                <a:gd name="connsiteY4" fmla="*/ 758215 h 1690391"/>
                <a:gd name="connsiteX0" fmla="*/ 157477 w 2754994"/>
                <a:gd name="connsiteY0" fmla="*/ 758215 h 1690391"/>
                <a:gd name="connsiteX1" fmla="*/ 2745166 w 2754994"/>
                <a:gd name="connsiteY1" fmla="*/ 0 h 1690391"/>
                <a:gd name="connsiteX2" fmla="*/ 2754994 w 2754994"/>
                <a:gd name="connsiteY2" fmla="*/ 795893 h 1690391"/>
                <a:gd name="connsiteX3" fmla="*/ 15164 w 2754994"/>
                <a:gd name="connsiteY3" fmla="*/ 1690391 h 1690391"/>
                <a:gd name="connsiteX4" fmla="*/ 157477 w 2754994"/>
                <a:gd name="connsiteY4" fmla="*/ 758215 h 169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4994" h="1690391">
                  <a:moveTo>
                    <a:pt x="157477" y="758215"/>
                  </a:moveTo>
                  <a:cubicBezTo>
                    <a:pt x="979548" y="217697"/>
                    <a:pt x="2465766" y="410633"/>
                    <a:pt x="2745166" y="0"/>
                  </a:cubicBezTo>
                  <a:cubicBezTo>
                    <a:pt x="2747283" y="262467"/>
                    <a:pt x="2752877" y="533426"/>
                    <a:pt x="2754994" y="795893"/>
                  </a:cubicBezTo>
                  <a:cubicBezTo>
                    <a:pt x="2152837" y="1174985"/>
                    <a:pt x="799693" y="1030524"/>
                    <a:pt x="15164" y="1690391"/>
                  </a:cubicBezTo>
                  <a:cubicBezTo>
                    <a:pt x="16371" y="1019715"/>
                    <a:pt x="-70184" y="894720"/>
                    <a:pt x="157477" y="758215"/>
                  </a:cubicBezTo>
                  <a:close/>
                </a:path>
              </a:pathLst>
            </a:custGeom>
            <a:solidFill>
              <a:srgbClr val="C8AA84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5F4BB79-7EEA-61FB-5568-52BFED05178B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71F27F-A6C6-A548-CE0D-F96D4C828892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8A6D26-F8E6-F866-7102-B3049868CA92}"/>
              </a:ext>
            </a:extLst>
          </p:cNvPr>
          <p:cNvSpPr txBox="1"/>
          <p:nvPr/>
        </p:nvSpPr>
        <p:spPr>
          <a:xfrm>
            <a:off x="613317" y="904193"/>
            <a:ext cx="6284641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BFFA41-2C28-240E-D1BD-E30B5B70799F}"/>
              </a:ext>
            </a:extLst>
          </p:cNvPr>
          <p:cNvSpPr txBox="1"/>
          <p:nvPr/>
        </p:nvSpPr>
        <p:spPr>
          <a:xfrm>
            <a:off x="4113298" y="3144467"/>
            <a:ext cx="279893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01 تیتر عنوان را بنویسید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144354-ECDA-0528-8C4E-6C243965446F}"/>
              </a:ext>
            </a:extLst>
          </p:cNvPr>
          <p:cNvSpPr txBox="1"/>
          <p:nvPr/>
        </p:nvSpPr>
        <p:spPr>
          <a:xfrm>
            <a:off x="794911" y="3144467"/>
            <a:ext cx="279893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02 تیتر عنوان را بنویسید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93794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245499-A1CA-08E8-A208-2DB510EC7E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9EF312-8239-D4DA-80B7-20A0D4E5040F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99C049-782A-D814-AFAE-350C10A515D7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FF8233C-80BB-7FFF-08A0-E503F94E3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11503" y="983226"/>
            <a:ext cx="5726957" cy="45536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535182-0CD8-C72E-03F3-50807C51E8CE}"/>
              </a:ext>
            </a:extLst>
          </p:cNvPr>
          <p:cNvSpPr txBox="1"/>
          <p:nvPr/>
        </p:nvSpPr>
        <p:spPr>
          <a:xfrm>
            <a:off x="7102326" y="2309884"/>
            <a:ext cx="3378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کنش های اجتماعی</a:t>
            </a:r>
            <a:endParaRPr lang="en-US" sz="3200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8DB92D-68C6-5F4C-80C8-0B876269BA7C}"/>
              </a:ext>
            </a:extLst>
          </p:cNvPr>
          <p:cNvSpPr txBox="1"/>
          <p:nvPr/>
        </p:nvSpPr>
        <p:spPr>
          <a:xfrm>
            <a:off x="634769" y="976612"/>
            <a:ext cx="5028284" cy="440120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10559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DD6A68-B3FE-C501-19CB-AAF6D2C435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EBDA84-5B7D-BBC4-2576-928888FFEBE8}"/>
              </a:ext>
            </a:extLst>
          </p:cNvPr>
          <p:cNvSpPr/>
          <p:nvPr/>
        </p:nvSpPr>
        <p:spPr>
          <a:xfrm>
            <a:off x="1059078" y="1954029"/>
            <a:ext cx="10073844" cy="12015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1EB1605-2AF2-C614-E973-1AD60A9D8D31}"/>
              </a:ext>
            </a:extLst>
          </p:cNvPr>
          <p:cNvSpPr/>
          <p:nvPr/>
        </p:nvSpPr>
        <p:spPr>
          <a:xfrm>
            <a:off x="1059078" y="1533616"/>
            <a:ext cx="10073844" cy="1939992"/>
          </a:xfrm>
          <a:prstGeom prst="roundRect">
            <a:avLst>
              <a:gd name="adj" fmla="val 13326"/>
            </a:avLst>
          </a:prstGeom>
          <a:noFill/>
          <a:ln>
            <a:solidFill>
              <a:srgbClr val="26234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D8CAAB7-AF3A-0084-D48F-4F8EAEF8B119}"/>
              </a:ext>
            </a:extLst>
          </p:cNvPr>
          <p:cNvSpPr/>
          <p:nvPr/>
        </p:nvSpPr>
        <p:spPr>
          <a:xfrm>
            <a:off x="3923242" y="1224381"/>
            <a:ext cx="4345516" cy="592745"/>
          </a:xfrm>
          <a:prstGeom prst="roundRect">
            <a:avLst>
              <a:gd name="adj" fmla="val 0"/>
            </a:avLst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3529AB-6F91-743A-7C63-9D32FD1B8C98}"/>
              </a:ext>
            </a:extLst>
          </p:cNvPr>
          <p:cNvSpPr/>
          <p:nvPr/>
        </p:nvSpPr>
        <p:spPr>
          <a:xfrm>
            <a:off x="1059078" y="4278884"/>
            <a:ext cx="10073844" cy="795866"/>
          </a:xfrm>
          <a:prstGeom prst="roundRect">
            <a:avLst>
              <a:gd name="adj" fmla="val 21837"/>
            </a:avLst>
          </a:prstGeom>
          <a:noFill/>
          <a:ln>
            <a:solidFill>
              <a:srgbClr val="28204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3FE9AD7C-2E41-6944-5C23-4EB7165BD0A7}"/>
              </a:ext>
            </a:extLst>
          </p:cNvPr>
          <p:cNvSpPr/>
          <p:nvPr/>
        </p:nvSpPr>
        <p:spPr>
          <a:xfrm rot="5400000">
            <a:off x="5838014" y="3538003"/>
            <a:ext cx="515973" cy="660989"/>
          </a:xfrm>
          <a:prstGeom prst="chevron">
            <a:avLst/>
          </a:prstGeom>
          <a:solidFill>
            <a:srgbClr val="C8A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12F3A2-1E22-643F-EA1E-A096B34358BF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65D529-34FE-E96D-566D-E092FE3FEC0F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7488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65AE17-905C-69DF-1D22-569EDFC905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9350B7A-2A36-6DCF-5D1F-CBAB370D315B}"/>
              </a:ext>
            </a:extLst>
          </p:cNvPr>
          <p:cNvGrpSpPr/>
          <p:nvPr/>
        </p:nvGrpSpPr>
        <p:grpSpPr>
          <a:xfrm>
            <a:off x="4275889" y="1725760"/>
            <a:ext cx="3541900" cy="3541900"/>
            <a:chOff x="4520552" y="1544487"/>
            <a:chExt cx="2954100" cy="2954100"/>
          </a:xfrm>
        </p:grpSpPr>
        <p:grpSp>
          <p:nvGrpSpPr>
            <p:cNvPr id="3" name="Google Shape;778;p34">
              <a:extLst>
                <a:ext uri="{FF2B5EF4-FFF2-40B4-BE49-F238E27FC236}">
                  <a16:creationId xmlns:a16="http://schemas.microsoft.com/office/drawing/2014/main" id="{30E6D5BB-5D7C-546D-0CFF-902DC99D18A1}"/>
                </a:ext>
              </a:extLst>
            </p:cNvPr>
            <p:cNvGrpSpPr/>
            <p:nvPr/>
          </p:nvGrpSpPr>
          <p:grpSpPr>
            <a:xfrm>
              <a:off x="4520552" y="1544487"/>
              <a:ext cx="2954100" cy="2954100"/>
              <a:chOff x="3094875" y="1352875"/>
              <a:chExt cx="2954100" cy="2954100"/>
            </a:xfrm>
          </p:grpSpPr>
          <p:sp>
            <p:nvSpPr>
              <p:cNvPr id="4" name="Google Shape;779;p34">
                <a:extLst>
                  <a:ext uri="{FF2B5EF4-FFF2-40B4-BE49-F238E27FC236}">
                    <a16:creationId xmlns:a16="http://schemas.microsoft.com/office/drawing/2014/main" id="{C7F89A46-9510-0B51-DA25-7855E2165394}"/>
                  </a:ext>
                </a:extLst>
              </p:cNvPr>
              <p:cNvSpPr/>
              <p:nvPr/>
            </p:nvSpPr>
            <p:spPr>
              <a:xfrm>
                <a:off x="3203650" y="1461650"/>
                <a:ext cx="2736900" cy="2736900"/>
              </a:xfrm>
              <a:prstGeom prst="blockArc">
                <a:avLst>
                  <a:gd name="adj1" fmla="val 16201471"/>
                  <a:gd name="adj2" fmla="val 19872"/>
                  <a:gd name="adj3" fmla="val 7674"/>
                </a:avLst>
              </a:prstGeom>
              <a:solidFill>
                <a:srgbClr val="C8AA8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" name="Google Shape;780;p34">
                <a:extLst>
                  <a:ext uri="{FF2B5EF4-FFF2-40B4-BE49-F238E27FC236}">
                    <a16:creationId xmlns:a16="http://schemas.microsoft.com/office/drawing/2014/main" id="{9BC9B268-F841-4555-E53F-BA3FABAF2A08}"/>
                  </a:ext>
                </a:extLst>
              </p:cNvPr>
              <p:cNvSpPr/>
              <p:nvPr/>
            </p:nvSpPr>
            <p:spPr>
              <a:xfrm>
                <a:off x="3158738" y="1416738"/>
                <a:ext cx="2826600" cy="2826600"/>
              </a:xfrm>
              <a:prstGeom prst="blockArc">
                <a:avLst>
                  <a:gd name="adj1" fmla="val 776"/>
                  <a:gd name="adj2" fmla="val 5437771"/>
                  <a:gd name="adj3" fmla="val 12537"/>
                </a:avLst>
              </a:prstGeom>
              <a:solidFill>
                <a:srgbClr val="3B45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" name="Google Shape;781;p34">
                <a:extLst>
                  <a:ext uri="{FF2B5EF4-FFF2-40B4-BE49-F238E27FC236}">
                    <a16:creationId xmlns:a16="http://schemas.microsoft.com/office/drawing/2014/main" id="{0D18718E-D987-DCAF-9264-0BEC9EA9D637}"/>
                  </a:ext>
                </a:extLst>
              </p:cNvPr>
              <p:cNvSpPr/>
              <p:nvPr/>
            </p:nvSpPr>
            <p:spPr>
              <a:xfrm>
                <a:off x="3158813" y="1416813"/>
                <a:ext cx="2826600" cy="2826600"/>
              </a:xfrm>
              <a:prstGeom prst="blockArc">
                <a:avLst>
                  <a:gd name="adj1" fmla="val 10699420"/>
                  <a:gd name="adj2" fmla="val 16203760"/>
                  <a:gd name="adj3" fmla="val 14026"/>
                </a:avLst>
              </a:prstGeom>
              <a:solidFill>
                <a:srgbClr val="3B45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" name="Google Shape;782;p34">
                <a:extLst>
                  <a:ext uri="{FF2B5EF4-FFF2-40B4-BE49-F238E27FC236}">
                    <a16:creationId xmlns:a16="http://schemas.microsoft.com/office/drawing/2014/main" id="{DE87EBEE-831C-2E8B-696A-DC8240EF216F}"/>
                  </a:ext>
                </a:extLst>
              </p:cNvPr>
              <p:cNvSpPr/>
              <p:nvPr/>
            </p:nvSpPr>
            <p:spPr>
              <a:xfrm>
                <a:off x="3094875" y="1352875"/>
                <a:ext cx="2954100" cy="2954100"/>
              </a:xfrm>
              <a:prstGeom prst="blockArc">
                <a:avLst>
                  <a:gd name="adj1" fmla="val 5397164"/>
                  <a:gd name="adj2" fmla="val 10804491"/>
                  <a:gd name="adj3" fmla="val 17821"/>
                </a:avLst>
              </a:prstGeom>
              <a:solidFill>
                <a:srgbClr val="C8AA8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pic>
          <p:nvPicPr>
            <p:cNvPr id="8" name="Google Shape;787;p34" descr="Pusat Sasaran">
              <a:extLst>
                <a:ext uri="{FF2B5EF4-FFF2-40B4-BE49-F238E27FC236}">
                  <a16:creationId xmlns:a16="http://schemas.microsoft.com/office/drawing/2014/main" id="{AA0B8B23-0D4D-1302-100B-9DA15188F17D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72227" y="2496087"/>
              <a:ext cx="1050900" cy="10509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D9EB3B8-9AB2-7E69-3B98-65241218A40B}"/>
              </a:ext>
            </a:extLst>
          </p:cNvPr>
          <p:cNvGrpSpPr/>
          <p:nvPr/>
        </p:nvGrpSpPr>
        <p:grpSpPr>
          <a:xfrm>
            <a:off x="2135512" y="2468556"/>
            <a:ext cx="7863893" cy="2056308"/>
            <a:chOff x="1575075" y="1730151"/>
            <a:chExt cx="6097907" cy="1594525"/>
          </a:xfrm>
        </p:grpSpPr>
        <p:cxnSp>
          <p:nvCxnSpPr>
            <p:cNvPr id="10" name="Google Shape;783;p34">
              <a:extLst>
                <a:ext uri="{FF2B5EF4-FFF2-40B4-BE49-F238E27FC236}">
                  <a16:creationId xmlns:a16="http://schemas.microsoft.com/office/drawing/2014/main" id="{F76DF53D-11E1-5CB7-9F32-364046DD64B7}"/>
                </a:ext>
              </a:extLst>
            </p:cNvPr>
            <p:cNvCxnSpPr/>
            <p:nvPr/>
          </p:nvCxnSpPr>
          <p:spPr>
            <a:xfrm>
              <a:off x="1575075" y="1730151"/>
              <a:ext cx="1857300" cy="0"/>
            </a:xfrm>
            <a:prstGeom prst="straightConnector1">
              <a:avLst/>
            </a:prstGeom>
            <a:noFill/>
            <a:ln w="9525" cap="flat" cmpd="sng">
              <a:solidFill>
                <a:srgbClr val="3B4576"/>
              </a:solidFill>
              <a:prstDash val="dash"/>
              <a:round/>
              <a:headEnd type="none" w="sm" len="sm"/>
              <a:tailEnd type="none" w="sm" len="sm"/>
            </a:ln>
          </p:spPr>
        </p:cxnSp>
        <p:cxnSp>
          <p:nvCxnSpPr>
            <p:cNvPr id="11" name="Google Shape;784;p34">
              <a:extLst>
                <a:ext uri="{FF2B5EF4-FFF2-40B4-BE49-F238E27FC236}">
                  <a16:creationId xmlns:a16="http://schemas.microsoft.com/office/drawing/2014/main" id="{E4B79923-5CE6-C5F9-9FE0-D0FAF60AACAA}"/>
                </a:ext>
              </a:extLst>
            </p:cNvPr>
            <p:cNvCxnSpPr/>
            <p:nvPr/>
          </p:nvCxnSpPr>
          <p:spPr>
            <a:xfrm>
              <a:off x="1691313" y="3324676"/>
              <a:ext cx="1306800" cy="0"/>
            </a:xfrm>
            <a:prstGeom prst="straightConnector1">
              <a:avLst/>
            </a:prstGeom>
            <a:noFill/>
            <a:ln w="9525" cap="flat" cmpd="sng">
              <a:solidFill>
                <a:srgbClr val="3B4576"/>
              </a:solidFill>
              <a:prstDash val="dash"/>
              <a:round/>
              <a:headEnd type="none" w="sm" len="sm"/>
              <a:tailEnd type="none" w="sm" len="sm"/>
            </a:ln>
          </p:spPr>
        </p:cxnSp>
        <p:cxnSp>
          <p:nvCxnSpPr>
            <p:cNvPr id="12" name="Google Shape;785;p34">
              <a:extLst>
                <a:ext uri="{FF2B5EF4-FFF2-40B4-BE49-F238E27FC236}">
                  <a16:creationId xmlns:a16="http://schemas.microsoft.com/office/drawing/2014/main" id="{AF15E273-C15A-1668-0AB7-D684CB566EC9}"/>
                </a:ext>
              </a:extLst>
            </p:cNvPr>
            <p:cNvCxnSpPr/>
            <p:nvPr/>
          </p:nvCxnSpPr>
          <p:spPr>
            <a:xfrm>
              <a:off x="6145938" y="3324676"/>
              <a:ext cx="1306800" cy="0"/>
            </a:xfrm>
            <a:prstGeom prst="straightConnector1">
              <a:avLst/>
            </a:prstGeom>
            <a:noFill/>
            <a:ln w="9525" cap="flat" cmpd="sng">
              <a:solidFill>
                <a:srgbClr val="3B4576"/>
              </a:solidFill>
              <a:prstDash val="dash"/>
              <a:round/>
              <a:headEnd type="none" w="sm" len="sm"/>
              <a:tailEnd type="none" w="sm" len="sm"/>
            </a:ln>
          </p:spPr>
        </p:cxnSp>
        <p:cxnSp>
          <p:nvCxnSpPr>
            <p:cNvPr id="13" name="Google Shape;786;p34">
              <a:extLst>
                <a:ext uri="{FF2B5EF4-FFF2-40B4-BE49-F238E27FC236}">
                  <a16:creationId xmlns:a16="http://schemas.microsoft.com/office/drawing/2014/main" id="{72F53CFE-954E-F46F-A553-5138541E9466}"/>
                </a:ext>
              </a:extLst>
            </p:cNvPr>
            <p:cNvCxnSpPr/>
            <p:nvPr/>
          </p:nvCxnSpPr>
          <p:spPr>
            <a:xfrm>
              <a:off x="5815682" y="1730151"/>
              <a:ext cx="1857300" cy="0"/>
            </a:xfrm>
            <a:prstGeom prst="straightConnector1">
              <a:avLst/>
            </a:prstGeom>
            <a:noFill/>
            <a:ln w="9525" cap="flat" cmpd="sng">
              <a:solidFill>
                <a:srgbClr val="3B4576"/>
              </a:solidFill>
              <a:prstDash val="dash"/>
              <a:round/>
              <a:headEnd type="none" w="sm" len="sm"/>
              <a:tailEnd type="none" w="sm" len="sm"/>
            </a:ln>
          </p:spPr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8B1C9DB-7C30-0EC5-59A2-FDDDA5EF0CB6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9FE2DB-025E-1EF5-E357-6A40D7D1B248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AC27EF-3B2F-5C0D-1642-B18CE22C6032}"/>
              </a:ext>
            </a:extLst>
          </p:cNvPr>
          <p:cNvSpPr txBox="1"/>
          <p:nvPr/>
        </p:nvSpPr>
        <p:spPr>
          <a:xfrm>
            <a:off x="8030121" y="1201842"/>
            <a:ext cx="356238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 تیتر عنوان را بنویسید</a:t>
            </a:r>
            <a:endParaRPr lang="en-US" sz="20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3D1C5C4-4E7D-D7A6-0456-9CB9A7FCBC5B}"/>
              </a:ext>
            </a:extLst>
          </p:cNvPr>
          <p:cNvSpPr txBox="1"/>
          <p:nvPr/>
        </p:nvSpPr>
        <p:spPr>
          <a:xfrm>
            <a:off x="817041" y="876456"/>
            <a:ext cx="356238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 تیتر عنوان را بنویسید</a:t>
            </a:r>
            <a:endParaRPr lang="en-US" sz="20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175579-9A6A-ECFE-9C8A-CC776550AD64}"/>
              </a:ext>
            </a:extLst>
          </p:cNvPr>
          <p:cNvSpPr txBox="1"/>
          <p:nvPr/>
        </p:nvSpPr>
        <p:spPr>
          <a:xfrm>
            <a:off x="8057239" y="3359293"/>
            <a:ext cx="356238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 تیتر عنوان را بنویسید</a:t>
            </a:r>
            <a:endParaRPr lang="en-US" sz="20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8E1B53-47A4-69EA-3AE5-CEFCCF2D99C3}"/>
              </a:ext>
            </a:extLst>
          </p:cNvPr>
          <p:cNvSpPr txBox="1"/>
          <p:nvPr/>
        </p:nvSpPr>
        <p:spPr>
          <a:xfrm>
            <a:off x="479502" y="2829820"/>
            <a:ext cx="342149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04 تیتر عنوان را بنویسید</a:t>
            </a:r>
            <a:endParaRPr lang="en-US" sz="20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612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7B7086-67E6-6C34-50AA-A765F182DB47}"/>
              </a:ext>
            </a:extLst>
          </p:cNvPr>
          <p:cNvSpPr txBox="1"/>
          <p:nvPr/>
        </p:nvSpPr>
        <p:spPr>
          <a:xfrm rot="18807635">
            <a:off x="8353168" y="2924160"/>
            <a:ext cx="36946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43078B-4C0D-E22E-BC5A-4F3A5B19B53A}"/>
              </a:ext>
            </a:extLst>
          </p:cNvPr>
          <p:cNvSpPr txBox="1"/>
          <p:nvPr/>
        </p:nvSpPr>
        <p:spPr>
          <a:xfrm>
            <a:off x="704554" y="2170107"/>
            <a:ext cx="70557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</a:t>
            </a:r>
            <a:r>
              <a:rPr lang="fa-IR" sz="4800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800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8554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2AD366-A670-AC50-4438-065CA6A55B8C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4" name="Section Zoom 3">
                <a:extLst>
                  <a:ext uri="{FF2B5EF4-FFF2-40B4-BE49-F238E27FC236}">
                    <a16:creationId xmlns:a16="http://schemas.microsoft.com/office/drawing/2014/main" id="{73A5B428-BFE3-936B-CEC3-570E3C2EAF4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26111840"/>
                  </p:ext>
                </p:extLst>
              </p:nvPr>
            </p:nvGraphicFramePr>
            <p:xfrm>
              <a:off x="782593" y="1566605"/>
              <a:ext cx="3288957" cy="1850038"/>
            </p:xfrm>
            <a:graphic>
              <a:graphicData uri="http://schemas.microsoft.com/office/powerpoint/2016/sectionzoom">
                <psez:sectionZm>
                  <psez:sectionZmObj sectionId="{C8E6271A-A71B-417E-A7A8-2B2E23138B85}">
                    <psez:zmPr id="{3ACA235E-6C22-48DA-AF71-1C5ADAE24B80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88957" cy="1850038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C8AA84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4" name="Section Zoom 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73A5B428-BFE3-936B-CEC3-570E3C2EAF4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2593" y="1566605"/>
                <a:ext cx="3288957" cy="1850038"/>
              </a:xfrm>
              <a:prstGeom prst="rect">
                <a:avLst/>
              </a:prstGeom>
              <a:ln w="57150">
                <a:solidFill>
                  <a:srgbClr val="C8AA84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6" name="Section Zoom 5">
                <a:extLst>
                  <a:ext uri="{FF2B5EF4-FFF2-40B4-BE49-F238E27FC236}">
                    <a16:creationId xmlns:a16="http://schemas.microsoft.com/office/drawing/2014/main" id="{180BB699-1D25-3464-68EB-1870C63C99E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14292127"/>
                  </p:ext>
                </p:extLst>
              </p:nvPr>
            </p:nvGraphicFramePr>
            <p:xfrm>
              <a:off x="4455639" y="1566605"/>
              <a:ext cx="3288957" cy="1850038"/>
            </p:xfrm>
            <a:graphic>
              <a:graphicData uri="http://schemas.microsoft.com/office/powerpoint/2016/sectionzoom">
                <psez:sectionZm>
                  <psez:sectionZmObj sectionId="{890FC7F7-0ECD-4D7C-B8C3-D5B38433A7B8}">
                    <psez:zmPr id="{E1E2F752-2182-4639-9944-7FB8C9E947B1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88957" cy="1850038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C8AA84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6" name="Section Zoom 5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180BB699-1D25-3464-68EB-1870C63C99E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455639" y="1566605"/>
                <a:ext cx="3288957" cy="1850038"/>
              </a:xfrm>
              <a:prstGeom prst="rect">
                <a:avLst/>
              </a:prstGeom>
              <a:ln w="57150">
                <a:solidFill>
                  <a:srgbClr val="C8AA84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" name="Section Zoom 7">
                <a:extLst>
                  <a:ext uri="{FF2B5EF4-FFF2-40B4-BE49-F238E27FC236}">
                    <a16:creationId xmlns:a16="http://schemas.microsoft.com/office/drawing/2014/main" id="{7EE50CDB-3378-B5D3-A65F-B3369D86E09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00584833"/>
                  </p:ext>
                </p:extLst>
              </p:nvPr>
            </p:nvGraphicFramePr>
            <p:xfrm>
              <a:off x="8128685" y="1566605"/>
              <a:ext cx="3288957" cy="1850038"/>
            </p:xfrm>
            <a:graphic>
              <a:graphicData uri="http://schemas.microsoft.com/office/powerpoint/2016/sectionzoom">
                <psez:sectionZm>
                  <psez:sectionZmObj sectionId="{C6FED723-5117-4215-A6A6-CBD4167CC913}">
                    <psez:zmPr id="{5D374AE4-3639-4571-8669-8CC303F5949C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88957" cy="1850038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C8AA84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" name="Section Zoom 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7EE50CDB-3378-B5D3-A65F-B3369D86E09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128685" y="1566605"/>
                <a:ext cx="3288957" cy="1850038"/>
              </a:xfrm>
              <a:prstGeom prst="rect">
                <a:avLst/>
              </a:prstGeom>
              <a:ln w="57150">
                <a:solidFill>
                  <a:srgbClr val="C8AA84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0" name="Section Zoom 9">
                <a:extLst>
                  <a:ext uri="{FF2B5EF4-FFF2-40B4-BE49-F238E27FC236}">
                    <a16:creationId xmlns:a16="http://schemas.microsoft.com/office/drawing/2014/main" id="{35A448ED-0379-8B76-E59E-D7B2C0BC669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67926128"/>
                  </p:ext>
                </p:extLst>
              </p:nvPr>
            </p:nvGraphicFramePr>
            <p:xfrm>
              <a:off x="782594" y="4020451"/>
              <a:ext cx="3288957" cy="1850038"/>
            </p:xfrm>
            <a:graphic>
              <a:graphicData uri="http://schemas.microsoft.com/office/powerpoint/2016/sectionzoom">
                <psez:sectionZm>
                  <psez:sectionZmObj sectionId="{76EE10F8-3096-49AE-B544-E20E8C40E547}">
                    <psez:zmPr id="{5529D837-4B71-4FB6-86CB-247109A4BEE3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88957" cy="1850038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C8AA84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0" name="Section Zoom 9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35A448ED-0379-8B76-E59E-D7B2C0BC669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82594" y="4020451"/>
                <a:ext cx="3288957" cy="1850038"/>
              </a:xfrm>
              <a:prstGeom prst="rect">
                <a:avLst/>
              </a:prstGeom>
              <a:ln w="57150">
                <a:solidFill>
                  <a:srgbClr val="C8AA84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2" name="Section Zoom 11">
                <a:extLst>
                  <a:ext uri="{FF2B5EF4-FFF2-40B4-BE49-F238E27FC236}">
                    <a16:creationId xmlns:a16="http://schemas.microsoft.com/office/drawing/2014/main" id="{4959AAEB-F27D-A8DF-3BDA-1BEB8AC3B5A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27948363"/>
                  </p:ext>
                </p:extLst>
              </p:nvPr>
            </p:nvGraphicFramePr>
            <p:xfrm>
              <a:off x="4455640" y="4020451"/>
              <a:ext cx="3288957" cy="1850038"/>
            </p:xfrm>
            <a:graphic>
              <a:graphicData uri="http://schemas.microsoft.com/office/powerpoint/2016/sectionzoom">
                <psez:sectionZm>
                  <psez:sectionZmObj sectionId="{6A0A29DA-496E-4D41-9212-B9B03FB71776}">
                    <psez:zmPr id="{6E2B0690-1189-4907-8C30-7EA601146BB2}" transitionDur="1000">
                      <p166:blipFill xmlns:p166="http://schemas.microsoft.com/office/powerpoint/2016/6/main">
                        <a:blip r:embed="rId1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88957" cy="1850038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C8AA84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2" name="Section Zoom 11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4959AAEB-F27D-A8DF-3BDA-1BEB8AC3B5A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455640" y="4020451"/>
                <a:ext cx="3288957" cy="1850038"/>
              </a:xfrm>
              <a:prstGeom prst="rect">
                <a:avLst/>
              </a:prstGeom>
              <a:ln w="57150">
                <a:solidFill>
                  <a:srgbClr val="C8AA84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4" name="Section Zoom 13">
                <a:extLst>
                  <a:ext uri="{FF2B5EF4-FFF2-40B4-BE49-F238E27FC236}">
                    <a16:creationId xmlns:a16="http://schemas.microsoft.com/office/drawing/2014/main" id="{DEF7BDFA-041C-FAE2-C190-BC5E12886D9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7669636"/>
                  </p:ext>
                </p:extLst>
              </p:nvPr>
            </p:nvGraphicFramePr>
            <p:xfrm>
              <a:off x="8128686" y="4020451"/>
              <a:ext cx="3288957" cy="1850038"/>
            </p:xfrm>
            <a:graphic>
              <a:graphicData uri="http://schemas.microsoft.com/office/powerpoint/2016/sectionzoom">
                <psez:sectionZm>
                  <psez:sectionZmObj sectionId="{F5178363-8D51-47F8-A765-C679574AF216}">
                    <psez:zmPr id="{6D5D7A3A-39D1-4777-BB68-EBCEAB487806}" transitionDur="1000">
                      <p166:blipFill xmlns:p166="http://schemas.microsoft.com/office/powerpoint/2016/6/main">
                        <a:blip r:embed="rId1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88957" cy="1850038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C8AA84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4" name="Section Zoom 13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DEF7BDFA-041C-FAE2-C190-BC5E12886D9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128686" y="4020451"/>
                <a:ext cx="3288957" cy="1850038"/>
              </a:xfrm>
              <a:prstGeom prst="rect">
                <a:avLst/>
              </a:prstGeom>
              <a:ln w="57150">
                <a:solidFill>
                  <a:srgbClr val="C8AA84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68250034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C026CD-80C9-BFBC-0AFF-B7D4DBC4D6D3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6E4837-4A77-B100-1417-C12806599753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84085-9E27-0A94-F201-8E9DE8D358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378CC8-9741-3169-1241-3C3CF0C49C28}"/>
              </a:ext>
            </a:extLst>
          </p:cNvPr>
          <p:cNvSpPr txBox="1"/>
          <p:nvPr/>
        </p:nvSpPr>
        <p:spPr>
          <a:xfrm>
            <a:off x="6440457" y="799769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4EECF8-721F-3CA9-1FDE-3B418F0664B6}"/>
              </a:ext>
            </a:extLst>
          </p:cNvPr>
          <p:cNvSpPr txBox="1"/>
          <p:nvPr/>
        </p:nvSpPr>
        <p:spPr>
          <a:xfrm>
            <a:off x="723259" y="799768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0501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A104DE-34C1-E35F-3316-0DB397E71C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DA78E0D-054C-D11B-7769-40A4F8B9D5A1}"/>
              </a:ext>
            </a:extLst>
          </p:cNvPr>
          <p:cNvGrpSpPr/>
          <p:nvPr/>
        </p:nvGrpSpPr>
        <p:grpSpPr>
          <a:xfrm>
            <a:off x="4762848" y="1235754"/>
            <a:ext cx="1131373" cy="3751068"/>
            <a:chOff x="15246178" y="3273604"/>
            <a:chExt cx="2689908" cy="8918396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422A053-2AF9-F095-5A49-1E5BCBBDFD77}"/>
                </a:ext>
              </a:extLst>
            </p:cNvPr>
            <p:cNvGrpSpPr/>
            <p:nvPr/>
          </p:nvGrpSpPr>
          <p:grpSpPr>
            <a:xfrm>
              <a:off x="15342290" y="3273604"/>
              <a:ext cx="2593796" cy="2593796"/>
              <a:chOff x="5684837" y="8229600"/>
              <a:chExt cx="5452844" cy="5452844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0BDF2932-6E69-F952-2A79-0C51C306CF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84837" y="8229600"/>
                <a:ext cx="5452844" cy="5452844"/>
              </a:xfrm>
              <a:prstGeom prst="rect">
                <a:avLst/>
              </a:prstGeom>
            </p:spPr>
          </p:pic>
          <p:sp>
            <p:nvSpPr>
              <p:cNvPr id="37" name="Rectangle 139">
                <a:extLst>
                  <a:ext uri="{FF2B5EF4-FFF2-40B4-BE49-F238E27FC236}">
                    <a16:creationId xmlns:a16="http://schemas.microsoft.com/office/drawing/2014/main" id="{5E28AED9-DA38-8646-7E0D-130A28302847}"/>
                  </a:ext>
                </a:extLst>
              </p:cNvPr>
              <p:cNvSpPr/>
              <p:nvPr/>
            </p:nvSpPr>
            <p:spPr>
              <a:xfrm>
                <a:off x="6974600" y="8995646"/>
                <a:ext cx="3019661" cy="3020448"/>
              </a:xfrm>
              <a:prstGeom prst="ellipse">
                <a:avLst/>
              </a:prstGeom>
              <a:solidFill>
                <a:srgbClr val="3B45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2" rIns="182843" bIns="91422"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8" name="Freeform 102">
                <a:extLst>
                  <a:ext uri="{FF2B5EF4-FFF2-40B4-BE49-F238E27FC236}">
                    <a16:creationId xmlns:a16="http://schemas.microsoft.com/office/drawing/2014/main" id="{5AEE4A0C-D046-70D0-92FC-E0F34C5E11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82973" y="9762392"/>
                <a:ext cx="1483264" cy="1372573"/>
              </a:xfrm>
              <a:custGeom>
                <a:avLst/>
                <a:gdLst>
                  <a:gd name="T0" fmla="*/ 59 w 67"/>
                  <a:gd name="T1" fmla="*/ 44 h 62"/>
                  <a:gd name="T2" fmla="*/ 59 w 67"/>
                  <a:gd name="T3" fmla="*/ 35 h 62"/>
                  <a:gd name="T4" fmla="*/ 58 w 67"/>
                  <a:gd name="T5" fmla="*/ 33 h 62"/>
                  <a:gd name="T6" fmla="*/ 53 w 67"/>
                  <a:gd name="T7" fmla="*/ 33 h 62"/>
                  <a:gd name="T8" fmla="*/ 50 w 67"/>
                  <a:gd name="T9" fmla="*/ 33 h 62"/>
                  <a:gd name="T10" fmla="*/ 35 w 67"/>
                  <a:gd name="T11" fmla="*/ 33 h 62"/>
                  <a:gd name="T12" fmla="*/ 35 w 67"/>
                  <a:gd name="T13" fmla="*/ 19 h 62"/>
                  <a:gd name="T14" fmla="*/ 43 w 67"/>
                  <a:gd name="T15" fmla="*/ 10 h 62"/>
                  <a:gd name="T16" fmla="*/ 34 w 67"/>
                  <a:gd name="T17" fmla="*/ 0 h 62"/>
                  <a:gd name="T18" fmla="*/ 24 w 67"/>
                  <a:gd name="T19" fmla="*/ 10 h 62"/>
                  <a:gd name="T20" fmla="*/ 32 w 67"/>
                  <a:gd name="T21" fmla="*/ 19 h 62"/>
                  <a:gd name="T22" fmla="*/ 32 w 67"/>
                  <a:gd name="T23" fmla="*/ 33 h 62"/>
                  <a:gd name="T24" fmla="*/ 10 w 67"/>
                  <a:gd name="T25" fmla="*/ 33 h 62"/>
                  <a:gd name="T26" fmla="*/ 8 w 67"/>
                  <a:gd name="T27" fmla="*/ 35 h 62"/>
                  <a:gd name="T28" fmla="*/ 8 w 67"/>
                  <a:gd name="T29" fmla="*/ 44 h 62"/>
                  <a:gd name="T30" fmla="*/ 0 w 67"/>
                  <a:gd name="T31" fmla="*/ 53 h 62"/>
                  <a:gd name="T32" fmla="*/ 10 w 67"/>
                  <a:gd name="T33" fmla="*/ 62 h 62"/>
                  <a:gd name="T34" fmla="*/ 19 w 67"/>
                  <a:gd name="T35" fmla="*/ 53 h 62"/>
                  <a:gd name="T36" fmla="*/ 11 w 67"/>
                  <a:gd name="T37" fmla="*/ 44 h 62"/>
                  <a:gd name="T38" fmla="*/ 11 w 67"/>
                  <a:gd name="T39" fmla="*/ 36 h 62"/>
                  <a:gd name="T40" fmla="*/ 32 w 67"/>
                  <a:gd name="T41" fmla="*/ 36 h 62"/>
                  <a:gd name="T42" fmla="*/ 32 w 67"/>
                  <a:gd name="T43" fmla="*/ 44 h 62"/>
                  <a:gd name="T44" fmla="*/ 24 w 67"/>
                  <a:gd name="T45" fmla="*/ 53 h 62"/>
                  <a:gd name="T46" fmla="*/ 34 w 67"/>
                  <a:gd name="T47" fmla="*/ 62 h 62"/>
                  <a:gd name="T48" fmla="*/ 43 w 67"/>
                  <a:gd name="T49" fmla="*/ 53 h 62"/>
                  <a:gd name="T50" fmla="*/ 35 w 67"/>
                  <a:gd name="T51" fmla="*/ 44 h 62"/>
                  <a:gd name="T52" fmla="*/ 35 w 67"/>
                  <a:gd name="T53" fmla="*/ 36 h 62"/>
                  <a:gd name="T54" fmla="*/ 50 w 67"/>
                  <a:gd name="T55" fmla="*/ 36 h 62"/>
                  <a:gd name="T56" fmla="*/ 53 w 67"/>
                  <a:gd name="T57" fmla="*/ 36 h 62"/>
                  <a:gd name="T58" fmla="*/ 56 w 67"/>
                  <a:gd name="T59" fmla="*/ 36 h 62"/>
                  <a:gd name="T60" fmla="*/ 56 w 67"/>
                  <a:gd name="T61" fmla="*/ 44 h 62"/>
                  <a:gd name="T62" fmla="*/ 48 w 67"/>
                  <a:gd name="T63" fmla="*/ 53 h 62"/>
                  <a:gd name="T64" fmla="*/ 58 w 67"/>
                  <a:gd name="T65" fmla="*/ 62 h 62"/>
                  <a:gd name="T66" fmla="*/ 67 w 67"/>
                  <a:gd name="T67" fmla="*/ 53 h 62"/>
                  <a:gd name="T68" fmla="*/ 59 w 67"/>
                  <a:gd name="T69" fmla="*/ 44 h 62"/>
                  <a:gd name="T70" fmla="*/ 28 w 67"/>
                  <a:gd name="T71" fmla="*/ 10 h 62"/>
                  <a:gd name="T72" fmla="*/ 34 w 67"/>
                  <a:gd name="T73" fmla="*/ 4 h 62"/>
                  <a:gd name="T74" fmla="*/ 39 w 67"/>
                  <a:gd name="T75" fmla="*/ 10 h 62"/>
                  <a:gd name="T76" fmla="*/ 34 w 67"/>
                  <a:gd name="T77" fmla="*/ 15 h 62"/>
                  <a:gd name="T78" fmla="*/ 28 w 67"/>
                  <a:gd name="T79" fmla="*/ 10 h 62"/>
                  <a:gd name="T80" fmla="*/ 15 w 67"/>
                  <a:gd name="T81" fmla="*/ 53 h 62"/>
                  <a:gd name="T82" fmla="*/ 10 w 67"/>
                  <a:gd name="T83" fmla="*/ 58 h 62"/>
                  <a:gd name="T84" fmla="*/ 4 w 67"/>
                  <a:gd name="T85" fmla="*/ 53 h 62"/>
                  <a:gd name="T86" fmla="*/ 10 w 67"/>
                  <a:gd name="T87" fmla="*/ 47 h 62"/>
                  <a:gd name="T88" fmla="*/ 15 w 67"/>
                  <a:gd name="T89" fmla="*/ 53 h 62"/>
                  <a:gd name="T90" fmla="*/ 39 w 67"/>
                  <a:gd name="T91" fmla="*/ 53 h 62"/>
                  <a:gd name="T92" fmla="*/ 34 w 67"/>
                  <a:gd name="T93" fmla="*/ 58 h 62"/>
                  <a:gd name="T94" fmla="*/ 28 w 67"/>
                  <a:gd name="T95" fmla="*/ 53 h 62"/>
                  <a:gd name="T96" fmla="*/ 34 w 67"/>
                  <a:gd name="T97" fmla="*/ 47 h 62"/>
                  <a:gd name="T98" fmla="*/ 39 w 67"/>
                  <a:gd name="T99" fmla="*/ 53 h 62"/>
                  <a:gd name="T100" fmla="*/ 58 w 67"/>
                  <a:gd name="T101" fmla="*/ 58 h 62"/>
                  <a:gd name="T102" fmla="*/ 52 w 67"/>
                  <a:gd name="T103" fmla="*/ 53 h 62"/>
                  <a:gd name="T104" fmla="*/ 58 w 67"/>
                  <a:gd name="T105" fmla="*/ 47 h 62"/>
                  <a:gd name="T106" fmla="*/ 63 w 67"/>
                  <a:gd name="T107" fmla="*/ 53 h 62"/>
                  <a:gd name="T108" fmla="*/ 58 w 67"/>
                  <a:gd name="T109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7" h="62">
                    <a:moveTo>
                      <a:pt x="59" y="44"/>
                    </a:move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4"/>
                      <a:pt x="59" y="33"/>
                      <a:pt x="58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40" y="18"/>
                      <a:pt x="43" y="14"/>
                      <a:pt x="43" y="10"/>
                    </a:cubicBezTo>
                    <a:cubicBezTo>
                      <a:pt x="43" y="4"/>
                      <a:pt x="39" y="0"/>
                      <a:pt x="34" y="0"/>
                    </a:cubicBezTo>
                    <a:cubicBezTo>
                      <a:pt x="29" y="0"/>
                      <a:pt x="24" y="4"/>
                      <a:pt x="24" y="10"/>
                    </a:cubicBezTo>
                    <a:cubicBezTo>
                      <a:pt x="24" y="14"/>
                      <a:pt x="28" y="18"/>
                      <a:pt x="32" y="19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9" y="33"/>
                      <a:pt x="8" y="34"/>
                      <a:pt x="8" y="35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4" y="44"/>
                      <a:pt x="0" y="48"/>
                      <a:pt x="0" y="53"/>
                    </a:cubicBezTo>
                    <a:cubicBezTo>
                      <a:pt x="0" y="58"/>
                      <a:pt x="4" y="62"/>
                      <a:pt x="10" y="62"/>
                    </a:cubicBezTo>
                    <a:cubicBezTo>
                      <a:pt x="15" y="62"/>
                      <a:pt x="19" y="58"/>
                      <a:pt x="19" y="53"/>
                    </a:cubicBezTo>
                    <a:cubicBezTo>
                      <a:pt x="19" y="48"/>
                      <a:pt x="16" y="44"/>
                      <a:pt x="11" y="44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28" y="44"/>
                      <a:pt x="24" y="48"/>
                      <a:pt x="24" y="53"/>
                    </a:cubicBezTo>
                    <a:cubicBezTo>
                      <a:pt x="24" y="58"/>
                      <a:pt x="29" y="62"/>
                      <a:pt x="34" y="62"/>
                    </a:cubicBezTo>
                    <a:cubicBezTo>
                      <a:pt x="39" y="62"/>
                      <a:pt x="43" y="58"/>
                      <a:pt x="43" y="53"/>
                    </a:cubicBezTo>
                    <a:cubicBezTo>
                      <a:pt x="43" y="48"/>
                      <a:pt x="40" y="44"/>
                      <a:pt x="35" y="44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2" y="44"/>
                      <a:pt x="48" y="48"/>
                      <a:pt x="48" y="53"/>
                    </a:cubicBezTo>
                    <a:cubicBezTo>
                      <a:pt x="48" y="58"/>
                      <a:pt x="53" y="62"/>
                      <a:pt x="58" y="62"/>
                    </a:cubicBezTo>
                    <a:cubicBezTo>
                      <a:pt x="63" y="62"/>
                      <a:pt x="67" y="58"/>
                      <a:pt x="67" y="53"/>
                    </a:cubicBezTo>
                    <a:cubicBezTo>
                      <a:pt x="67" y="48"/>
                      <a:pt x="64" y="44"/>
                      <a:pt x="59" y="44"/>
                    </a:cubicBezTo>
                    <a:close/>
                    <a:moveTo>
                      <a:pt x="28" y="10"/>
                    </a:moveTo>
                    <a:cubicBezTo>
                      <a:pt x="28" y="6"/>
                      <a:pt x="31" y="4"/>
                      <a:pt x="34" y="4"/>
                    </a:cubicBezTo>
                    <a:cubicBezTo>
                      <a:pt x="37" y="4"/>
                      <a:pt x="39" y="6"/>
                      <a:pt x="39" y="10"/>
                    </a:cubicBezTo>
                    <a:cubicBezTo>
                      <a:pt x="39" y="13"/>
                      <a:pt x="37" y="15"/>
                      <a:pt x="34" y="15"/>
                    </a:cubicBezTo>
                    <a:cubicBezTo>
                      <a:pt x="31" y="15"/>
                      <a:pt x="28" y="13"/>
                      <a:pt x="28" y="10"/>
                    </a:cubicBezTo>
                    <a:close/>
                    <a:moveTo>
                      <a:pt x="15" y="53"/>
                    </a:moveTo>
                    <a:cubicBezTo>
                      <a:pt x="15" y="56"/>
                      <a:pt x="13" y="58"/>
                      <a:pt x="10" y="58"/>
                    </a:cubicBezTo>
                    <a:cubicBezTo>
                      <a:pt x="6" y="58"/>
                      <a:pt x="4" y="56"/>
                      <a:pt x="4" y="53"/>
                    </a:cubicBezTo>
                    <a:cubicBezTo>
                      <a:pt x="4" y="50"/>
                      <a:pt x="6" y="47"/>
                      <a:pt x="10" y="47"/>
                    </a:cubicBezTo>
                    <a:cubicBezTo>
                      <a:pt x="13" y="47"/>
                      <a:pt x="15" y="50"/>
                      <a:pt x="15" y="53"/>
                    </a:cubicBezTo>
                    <a:close/>
                    <a:moveTo>
                      <a:pt x="39" y="53"/>
                    </a:moveTo>
                    <a:cubicBezTo>
                      <a:pt x="39" y="56"/>
                      <a:pt x="37" y="58"/>
                      <a:pt x="34" y="58"/>
                    </a:cubicBezTo>
                    <a:cubicBezTo>
                      <a:pt x="31" y="58"/>
                      <a:pt x="28" y="56"/>
                      <a:pt x="28" y="53"/>
                    </a:cubicBezTo>
                    <a:cubicBezTo>
                      <a:pt x="28" y="50"/>
                      <a:pt x="31" y="47"/>
                      <a:pt x="34" y="47"/>
                    </a:cubicBezTo>
                    <a:cubicBezTo>
                      <a:pt x="37" y="47"/>
                      <a:pt x="39" y="50"/>
                      <a:pt x="39" y="53"/>
                    </a:cubicBezTo>
                    <a:close/>
                    <a:moveTo>
                      <a:pt x="58" y="58"/>
                    </a:moveTo>
                    <a:cubicBezTo>
                      <a:pt x="55" y="58"/>
                      <a:pt x="52" y="56"/>
                      <a:pt x="52" y="53"/>
                    </a:cubicBezTo>
                    <a:cubicBezTo>
                      <a:pt x="52" y="50"/>
                      <a:pt x="55" y="47"/>
                      <a:pt x="58" y="47"/>
                    </a:cubicBezTo>
                    <a:cubicBezTo>
                      <a:pt x="61" y="47"/>
                      <a:pt x="63" y="50"/>
                      <a:pt x="63" y="53"/>
                    </a:cubicBezTo>
                    <a:cubicBezTo>
                      <a:pt x="63" y="56"/>
                      <a:pt x="61" y="58"/>
                      <a:pt x="58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C81D1DD-FC95-E98A-8BBD-812B78BCA7DE}"/>
                </a:ext>
              </a:extLst>
            </p:cNvPr>
            <p:cNvGrpSpPr/>
            <p:nvPr/>
          </p:nvGrpSpPr>
          <p:grpSpPr>
            <a:xfrm>
              <a:off x="15319382" y="5334000"/>
              <a:ext cx="2593796" cy="2593796"/>
              <a:chOff x="11347902" y="8263156"/>
              <a:chExt cx="5452844" cy="5452844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E35796EE-2074-F6F0-C054-E3691EB155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47902" y="8263156"/>
                <a:ext cx="5452844" cy="5452844"/>
              </a:xfrm>
              <a:prstGeom prst="rect">
                <a:avLst/>
              </a:prstGeom>
            </p:spPr>
          </p:pic>
          <p:sp>
            <p:nvSpPr>
              <p:cNvPr id="30" name="Rectangle 139">
                <a:extLst>
                  <a:ext uri="{FF2B5EF4-FFF2-40B4-BE49-F238E27FC236}">
                    <a16:creationId xmlns:a16="http://schemas.microsoft.com/office/drawing/2014/main" id="{91ED7F6A-17EB-B95B-6D70-FB397CFB8392}"/>
                  </a:ext>
                </a:extLst>
              </p:cNvPr>
              <p:cNvSpPr/>
              <p:nvPr/>
            </p:nvSpPr>
            <p:spPr>
              <a:xfrm>
                <a:off x="12637665" y="9029202"/>
                <a:ext cx="3019661" cy="3020448"/>
              </a:xfrm>
              <a:prstGeom prst="ellipse">
                <a:avLst/>
              </a:prstGeom>
              <a:solidFill>
                <a:srgbClr val="C8AA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2" rIns="182843" bIns="91422" rtlCol="0" anchor="ctr"/>
              <a:lstStyle/>
              <a:p>
                <a:pPr algn="ctr"/>
                <a:endParaRPr lang="id-ID"/>
              </a:p>
            </p:txBody>
          </p:sp>
          <p:grpSp>
            <p:nvGrpSpPr>
              <p:cNvPr id="31" name="กลุ่ม 79">
                <a:extLst>
                  <a:ext uri="{FF2B5EF4-FFF2-40B4-BE49-F238E27FC236}">
                    <a16:creationId xmlns:a16="http://schemas.microsoft.com/office/drawing/2014/main" id="{C3527E02-A4AF-6FD0-271F-8AC9910CF654}"/>
                  </a:ext>
                </a:extLst>
              </p:cNvPr>
              <p:cNvGrpSpPr/>
              <p:nvPr/>
            </p:nvGrpSpPr>
            <p:grpSpPr>
              <a:xfrm>
                <a:off x="13627245" y="9762741"/>
                <a:ext cx="1040499" cy="1553370"/>
                <a:chOff x="9260948" y="10553700"/>
                <a:chExt cx="447675" cy="668338"/>
              </a:xfrm>
              <a:solidFill>
                <a:schemeClr val="bg1"/>
              </a:solidFill>
            </p:grpSpPr>
            <p:sp>
              <p:nvSpPr>
                <p:cNvPr id="32" name="Freeform 220">
                  <a:extLst>
                    <a:ext uri="{FF2B5EF4-FFF2-40B4-BE49-F238E27FC236}">
                      <a16:creationId xmlns:a16="http://schemas.microsoft.com/office/drawing/2014/main" id="{3BAAF248-D784-0DAF-BACC-824A8004784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260948" y="10553700"/>
                  <a:ext cx="447675" cy="668338"/>
                </a:xfrm>
                <a:custGeom>
                  <a:avLst/>
                  <a:gdLst>
                    <a:gd name="T0" fmla="*/ 43 w 47"/>
                    <a:gd name="T1" fmla="*/ 12 h 70"/>
                    <a:gd name="T2" fmla="*/ 47 w 47"/>
                    <a:gd name="T3" fmla="*/ 10 h 70"/>
                    <a:gd name="T4" fmla="*/ 45 w 47"/>
                    <a:gd name="T5" fmla="*/ 0 h 70"/>
                    <a:gd name="T6" fmla="*/ 0 w 47"/>
                    <a:gd name="T7" fmla="*/ 2 h 70"/>
                    <a:gd name="T8" fmla="*/ 1 w 47"/>
                    <a:gd name="T9" fmla="*/ 12 h 70"/>
                    <a:gd name="T10" fmla="*/ 4 w 47"/>
                    <a:gd name="T11" fmla="*/ 14 h 70"/>
                    <a:gd name="T12" fmla="*/ 17 w 47"/>
                    <a:gd name="T13" fmla="*/ 36 h 70"/>
                    <a:gd name="T14" fmla="*/ 4 w 47"/>
                    <a:gd name="T15" fmla="*/ 59 h 70"/>
                    <a:gd name="T16" fmla="*/ 0 w 47"/>
                    <a:gd name="T17" fmla="*/ 60 h 70"/>
                    <a:gd name="T18" fmla="*/ 1 w 47"/>
                    <a:gd name="T19" fmla="*/ 70 h 70"/>
                    <a:gd name="T20" fmla="*/ 47 w 47"/>
                    <a:gd name="T21" fmla="*/ 69 h 70"/>
                    <a:gd name="T22" fmla="*/ 45 w 47"/>
                    <a:gd name="T23" fmla="*/ 59 h 70"/>
                    <a:gd name="T24" fmla="*/ 43 w 47"/>
                    <a:gd name="T25" fmla="*/ 56 h 70"/>
                    <a:gd name="T26" fmla="*/ 30 w 47"/>
                    <a:gd name="T27" fmla="*/ 35 h 70"/>
                    <a:gd name="T28" fmla="*/ 3 w 47"/>
                    <a:gd name="T29" fmla="*/ 8 h 70"/>
                    <a:gd name="T30" fmla="*/ 43 w 47"/>
                    <a:gd name="T31" fmla="*/ 3 h 70"/>
                    <a:gd name="T32" fmla="*/ 3 w 47"/>
                    <a:gd name="T33" fmla="*/ 8 h 70"/>
                    <a:gd name="T34" fmla="*/ 43 w 47"/>
                    <a:gd name="T35" fmla="*/ 62 h 70"/>
                    <a:gd name="T36" fmla="*/ 3 w 47"/>
                    <a:gd name="T37" fmla="*/ 67 h 70"/>
                    <a:gd name="T38" fmla="*/ 6 w 47"/>
                    <a:gd name="T39" fmla="*/ 62 h 70"/>
                    <a:gd name="T40" fmla="*/ 41 w 47"/>
                    <a:gd name="T41" fmla="*/ 62 h 70"/>
                    <a:gd name="T42" fmla="*/ 39 w 47"/>
                    <a:gd name="T43" fmla="*/ 56 h 70"/>
                    <a:gd name="T44" fmla="*/ 7 w 47"/>
                    <a:gd name="T45" fmla="*/ 59 h 70"/>
                    <a:gd name="T46" fmla="*/ 8 w 47"/>
                    <a:gd name="T47" fmla="*/ 51 h 70"/>
                    <a:gd name="T48" fmla="*/ 39 w 47"/>
                    <a:gd name="T49" fmla="*/ 56 h 70"/>
                    <a:gd name="T50" fmla="*/ 37 w 47"/>
                    <a:gd name="T51" fmla="*/ 48 h 70"/>
                    <a:gd name="T52" fmla="*/ 19 w 47"/>
                    <a:gd name="T53" fmla="*/ 39 h 70"/>
                    <a:gd name="T54" fmla="*/ 20 w 47"/>
                    <a:gd name="T55" fmla="*/ 33 h 70"/>
                    <a:gd name="T56" fmla="*/ 7 w 47"/>
                    <a:gd name="T57" fmla="*/ 14 h 70"/>
                    <a:gd name="T58" fmla="*/ 9 w 47"/>
                    <a:gd name="T59" fmla="*/ 12 h 70"/>
                    <a:gd name="T60" fmla="*/ 38 w 47"/>
                    <a:gd name="T61" fmla="*/ 12 h 70"/>
                    <a:gd name="T62" fmla="*/ 39 w 47"/>
                    <a:gd name="T63" fmla="*/ 14 h 70"/>
                    <a:gd name="T64" fmla="*/ 27 w 47"/>
                    <a:gd name="T65" fmla="*/ 33 h 70"/>
                    <a:gd name="T66" fmla="*/ 28 w 47"/>
                    <a:gd name="T67" fmla="*/ 3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7" h="70">
                      <a:moveTo>
                        <a:pt x="43" y="14"/>
                      </a:move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5" y="12"/>
                        <a:pt x="45" y="12"/>
                        <a:pt x="45" y="12"/>
                      </a:cubicBezTo>
                      <a:cubicBezTo>
                        <a:pt x="46" y="12"/>
                        <a:pt x="47" y="11"/>
                        <a:pt x="47" y="1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7" y="1"/>
                        <a:pt x="46" y="0"/>
                        <a:pt x="45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1" y="12"/>
                        <a:pt x="1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23"/>
                        <a:pt x="9" y="31"/>
                        <a:pt x="17" y="35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9" y="40"/>
                        <a:pt x="4" y="48"/>
                        <a:pt x="4" y="56"/>
                      </a:cubicBezTo>
                      <a:cubicBezTo>
                        <a:pt x="4" y="59"/>
                        <a:pt x="4" y="59"/>
                        <a:pt x="4" y="59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1" y="59"/>
                        <a:pt x="0" y="59"/>
                        <a:pt x="0" y="60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0"/>
                        <a:pt x="1" y="70"/>
                        <a:pt x="1" y="70"/>
                      </a:cubicBezTo>
                      <a:cubicBezTo>
                        <a:pt x="45" y="70"/>
                        <a:pt x="45" y="70"/>
                        <a:pt x="45" y="70"/>
                      </a:cubicBezTo>
                      <a:cubicBezTo>
                        <a:pt x="46" y="70"/>
                        <a:pt x="47" y="70"/>
                        <a:pt x="47" y="69"/>
                      </a:cubicBezTo>
                      <a:cubicBezTo>
                        <a:pt x="47" y="60"/>
                        <a:pt x="47" y="60"/>
                        <a:pt x="47" y="60"/>
                      </a:cubicBezTo>
                      <a:cubicBezTo>
                        <a:pt x="47" y="59"/>
                        <a:pt x="46" y="59"/>
                        <a:pt x="45" y="59"/>
                      </a:cubicBezTo>
                      <a:cubicBezTo>
                        <a:pt x="43" y="59"/>
                        <a:pt x="43" y="59"/>
                        <a:pt x="43" y="59"/>
                      </a:cubicBezTo>
                      <a:cubicBezTo>
                        <a:pt x="43" y="56"/>
                        <a:pt x="43" y="56"/>
                        <a:pt x="43" y="56"/>
                      </a:cubicBezTo>
                      <a:cubicBezTo>
                        <a:pt x="43" y="48"/>
                        <a:pt x="38" y="40"/>
                        <a:pt x="30" y="36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ubicBezTo>
                        <a:pt x="38" y="31"/>
                        <a:pt x="43" y="23"/>
                        <a:pt x="43" y="14"/>
                      </a:cubicBezTo>
                      <a:close/>
                      <a:moveTo>
                        <a:pt x="3" y="8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3" y="8"/>
                        <a:pt x="43" y="8"/>
                        <a:pt x="43" y="8"/>
                      </a:cubicBezTo>
                      <a:lnTo>
                        <a:pt x="3" y="8"/>
                      </a:lnTo>
                      <a:close/>
                      <a:moveTo>
                        <a:pt x="41" y="62"/>
                      </a:moveTo>
                      <a:cubicBezTo>
                        <a:pt x="43" y="62"/>
                        <a:pt x="43" y="62"/>
                        <a:pt x="43" y="62"/>
                      </a:cubicBezTo>
                      <a:cubicBezTo>
                        <a:pt x="43" y="67"/>
                        <a:pt x="43" y="67"/>
                        <a:pt x="43" y="67"/>
                      </a:cubicBezTo>
                      <a:cubicBezTo>
                        <a:pt x="3" y="67"/>
                        <a:pt x="3" y="67"/>
                        <a:pt x="3" y="67"/>
                      </a:cubicBezTo>
                      <a:cubicBezTo>
                        <a:pt x="3" y="62"/>
                        <a:pt x="3" y="62"/>
                        <a:pt x="3" y="62"/>
                      </a:cubicBezTo>
                      <a:cubicBezTo>
                        <a:pt x="6" y="62"/>
                        <a:pt x="6" y="62"/>
                        <a:pt x="6" y="62"/>
                      </a:cubicBezTo>
                      <a:cubicBezTo>
                        <a:pt x="6" y="62"/>
                        <a:pt x="6" y="62"/>
                        <a:pt x="6" y="62"/>
                      </a:cubicBezTo>
                      <a:cubicBezTo>
                        <a:pt x="41" y="62"/>
                        <a:pt x="41" y="62"/>
                        <a:pt x="41" y="62"/>
                      </a:cubicBezTo>
                      <a:cubicBezTo>
                        <a:pt x="41" y="62"/>
                        <a:pt x="41" y="62"/>
                        <a:pt x="41" y="62"/>
                      </a:cubicBezTo>
                      <a:close/>
                      <a:moveTo>
                        <a:pt x="39" y="56"/>
                      </a:moveTo>
                      <a:cubicBezTo>
                        <a:pt x="39" y="59"/>
                        <a:pt x="39" y="59"/>
                        <a:pt x="39" y="59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5"/>
                        <a:pt x="8" y="53"/>
                        <a:pt x="8" y="51"/>
                      </a:cubicBezTo>
                      <a:cubicBezTo>
                        <a:pt x="39" y="51"/>
                        <a:pt x="39" y="51"/>
                        <a:pt x="39" y="51"/>
                      </a:cubicBezTo>
                      <a:cubicBezTo>
                        <a:pt x="39" y="53"/>
                        <a:pt x="39" y="55"/>
                        <a:pt x="39" y="56"/>
                      </a:cubicBezTo>
                      <a:close/>
                      <a:moveTo>
                        <a:pt x="28" y="39"/>
                      </a:moveTo>
                      <a:cubicBezTo>
                        <a:pt x="32" y="40"/>
                        <a:pt x="35" y="44"/>
                        <a:pt x="37" y="48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11" y="44"/>
                        <a:pt x="15" y="40"/>
                        <a:pt x="19" y="39"/>
                      </a:cubicBezTo>
                      <a:cubicBezTo>
                        <a:pt x="20" y="38"/>
                        <a:pt x="20" y="38"/>
                        <a:pt x="20" y="37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0" y="33"/>
                        <a:pt x="20" y="32"/>
                        <a:pt x="19" y="32"/>
                      </a:cubicBezTo>
                      <a:cubicBezTo>
                        <a:pt x="12" y="29"/>
                        <a:pt x="7" y="22"/>
                        <a:pt x="7" y="14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9" y="22"/>
                        <a:pt x="35" y="29"/>
                        <a:pt x="28" y="32"/>
                      </a:cubicBezTo>
                      <a:cubicBezTo>
                        <a:pt x="27" y="32"/>
                        <a:pt x="27" y="33"/>
                        <a:pt x="27" y="33"/>
                      </a:cubicBezTo>
                      <a:cubicBezTo>
                        <a:pt x="27" y="37"/>
                        <a:pt x="27" y="37"/>
                        <a:pt x="27" y="37"/>
                      </a:cubicBezTo>
                      <a:cubicBezTo>
                        <a:pt x="27" y="38"/>
                        <a:pt x="27" y="38"/>
                        <a:pt x="2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  <p:sp>
              <p:nvSpPr>
                <p:cNvPr id="33" name="Oval 221">
                  <a:extLst>
                    <a:ext uri="{FF2B5EF4-FFF2-40B4-BE49-F238E27FC236}">
                      <a16:creationId xmlns:a16="http://schemas.microsoft.com/office/drawing/2014/main" id="{E0EE5BE3-5C23-3470-4D00-7F3A5DA793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508598" y="10726737"/>
                  <a:ext cx="66675" cy="666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  <p:sp>
              <p:nvSpPr>
                <p:cNvPr id="34" name="Oval 222">
                  <a:extLst>
                    <a:ext uri="{FF2B5EF4-FFF2-40B4-BE49-F238E27FC236}">
                      <a16:creationId xmlns:a16="http://schemas.microsoft.com/office/drawing/2014/main" id="{F051934A-9DCE-D4AB-192B-25850323BA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480023" y="10793412"/>
                  <a:ext cx="38100" cy="381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  <p:sp>
              <p:nvSpPr>
                <p:cNvPr id="35" name="Oval 223">
                  <a:extLst>
                    <a:ext uri="{FF2B5EF4-FFF2-40B4-BE49-F238E27FC236}">
                      <a16:creationId xmlns:a16="http://schemas.microsoft.com/office/drawing/2014/main" id="{0883BAD0-128A-E7FB-7987-EC51E076F5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499073" y="10936287"/>
                  <a:ext cx="28575" cy="381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F12D3C8-53FA-F788-178E-1B037FF8C8F3}"/>
                </a:ext>
              </a:extLst>
            </p:cNvPr>
            <p:cNvGrpSpPr/>
            <p:nvPr/>
          </p:nvGrpSpPr>
          <p:grpSpPr>
            <a:xfrm>
              <a:off x="15319382" y="7464604"/>
              <a:ext cx="2593796" cy="2593796"/>
              <a:chOff x="24266" y="8229600"/>
              <a:chExt cx="5452844" cy="545284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1E25DB62-66FF-CF80-8595-6C93ADDAAF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266" y="8229600"/>
                <a:ext cx="5452844" cy="5452844"/>
              </a:xfrm>
              <a:prstGeom prst="rect">
                <a:avLst/>
              </a:prstGeom>
            </p:spPr>
          </p:pic>
          <p:sp>
            <p:nvSpPr>
              <p:cNvPr id="27" name="Rectangle 139">
                <a:extLst>
                  <a:ext uri="{FF2B5EF4-FFF2-40B4-BE49-F238E27FC236}">
                    <a16:creationId xmlns:a16="http://schemas.microsoft.com/office/drawing/2014/main" id="{70C51E0A-5983-0328-C3F1-D82F0DE59498}"/>
                  </a:ext>
                </a:extLst>
              </p:cNvPr>
              <p:cNvSpPr/>
              <p:nvPr/>
            </p:nvSpPr>
            <p:spPr>
              <a:xfrm>
                <a:off x="1314029" y="8995646"/>
                <a:ext cx="3019661" cy="3020448"/>
              </a:xfrm>
              <a:prstGeom prst="ellipse">
                <a:avLst/>
              </a:prstGeom>
              <a:solidFill>
                <a:srgbClr val="C8AA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2" rIns="182843" bIns="91422"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8" name="Freeform 191">
                <a:extLst>
                  <a:ext uri="{FF2B5EF4-FFF2-40B4-BE49-F238E27FC236}">
                    <a16:creationId xmlns:a16="http://schemas.microsoft.com/office/drawing/2014/main" id="{10835888-ECF0-6C97-09AF-A0268FB893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13156" y="9905028"/>
                <a:ext cx="1261881" cy="1372572"/>
              </a:xfrm>
              <a:custGeom>
                <a:avLst/>
                <a:gdLst>
                  <a:gd name="T0" fmla="*/ 34 w 57"/>
                  <a:gd name="T1" fmla="*/ 0 h 62"/>
                  <a:gd name="T2" fmla="*/ 32 w 57"/>
                  <a:gd name="T3" fmla="*/ 10 h 62"/>
                  <a:gd name="T4" fmla="*/ 30 w 57"/>
                  <a:gd name="T5" fmla="*/ 25 h 62"/>
                  <a:gd name="T6" fmla="*/ 28 w 57"/>
                  <a:gd name="T7" fmla="*/ 25 h 62"/>
                  <a:gd name="T8" fmla="*/ 24 w 57"/>
                  <a:gd name="T9" fmla="*/ 25 h 62"/>
                  <a:gd name="T10" fmla="*/ 24 w 57"/>
                  <a:gd name="T11" fmla="*/ 2 h 62"/>
                  <a:gd name="T12" fmla="*/ 1 w 57"/>
                  <a:gd name="T13" fmla="*/ 0 h 62"/>
                  <a:gd name="T14" fmla="*/ 0 w 57"/>
                  <a:gd name="T15" fmla="*/ 10 h 62"/>
                  <a:gd name="T16" fmla="*/ 0 w 57"/>
                  <a:gd name="T17" fmla="*/ 28 h 62"/>
                  <a:gd name="T18" fmla="*/ 8 w 57"/>
                  <a:gd name="T19" fmla="*/ 60 h 62"/>
                  <a:gd name="T20" fmla="*/ 27 w 57"/>
                  <a:gd name="T21" fmla="*/ 62 h 62"/>
                  <a:gd name="T22" fmla="*/ 30 w 57"/>
                  <a:gd name="T23" fmla="*/ 62 h 62"/>
                  <a:gd name="T24" fmla="*/ 48 w 57"/>
                  <a:gd name="T25" fmla="*/ 60 h 62"/>
                  <a:gd name="T26" fmla="*/ 56 w 57"/>
                  <a:gd name="T27" fmla="*/ 28 h 62"/>
                  <a:gd name="T28" fmla="*/ 57 w 57"/>
                  <a:gd name="T29" fmla="*/ 10 h 62"/>
                  <a:gd name="T30" fmla="*/ 55 w 57"/>
                  <a:gd name="T31" fmla="*/ 0 h 62"/>
                  <a:gd name="T32" fmla="*/ 21 w 57"/>
                  <a:gd name="T33" fmla="*/ 4 h 62"/>
                  <a:gd name="T34" fmla="*/ 3 w 57"/>
                  <a:gd name="T35" fmla="*/ 9 h 62"/>
                  <a:gd name="T36" fmla="*/ 10 w 57"/>
                  <a:gd name="T37" fmla="*/ 48 h 62"/>
                  <a:gd name="T38" fmla="*/ 3 w 57"/>
                  <a:gd name="T39" fmla="*/ 12 h 62"/>
                  <a:gd name="T40" fmla="*/ 10 w 57"/>
                  <a:gd name="T41" fmla="*/ 48 h 62"/>
                  <a:gd name="T42" fmla="*/ 12 w 57"/>
                  <a:gd name="T43" fmla="*/ 59 h 62"/>
                  <a:gd name="T44" fmla="*/ 25 w 57"/>
                  <a:gd name="T45" fmla="*/ 54 h 62"/>
                  <a:gd name="T46" fmla="*/ 25 w 57"/>
                  <a:gd name="T47" fmla="*/ 43 h 62"/>
                  <a:gd name="T48" fmla="*/ 13 w 57"/>
                  <a:gd name="T49" fmla="*/ 50 h 62"/>
                  <a:gd name="T50" fmla="*/ 21 w 57"/>
                  <a:gd name="T51" fmla="*/ 12 h 62"/>
                  <a:gd name="T52" fmla="*/ 22 w 57"/>
                  <a:gd name="T53" fmla="*/ 29 h 62"/>
                  <a:gd name="T54" fmla="*/ 25 w 57"/>
                  <a:gd name="T55" fmla="*/ 36 h 62"/>
                  <a:gd name="T56" fmla="*/ 31 w 57"/>
                  <a:gd name="T57" fmla="*/ 29 h 62"/>
                  <a:gd name="T58" fmla="*/ 36 w 57"/>
                  <a:gd name="T59" fmla="*/ 27 h 62"/>
                  <a:gd name="T60" fmla="*/ 43 w 57"/>
                  <a:gd name="T61" fmla="*/ 12 h 62"/>
                  <a:gd name="T62" fmla="*/ 31 w 57"/>
                  <a:gd name="T63" fmla="*/ 50 h 62"/>
                  <a:gd name="T64" fmla="*/ 25 w 57"/>
                  <a:gd name="T65" fmla="*/ 43 h 62"/>
                  <a:gd name="T66" fmla="*/ 31 w 57"/>
                  <a:gd name="T67" fmla="*/ 59 h 62"/>
                  <a:gd name="T68" fmla="*/ 45 w 57"/>
                  <a:gd name="T69" fmla="*/ 54 h 62"/>
                  <a:gd name="T70" fmla="*/ 53 w 57"/>
                  <a:gd name="T71" fmla="*/ 27 h 62"/>
                  <a:gd name="T72" fmla="*/ 46 w 57"/>
                  <a:gd name="T73" fmla="*/ 12 h 62"/>
                  <a:gd name="T74" fmla="*/ 53 w 57"/>
                  <a:gd name="T75" fmla="*/ 27 h 62"/>
                  <a:gd name="T76" fmla="*/ 36 w 57"/>
                  <a:gd name="T77" fmla="*/ 9 h 62"/>
                  <a:gd name="T78" fmla="*/ 53 w 57"/>
                  <a:gd name="T79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7" h="62">
                    <a:moveTo>
                      <a:pt x="55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2" y="1"/>
                      <a:pt x="32" y="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1"/>
                      <a:pt x="9" y="62"/>
                      <a:pt x="10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7" y="62"/>
                      <a:pt x="28" y="62"/>
                      <a:pt x="28" y="61"/>
                    </a:cubicBezTo>
                    <a:cubicBezTo>
                      <a:pt x="28" y="62"/>
                      <a:pt x="29" y="62"/>
                      <a:pt x="30" y="62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7" y="62"/>
                      <a:pt x="48" y="61"/>
                      <a:pt x="48" y="60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7"/>
                      <a:pt x="57" y="27"/>
                      <a:pt x="57" y="27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1"/>
                      <a:pt x="56" y="0"/>
                      <a:pt x="55" y="0"/>
                    </a:cubicBezTo>
                    <a:close/>
                    <a:moveTo>
                      <a:pt x="3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3" y="4"/>
                    </a:lnTo>
                    <a:close/>
                    <a:moveTo>
                      <a:pt x="10" y="48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0" y="12"/>
                      <a:pt x="10" y="12"/>
                      <a:pt x="10" y="12"/>
                    </a:cubicBezTo>
                    <a:lnTo>
                      <a:pt x="10" y="48"/>
                    </a:lnTo>
                    <a:close/>
                    <a:moveTo>
                      <a:pt x="25" y="59"/>
                    </a:move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25" y="54"/>
                      <a:pt x="25" y="54"/>
                      <a:pt x="25" y="54"/>
                    </a:cubicBezTo>
                    <a:lnTo>
                      <a:pt x="25" y="59"/>
                    </a:lnTo>
                    <a:close/>
                    <a:moveTo>
                      <a:pt x="25" y="43"/>
                    </a:moveTo>
                    <a:cubicBezTo>
                      <a:pt x="25" y="50"/>
                      <a:pt x="25" y="50"/>
                      <a:pt x="25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8"/>
                      <a:pt x="21" y="29"/>
                      <a:pt x="22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5" y="29"/>
                      <a:pt x="36" y="28"/>
                      <a:pt x="36" y="27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43"/>
                      <a:pt x="31" y="43"/>
                      <a:pt x="31" y="43"/>
                    </a:cubicBezTo>
                    <a:lnTo>
                      <a:pt x="25" y="43"/>
                    </a:lnTo>
                    <a:close/>
                    <a:moveTo>
                      <a:pt x="45" y="59"/>
                    </a:move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45" y="54"/>
                      <a:pt x="45" y="54"/>
                      <a:pt x="45" y="54"/>
                    </a:cubicBezTo>
                    <a:lnTo>
                      <a:pt x="45" y="59"/>
                    </a:lnTo>
                    <a:close/>
                    <a:moveTo>
                      <a:pt x="53" y="27"/>
                    </a:moveTo>
                    <a:cubicBezTo>
                      <a:pt x="46" y="48"/>
                      <a:pt x="46" y="48"/>
                      <a:pt x="46" y="48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53" y="12"/>
                      <a:pt x="53" y="12"/>
                      <a:pt x="53" y="12"/>
                    </a:cubicBezTo>
                    <a:lnTo>
                      <a:pt x="53" y="27"/>
                    </a:lnTo>
                    <a:close/>
                    <a:moveTo>
                      <a:pt x="53" y="9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53" y="4"/>
                      <a:pt x="53" y="4"/>
                      <a:pt x="53" y="4"/>
                    </a:cubicBezTo>
                    <a:lnTo>
                      <a:pt x="53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B575798-89B3-ED59-70C6-E5E331B51ECF}"/>
                </a:ext>
              </a:extLst>
            </p:cNvPr>
            <p:cNvGrpSpPr/>
            <p:nvPr/>
          </p:nvGrpSpPr>
          <p:grpSpPr>
            <a:xfrm>
              <a:off x="15246178" y="9598204"/>
              <a:ext cx="2593796" cy="2593796"/>
              <a:chOff x="17008473" y="8263156"/>
              <a:chExt cx="5452844" cy="5452844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1C046A24-0EBF-7BBF-3F91-90E04F0166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08473" y="8263156"/>
                <a:ext cx="5452844" cy="5452844"/>
              </a:xfrm>
              <a:prstGeom prst="rect">
                <a:avLst/>
              </a:prstGeom>
            </p:spPr>
          </p:pic>
          <p:sp>
            <p:nvSpPr>
              <p:cNvPr id="17" name="Rectangle 139">
                <a:extLst>
                  <a:ext uri="{FF2B5EF4-FFF2-40B4-BE49-F238E27FC236}">
                    <a16:creationId xmlns:a16="http://schemas.microsoft.com/office/drawing/2014/main" id="{5BEF75F2-2CFD-FFE9-C26A-191F3CF66398}"/>
                  </a:ext>
                </a:extLst>
              </p:cNvPr>
              <p:cNvSpPr/>
              <p:nvPr/>
            </p:nvSpPr>
            <p:spPr>
              <a:xfrm>
                <a:off x="18298236" y="9029202"/>
                <a:ext cx="3019661" cy="3020448"/>
              </a:xfrm>
              <a:prstGeom prst="ellipse">
                <a:avLst/>
              </a:prstGeom>
              <a:solidFill>
                <a:srgbClr val="3B45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2" rIns="182843" bIns="91422" rtlCol="0" anchor="ctr"/>
              <a:lstStyle/>
              <a:p>
                <a:pPr algn="ctr"/>
                <a:endParaRPr lang="id-ID"/>
              </a:p>
            </p:txBody>
          </p:sp>
          <p:grpSp>
            <p:nvGrpSpPr>
              <p:cNvPr id="18" name="กลุ่ม 63">
                <a:extLst>
                  <a:ext uri="{FF2B5EF4-FFF2-40B4-BE49-F238E27FC236}">
                    <a16:creationId xmlns:a16="http://schemas.microsoft.com/office/drawing/2014/main" id="{E3938E3B-AAD3-6A88-BA1F-521723E89334}"/>
                  </a:ext>
                </a:extLst>
              </p:cNvPr>
              <p:cNvGrpSpPr/>
              <p:nvPr/>
            </p:nvGrpSpPr>
            <p:grpSpPr>
              <a:xfrm>
                <a:off x="19136773" y="9762392"/>
                <a:ext cx="1483264" cy="1486955"/>
                <a:chOff x="17129509" y="11525195"/>
                <a:chExt cx="638175" cy="639763"/>
              </a:xfrm>
              <a:solidFill>
                <a:schemeClr val="bg1"/>
              </a:solidFill>
            </p:grpSpPr>
            <p:sp>
              <p:nvSpPr>
                <p:cNvPr id="19" name="Freeform 209">
                  <a:extLst>
                    <a:ext uri="{FF2B5EF4-FFF2-40B4-BE49-F238E27FC236}">
                      <a16:creationId xmlns:a16="http://schemas.microsoft.com/office/drawing/2014/main" id="{9B9720F8-0F00-CFBE-791C-084E96FD9CC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129509" y="11525195"/>
                  <a:ext cx="638175" cy="639763"/>
                </a:xfrm>
                <a:custGeom>
                  <a:avLst/>
                  <a:gdLst>
                    <a:gd name="T0" fmla="*/ 59 w 67"/>
                    <a:gd name="T1" fmla="*/ 5 h 67"/>
                    <a:gd name="T2" fmla="*/ 52 w 67"/>
                    <a:gd name="T3" fmla="*/ 5 h 67"/>
                    <a:gd name="T4" fmla="*/ 52 w 67"/>
                    <a:gd name="T5" fmla="*/ 2 h 67"/>
                    <a:gd name="T6" fmla="*/ 50 w 67"/>
                    <a:gd name="T7" fmla="*/ 0 h 67"/>
                    <a:gd name="T8" fmla="*/ 49 w 67"/>
                    <a:gd name="T9" fmla="*/ 2 h 67"/>
                    <a:gd name="T10" fmla="*/ 49 w 67"/>
                    <a:gd name="T11" fmla="*/ 5 h 67"/>
                    <a:gd name="T12" fmla="*/ 18 w 67"/>
                    <a:gd name="T13" fmla="*/ 5 h 67"/>
                    <a:gd name="T14" fmla="*/ 18 w 67"/>
                    <a:gd name="T15" fmla="*/ 2 h 67"/>
                    <a:gd name="T16" fmla="*/ 16 w 67"/>
                    <a:gd name="T17" fmla="*/ 0 h 67"/>
                    <a:gd name="T18" fmla="*/ 14 w 67"/>
                    <a:gd name="T19" fmla="*/ 2 h 67"/>
                    <a:gd name="T20" fmla="*/ 14 w 67"/>
                    <a:gd name="T21" fmla="*/ 5 h 67"/>
                    <a:gd name="T22" fmla="*/ 8 w 67"/>
                    <a:gd name="T23" fmla="*/ 5 h 67"/>
                    <a:gd name="T24" fmla="*/ 0 w 67"/>
                    <a:gd name="T25" fmla="*/ 13 h 67"/>
                    <a:gd name="T26" fmla="*/ 0 w 67"/>
                    <a:gd name="T27" fmla="*/ 59 h 67"/>
                    <a:gd name="T28" fmla="*/ 8 w 67"/>
                    <a:gd name="T29" fmla="*/ 67 h 67"/>
                    <a:gd name="T30" fmla="*/ 59 w 67"/>
                    <a:gd name="T31" fmla="*/ 67 h 67"/>
                    <a:gd name="T32" fmla="*/ 67 w 67"/>
                    <a:gd name="T33" fmla="*/ 59 h 67"/>
                    <a:gd name="T34" fmla="*/ 67 w 67"/>
                    <a:gd name="T35" fmla="*/ 13 h 67"/>
                    <a:gd name="T36" fmla="*/ 59 w 67"/>
                    <a:gd name="T37" fmla="*/ 5 h 67"/>
                    <a:gd name="T38" fmla="*/ 63 w 67"/>
                    <a:gd name="T39" fmla="*/ 59 h 67"/>
                    <a:gd name="T40" fmla="*/ 59 w 67"/>
                    <a:gd name="T41" fmla="*/ 63 h 67"/>
                    <a:gd name="T42" fmla="*/ 8 w 67"/>
                    <a:gd name="T43" fmla="*/ 63 h 67"/>
                    <a:gd name="T44" fmla="*/ 3 w 67"/>
                    <a:gd name="T45" fmla="*/ 59 h 67"/>
                    <a:gd name="T46" fmla="*/ 3 w 67"/>
                    <a:gd name="T47" fmla="*/ 21 h 67"/>
                    <a:gd name="T48" fmla="*/ 63 w 67"/>
                    <a:gd name="T49" fmla="*/ 21 h 67"/>
                    <a:gd name="T50" fmla="*/ 63 w 67"/>
                    <a:gd name="T51" fmla="*/ 59 h 67"/>
                    <a:gd name="T52" fmla="*/ 63 w 67"/>
                    <a:gd name="T53" fmla="*/ 17 h 67"/>
                    <a:gd name="T54" fmla="*/ 3 w 67"/>
                    <a:gd name="T55" fmla="*/ 17 h 67"/>
                    <a:gd name="T56" fmla="*/ 3 w 67"/>
                    <a:gd name="T57" fmla="*/ 13 h 67"/>
                    <a:gd name="T58" fmla="*/ 8 w 67"/>
                    <a:gd name="T59" fmla="*/ 8 h 67"/>
                    <a:gd name="T60" fmla="*/ 14 w 67"/>
                    <a:gd name="T61" fmla="*/ 8 h 67"/>
                    <a:gd name="T62" fmla="*/ 14 w 67"/>
                    <a:gd name="T63" fmla="*/ 12 h 67"/>
                    <a:gd name="T64" fmla="*/ 16 w 67"/>
                    <a:gd name="T65" fmla="*/ 14 h 67"/>
                    <a:gd name="T66" fmla="*/ 18 w 67"/>
                    <a:gd name="T67" fmla="*/ 12 h 67"/>
                    <a:gd name="T68" fmla="*/ 18 w 67"/>
                    <a:gd name="T69" fmla="*/ 8 h 67"/>
                    <a:gd name="T70" fmla="*/ 49 w 67"/>
                    <a:gd name="T71" fmla="*/ 8 h 67"/>
                    <a:gd name="T72" fmla="*/ 49 w 67"/>
                    <a:gd name="T73" fmla="*/ 12 h 67"/>
                    <a:gd name="T74" fmla="*/ 50 w 67"/>
                    <a:gd name="T75" fmla="*/ 14 h 67"/>
                    <a:gd name="T76" fmla="*/ 52 w 67"/>
                    <a:gd name="T77" fmla="*/ 12 h 67"/>
                    <a:gd name="T78" fmla="*/ 52 w 67"/>
                    <a:gd name="T79" fmla="*/ 8 h 67"/>
                    <a:gd name="T80" fmla="*/ 59 w 67"/>
                    <a:gd name="T81" fmla="*/ 8 h 67"/>
                    <a:gd name="T82" fmla="*/ 63 w 67"/>
                    <a:gd name="T83" fmla="*/ 13 h 67"/>
                    <a:gd name="T84" fmla="*/ 63 w 67"/>
                    <a:gd name="T85" fmla="*/ 1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7" h="67">
                      <a:moveTo>
                        <a:pt x="59" y="5"/>
                      </a:moveTo>
                      <a:cubicBezTo>
                        <a:pt x="52" y="5"/>
                        <a:pt x="52" y="5"/>
                        <a:pt x="52" y="5"/>
                      </a:cubicBezTo>
                      <a:cubicBezTo>
                        <a:pt x="52" y="2"/>
                        <a:pt x="52" y="2"/>
                        <a:pt x="52" y="2"/>
                      </a:cubicBezTo>
                      <a:cubicBezTo>
                        <a:pt x="52" y="1"/>
                        <a:pt x="51" y="0"/>
                        <a:pt x="50" y="0"/>
                      </a:cubicBezTo>
                      <a:cubicBezTo>
                        <a:pt x="49" y="0"/>
                        <a:pt x="49" y="1"/>
                        <a:pt x="49" y="2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1"/>
                        <a:pt x="17" y="0"/>
                        <a:pt x="16" y="0"/>
                      </a:cubicBezTo>
                      <a:cubicBezTo>
                        <a:pt x="15" y="0"/>
                        <a:pt x="14" y="1"/>
                        <a:pt x="14" y="2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3" y="5"/>
                        <a:pt x="0" y="8"/>
                        <a:pt x="0" y="13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3"/>
                        <a:pt x="3" y="67"/>
                        <a:pt x="8" y="67"/>
                      </a:cubicBezTo>
                      <a:cubicBezTo>
                        <a:pt x="59" y="67"/>
                        <a:pt x="59" y="67"/>
                        <a:pt x="59" y="67"/>
                      </a:cubicBezTo>
                      <a:cubicBezTo>
                        <a:pt x="63" y="67"/>
                        <a:pt x="67" y="63"/>
                        <a:pt x="67" y="59"/>
                      </a:cubicBezTo>
                      <a:cubicBezTo>
                        <a:pt x="67" y="13"/>
                        <a:pt x="67" y="13"/>
                        <a:pt x="67" y="13"/>
                      </a:cubicBezTo>
                      <a:cubicBezTo>
                        <a:pt x="67" y="8"/>
                        <a:pt x="63" y="5"/>
                        <a:pt x="59" y="5"/>
                      </a:cubicBezTo>
                      <a:close/>
                      <a:moveTo>
                        <a:pt x="63" y="59"/>
                      </a:moveTo>
                      <a:cubicBezTo>
                        <a:pt x="63" y="61"/>
                        <a:pt x="61" y="63"/>
                        <a:pt x="59" y="63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5" y="63"/>
                        <a:pt x="3" y="61"/>
                        <a:pt x="3" y="59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63" y="21"/>
                        <a:pt x="63" y="21"/>
                        <a:pt x="63" y="21"/>
                      </a:cubicBezTo>
                      <a:lnTo>
                        <a:pt x="63" y="59"/>
                      </a:lnTo>
                      <a:close/>
                      <a:moveTo>
                        <a:pt x="63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0"/>
                        <a:pt x="5" y="8"/>
                        <a:pt x="8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3"/>
                        <a:pt x="15" y="14"/>
                        <a:pt x="16" y="14"/>
                      </a:cubicBezTo>
                      <a:cubicBezTo>
                        <a:pt x="17" y="14"/>
                        <a:pt x="18" y="13"/>
                        <a:pt x="18" y="12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9" y="13"/>
                        <a:pt x="49" y="14"/>
                        <a:pt x="50" y="14"/>
                      </a:cubicBezTo>
                      <a:cubicBezTo>
                        <a:pt x="51" y="14"/>
                        <a:pt x="52" y="13"/>
                        <a:pt x="52" y="12"/>
                      </a:cubicBez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1" y="8"/>
                        <a:pt x="63" y="10"/>
                        <a:pt x="63" y="13"/>
                      </a:cubicBezTo>
                      <a:lnTo>
                        <a:pt x="63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  <p:sp>
              <p:nvSpPr>
                <p:cNvPr id="20" name="Freeform 210">
                  <a:extLst>
                    <a:ext uri="{FF2B5EF4-FFF2-40B4-BE49-F238E27FC236}">
                      <a16:creationId xmlns:a16="http://schemas.microsoft.com/office/drawing/2014/main" id="{014D045E-98E2-0735-5CF9-FC478168536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253334" y="11936358"/>
                  <a:ext cx="104775" cy="104775"/>
                </a:xfrm>
                <a:custGeom>
                  <a:avLst/>
                  <a:gdLst>
                    <a:gd name="T0" fmla="*/ 1 w 11"/>
                    <a:gd name="T1" fmla="*/ 11 h 11"/>
                    <a:gd name="T2" fmla="*/ 10 w 11"/>
                    <a:gd name="T3" fmla="*/ 11 h 11"/>
                    <a:gd name="T4" fmla="*/ 11 w 11"/>
                    <a:gd name="T5" fmla="*/ 10 h 11"/>
                    <a:gd name="T6" fmla="*/ 11 w 11"/>
                    <a:gd name="T7" fmla="*/ 1 h 11"/>
                    <a:gd name="T8" fmla="*/ 10 w 11"/>
                    <a:gd name="T9" fmla="*/ 0 h 11"/>
                    <a:gd name="T10" fmla="*/ 1 w 11"/>
                    <a:gd name="T11" fmla="*/ 0 h 11"/>
                    <a:gd name="T12" fmla="*/ 0 w 11"/>
                    <a:gd name="T13" fmla="*/ 1 h 11"/>
                    <a:gd name="T14" fmla="*/ 0 w 11"/>
                    <a:gd name="T15" fmla="*/ 10 h 11"/>
                    <a:gd name="T16" fmla="*/ 1 w 11"/>
                    <a:gd name="T17" fmla="*/ 11 h 11"/>
                    <a:gd name="T18" fmla="*/ 3 w 11"/>
                    <a:gd name="T19" fmla="*/ 3 h 11"/>
                    <a:gd name="T20" fmla="*/ 8 w 11"/>
                    <a:gd name="T21" fmla="*/ 3 h 11"/>
                    <a:gd name="T22" fmla="*/ 8 w 11"/>
                    <a:gd name="T23" fmla="*/ 9 h 11"/>
                    <a:gd name="T24" fmla="*/ 3 w 11"/>
                    <a:gd name="T25" fmla="*/ 9 h 11"/>
                    <a:gd name="T26" fmla="*/ 3 w 11"/>
                    <a:gd name="T27" fmla="*/ 3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11">
                      <a:moveTo>
                        <a:pt x="1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1" y="10"/>
                        <a:pt x="11" y="1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0" y="0"/>
                        <a:pt x="1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1" y="11"/>
                        <a:pt x="1" y="11"/>
                      </a:cubicBezTo>
                      <a:close/>
                      <a:moveTo>
                        <a:pt x="3" y="3"/>
                      </a:move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  <p:sp>
              <p:nvSpPr>
                <p:cNvPr id="21" name="Freeform 211">
                  <a:extLst>
                    <a:ext uri="{FF2B5EF4-FFF2-40B4-BE49-F238E27FC236}">
                      <a16:creationId xmlns:a16="http://schemas.microsoft.com/office/drawing/2014/main" id="{D7328968-9DFC-F8E1-DFAD-706BABEA603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396209" y="11936358"/>
                  <a:ext cx="95250" cy="104775"/>
                </a:xfrm>
                <a:custGeom>
                  <a:avLst/>
                  <a:gdLst>
                    <a:gd name="T0" fmla="*/ 1 w 10"/>
                    <a:gd name="T1" fmla="*/ 11 h 11"/>
                    <a:gd name="T2" fmla="*/ 9 w 10"/>
                    <a:gd name="T3" fmla="*/ 11 h 11"/>
                    <a:gd name="T4" fmla="*/ 10 w 10"/>
                    <a:gd name="T5" fmla="*/ 10 h 11"/>
                    <a:gd name="T6" fmla="*/ 10 w 10"/>
                    <a:gd name="T7" fmla="*/ 1 h 11"/>
                    <a:gd name="T8" fmla="*/ 9 w 10"/>
                    <a:gd name="T9" fmla="*/ 0 h 11"/>
                    <a:gd name="T10" fmla="*/ 1 w 10"/>
                    <a:gd name="T11" fmla="*/ 0 h 11"/>
                    <a:gd name="T12" fmla="*/ 0 w 10"/>
                    <a:gd name="T13" fmla="*/ 1 h 11"/>
                    <a:gd name="T14" fmla="*/ 0 w 10"/>
                    <a:gd name="T15" fmla="*/ 10 h 11"/>
                    <a:gd name="T16" fmla="*/ 1 w 10"/>
                    <a:gd name="T17" fmla="*/ 11 h 11"/>
                    <a:gd name="T18" fmla="*/ 2 w 10"/>
                    <a:gd name="T19" fmla="*/ 3 h 11"/>
                    <a:gd name="T20" fmla="*/ 8 w 10"/>
                    <a:gd name="T21" fmla="*/ 3 h 11"/>
                    <a:gd name="T22" fmla="*/ 8 w 10"/>
                    <a:gd name="T23" fmla="*/ 9 h 11"/>
                    <a:gd name="T24" fmla="*/ 2 w 10"/>
                    <a:gd name="T25" fmla="*/ 9 h 11"/>
                    <a:gd name="T26" fmla="*/ 2 w 10"/>
                    <a:gd name="T27" fmla="*/ 3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1">
                      <a:moveTo>
                        <a:pt x="1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10" y="11"/>
                        <a:pt x="10" y="10"/>
                        <a:pt x="10" y="1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1"/>
                        <a:pt x="1" y="11"/>
                      </a:cubicBezTo>
                      <a:close/>
                      <a:moveTo>
                        <a:pt x="2" y="3"/>
                      </a:move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  <p:sp>
              <p:nvSpPr>
                <p:cNvPr id="22" name="Freeform 212">
                  <a:extLst>
                    <a:ext uri="{FF2B5EF4-FFF2-40B4-BE49-F238E27FC236}">
                      <a16:creationId xmlns:a16="http://schemas.microsoft.com/office/drawing/2014/main" id="{4AFCAF31-C9D6-2552-5087-38E11765867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529559" y="11936358"/>
                  <a:ext cx="104775" cy="104775"/>
                </a:xfrm>
                <a:custGeom>
                  <a:avLst/>
                  <a:gdLst>
                    <a:gd name="T0" fmla="*/ 2 w 11"/>
                    <a:gd name="T1" fmla="*/ 11 h 11"/>
                    <a:gd name="T2" fmla="*/ 10 w 11"/>
                    <a:gd name="T3" fmla="*/ 11 h 11"/>
                    <a:gd name="T4" fmla="*/ 11 w 11"/>
                    <a:gd name="T5" fmla="*/ 10 h 11"/>
                    <a:gd name="T6" fmla="*/ 11 w 11"/>
                    <a:gd name="T7" fmla="*/ 1 h 11"/>
                    <a:gd name="T8" fmla="*/ 10 w 11"/>
                    <a:gd name="T9" fmla="*/ 0 h 11"/>
                    <a:gd name="T10" fmla="*/ 2 w 11"/>
                    <a:gd name="T11" fmla="*/ 0 h 11"/>
                    <a:gd name="T12" fmla="*/ 0 w 11"/>
                    <a:gd name="T13" fmla="*/ 1 h 11"/>
                    <a:gd name="T14" fmla="*/ 0 w 11"/>
                    <a:gd name="T15" fmla="*/ 10 h 11"/>
                    <a:gd name="T16" fmla="*/ 2 w 11"/>
                    <a:gd name="T17" fmla="*/ 11 h 11"/>
                    <a:gd name="T18" fmla="*/ 3 w 11"/>
                    <a:gd name="T19" fmla="*/ 3 h 11"/>
                    <a:gd name="T20" fmla="*/ 9 w 11"/>
                    <a:gd name="T21" fmla="*/ 3 h 11"/>
                    <a:gd name="T22" fmla="*/ 9 w 11"/>
                    <a:gd name="T23" fmla="*/ 9 h 11"/>
                    <a:gd name="T24" fmla="*/ 3 w 11"/>
                    <a:gd name="T25" fmla="*/ 9 h 11"/>
                    <a:gd name="T26" fmla="*/ 3 w 11"/>
                    <a:gd name="T27" fmla="*/ 3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1" y="10"/>
                        <a:pt x="11" y="1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0" y="0"/>
                        <a:pt x="1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1" y="11"/>
                        <a:pt x="2" y="11"/>
                      </a:cubicBezTo>
                      <a:close/>
                      <a:moveTo>
                        <a:pt x="3" y="3"/>
                      </a:move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  <p:sp>
              <p:nvSpPr>
                <p:cNvPr id="23" name="Freeform 213">
                  <a:extLst>
                    <a:ext uri="{FF2B5EF4-FFF2-40B4-BE49-F238E27FC236}">
                      <a16:creationId xmlns:a16="http://schemas.microsoft.com/office/drawing/2014/main" id="{CF06A3AB-6F90-8B12-669A-59F482CBCA2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253334" y="11803008"/>
                  <a:ext cx="104775" cy="95250"/>
                </a:xfrm>
                <a:custGeom>
                  <a:avLst/>
                  <a:gdLst>
                    <a:gd name="T0" fmla="*/ 1 w 11"/>
                    <a:gd name="T1" fmla="*/ 10 h 10"/>
                    <a:gd name="T2" fmla="*/ 10 w 11"/>
                    <a:gd name="T3" fmla="*/ 10 h 10"/>
                    <a:gd name="T4" fmla="*/ 11 w 11"/>
                    <a:gd name="T5" fmla="*/ 9 h 10"/>
                    <a:gd name="T6" fmla="*/ 11 w 11"/>
                    <a:gd name="T7" fmla="*/ 1 h 10"/>
                    <a:gd name="T8" fmla="*/ 10 w 11"/>
                    <a:gd name="T9" fmla="*/ 0 h 10"/>
                    <a:gd name="T10" fmla="*/ 1 w 11"/>
                    <a:gd name="T11" fmla="*/ 0 h 10"/>
                    <a:gd name="T12" fmla="*/ 0 w 11"/>
                    <a:gd name="T13" fmla="*/ 1 h 10"/>
                    <a:gd name="T14" fmla="*/ 0 w 11"/>
                    <a:gd name="T15" fmla="*/ 9 h 10"/>
                    <a:gd name="T16" fmla="*/ 1 w 11"/>
                    <a:gd name="T17" fmla="*/ 10 h 10"/>
                    <a:gd name="T18" fmla="*/ 3 w 11"/>
                    <a:gd name="T19" fmla="*/ 2 h 10"/>
                    <a:gd name="T20" fmla="*/ 8 w 11"/>
                    <a:gd name="T21" fmla="*/ 2 h 10"/>
                    <a:gd name="T22" fmla="*/ 8 w 11"/>
                    <a:gd name="T23" fmla="*/ 8 h 10"/>
                    <a:gd name="T24" fmla="*/ 3 w 11"/>
                    <a:gd name="T25" fmla="*/ 8 h 10"/>
                    <a:gd name="T26" fmla="*/ 3 w 11"/>
                    <a:gd name="T27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10">
                      <a:moveTo>
                        <a:pt x="1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1" y="10"/>
                        <a:pt x="11" y="9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lose/>
                      <a:moveTo>
                        <a:pt x="3" y="2"/>
                      </a:move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  <p:sp>
              <p:nvSpPr>
                <p:cNvPr id="24" name="Freeform 214">
                  <a:extLst>
                    <a:ext uri="{FF2B5EF4-FFF2-40B4-BE49-F238E27FC236}">
                      <a16:creationId xmlns:a16="http://schemas.microsoft.com/office/drawing/2014/main" id="{3AF6673B-36AA-C5D9-4361-FCD4F2B10D9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396209" y="11803008"/>
                  <a:ext cx="95250" cy="95250"/>
                </a:xfrm>
                <a:custGeom>
                  <a:avLst/>
                  <a:gdLst>
                    <a:gd name="T0" fmla="*/ 1 w 10"/>
                    <a:gd name="T1" fmla="*/ 10 h 10"/>
                    <a:gd name="T2" fmla="*/ 9 w 10"/>
                    <a:gd name="T3" fmla="*/ 10 h 10"/>
                    <a:gd name="T4" fmla="*/ 10 w 10"/>
                    <a:gd name="T5" fmla="*/ 9 h 10"/>
                    <a:gd name="T6" fmla="*/ 10 w 10"/>
                    <a:gd name="T7" fmla="*/ 1 h 10"/>
                    <a:gd name="T8" fmla="*/ 9 w 10"/>
                    <a:gd name="T9" fmla="*/ 0 h 10"/>
                    <a:gd name="T10" fmla="*/ 1 w 10"/>
                    <a:gd name="T11" fmla="*/ 0 h 10"/>
                    <a:gd name="T12" fmla="*/ 0 w 10"/>
                    <a:gd name="T13" fmla="*/ 1 h 10"/>
                    <a:gd name="T14" fmla="*/ 0 w 10"/>
                    <a:gd name="T15" fmla="*/ 9 h 10"/>
                    <a:gd name="T16" fmla="*/ 1 w 10"/>
                    <a:gd name="T17" fmla="*/ 10 h 10"/>
                    <a:gd name="T18" fmla="*/ 2 w 10"/>
                    <a:gd name="T19" fmla="*/ 2 h 10"/>
                    <a:gd name="T20" fmla="*/ 8 w 10"/>
                    <a:gd name="T21" fmla="*/ 2 h 10"/>
                    <a:gd name="T22" fmla="*/ 8 w 10"/>
                    <a:gd name="T23" fmla="*/ 8 h 10"/>
                    <a:gd name="T24" fmla="*/ 2 w 10"/>
                    <a:gd name="T25" fmla="*/ 8 h 10"/>
                    <a:gd name="T26" fmla="*/ 2 w 10"/>
                    <a:gd name="T27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0">
                      <a:moveTo>
                        <a:pt x="1" y="10"/>
                      </a:move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0" y="10"/>
                        <a:pt x="10" y="9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0"/>
                        <a:pt x="0" y="10"/>
                        <a:pt x="1" y="10"/>
                      </a:cubicBezTo>
                      <a:close/>
                      <a:moveTo>
                        <a:pt x="2" y="2"/>
                      </a:move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  <p:sp>
              <p:nvSpPr>
                <p:cNvPr id="25" name="Freeform 215">
                  <a:extLst>
                    <a:ext uri="{FF2B5EF4-FFF2-40B4-BE49-F238E27FC236}">
                      <a16:creationId xmlns:a16="http://schemas.microsoft.com/office/drawing/2014/main" id="{D2EAD0A3-72EF-836F-7A9E-0DFFDB2F79E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529559" y="11803008"/>
                  <a:ext cx="104775" cy="95250"/>
                </a:xfrm>
                <a:custGeom>
                  <a:avLst/>
                  <a:gdLst>
                    <a:gd name="T0" fmla="*/ 2 w 11"/>
                    <a:gd name="T1" fmla="*/ 10 h 10"/>
                    <a:gd name="T2" fmla="*/ 10 w 11"/>
                    <a:gd name="T3" fmla="*/ 10 h 10"/>
                    <a:gd name="T4" fmla="*/ 11 w 11"/>
                    <a:gd name="T5" fmla="*/ 9 h 10"/>
                    <a:gd name="T6" fmla="*/ 11 w 11"/>
                    <a:gd name="T7" fmla="*/ 1 h 10"/>
                    <a:gd name="T8" fmla="*/ 10 w 11"/>
                    <a:gd name="T9" fmla="*/ 0 h 10"/>
                    <a:gd name="T10" fmla="*/ 2 w 11"/>
                    <a:gd name="T11" fmla="*/ 0 h 10"/>
                    <a:gd name="T12" fmla="*/ 0 w 11"/>
                    <a:gd name="T13" fmla="*/ 1 h 10"/>
                    <a:gd name="T14" fmla="*/ 0 w 11"/>
                    <a:gd name="T15" fmla="*/ 9 h 10"/>
                    <a:gd name="T16" fmla="*/ 2 w 11"/>
                    <a:gd name="T17" fmla="*/ 10 h 10"/>
                    <a:gd name="T18" fmla="*/ 3 w 11"/>
                    <a:gd name="T19" fmla="*/ 2 h 10"/>
                    <a:gd name="T20" fmla="*/ 9 w 11"/>
                    <a:gd name="T21" fmla="*/ 2 h 10"/>
                    <a:gd name="T22" fmla="*/ 9 w 11"/>
                    <a:gd name="T23" fmla="*/ 8 h 10"/>
                    <a:gd name="T24" fmla="*/ 3 w 11"/>
                    <a:gd name="T25" fmla="*/ 8 h 10"/>
                    <a:gd name="T26" fmla="*/ 3 w 11"/>
                    <a:gd name="T27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10">
                      <a:moveTo>
                        <a:pt x="2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1" y="10"/>
                        <a:pt x="11" y="9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0"/>
                        <a:pt x="1" y="10"/>
                        <a:pt x="2" y="10"/>
                      </a:cubicBezTo>
                      <a:close/>
                      <a:moveTo>
                        <a:pt x="3" y="2"/>
                      </a:move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</p:grp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9B19EFE-2095-4498-61DA-7FC92ADB0EF4}"/>
              </a:ext>
            </a:extLst>
          </p:cNvPr>
          <p:cNvGrpSpPr/>
          <p:nvPr/>
        </p:nvGrpSpPr>
        <p:grpSpPr>
          <a:xfrm>
            <a:off x="6058273" y="1575246"/>
            <a:ext cx="91515" cy="3271752"/>
            <a:chOff x="6058273" y="1575246"/>
            <a:chExt cx="91515" cy="3271752"/>
          </a:xfrm>
        </p:grpSpPr>
        <p:sp>
          <p:nvSpPr>
            <p:cNvPr id="5" name="Round Same Side Corner Rectangle 58">
              <a:extLst>
                <a:ext uri="{FF2B5EF4-FFF2-40B4-BE49-F238E27FC236}">
                  <a16:creationId xmlns:a16="http://schemas.microsoft.com/office/drawing/2014/main" id="{06E8BD85-B863-D654-8ECF-03FF9101ACE2}"/>
                </a:ext>
              </a:extLst>
            </p:cNvPr>
            <p:cNvSpPr/>
            <p:nvPr/>
          </p:nvSpPr>
          <p:spPr>
            <a:xfrm rot="10800000" flipH="1">
              <a:off x="6058273" y="1575246"/>
              <a:ext cx="73581" cy="612805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3B45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Lato Light"/>
              </a:endParaRPr>
            </a:p>
          </p:txBody>
        </p:sp>
        <p:sp>
          <p:nvSpPr>
            <p:cNvPr id="6" name="Round Same Side Corner Rectangle 58">
              <a:extLst>
                <a:ext uri="{FF2B5EF4-FFF2-40B4-BE49-F238E27FC236}">
                  <a16:creationId xmlns:a16="http://schemas.microsoft.com/office/drawing/2014/main" id="{D2936ABB-76F3-96A4-703F-829A8BD6FF37}"/>
                </a:ext>
              </a:extLst>
            </p:cNvPr>
            <p:cNvSpPr/>
            <p:nvPr/>
          </p:nvSpPr>
          <p:spPr>
            <a:xfrm rot="10800000" flipH="1">
              <a:off x="6069048" y="2479701"/>
              <a:ext cx="73581" cy="612805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3B45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Lato Light"/>
              </a:endParaRPr>
            </a:p>
          </p:txBody>
        </p:sp>
        <p:sp>
          <p:nvSpPr>
            <p:cNvPr id="7" name="Round Same Side Corner Rectangle 58">
              <a:extLst>
                <a:ext uri="{FF2B5EF4-FFF2-40B4-BE49-F238E27FC236}">
                  <a16:creationId xmlns:a16="http://schemas.microsoft.com/office/drawing/2014/main" id="{F70AD48D-81BF-8A8D-134B-8D84908202B9}"/>
                </a:ext>
              </a:extLst>
            </p:cNvPr>
            <p:cNvSpPr/>
            <p:nvPr/>
          </p:nvSpPr>
          <p:spPr>
            <a:xfrm rot="10800000" flipH="1">
              <a:off x="6065432" y="3329738"/>
              <a:ext cx="73581" cy="612805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3B45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Lato Light"/>
              </a:endParaRPr>
            </a:p>
          </p:txBody>
        </p:sp>
        <p:sp>
          <p:nvSpPr>
            <p:cNvPr id="8" name="Round Same Side Corner Rectangle 58">
              <a:extLst>
                <a:ext uri="{FF2B5EF4-FFF2-40B4-BE49-F238E27FC236}">
                  <a16:creationId xmlns:a16="http://schemas.microsoft.com/office/drawing/2014/main" id="{4B74FAED-9A23-A3F1-FD81-F1F8D9F24808}"/>
                </a:ext>
              </a:extLst>
            </p:cNvPr>
            <p:cNvSpPr/>
            <p:nvPr/>
          </p:nvSpPr>
          <p:spPr>
            <a:xfrm rot="10800000" flipH="1">
              <a:off x="6076207" y="4234193"/>
              <a:ext cx="73581" cy="612805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3B45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Lato Light"/>
              </a:endParaRPr>
            </a:p>
          </p:txBody>
        </p:sp>
      </p:grpSp>
      <p:grpSp>
        <p:nvGrpSpPr>
          <p:cNvPr id="9" name="กลุ่ม 262">
            <a:extLst>
              <a:ext uri="{FF2B5EF4-FFF2-40B4-BE49-F238E27FC236}">
                <a16:creationId xmlns:a16="http://schemas.microsoft.com/office/drawing/2014/main" id="{41DD1000-13DD-6B7F-9811-C475A630114A}"/>
              </a:ext>
            </a:extLst>
          </p:cNvPr>
          <p:cNvGrpSpPr/>
          <p:nvPr/>
        </p:nvGrpSpPr>
        <p:grpSpPr>
          <a:xfrm>
            <a:off x="940484" y="779929"/>
            <a:ext cx="3676709" cy="4657165"/>
            <a:chOff x="14905037" y="6096000"/>
            <a:chExt cx="4572000" cy="5791200"/>
          </a:xfrm>
          <a:solidFill>
            <a:srgbClr val="C8AA84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65BFF1DA-458D-6D3F-FA77-5FC4616606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24977" y="6358640"/>
              <a:ext cx="2252060" cy="5155407"/>
            </a:xfrm>
            <a:custGeom>
              <a:avLst/>
              <a:gdLst>
                <a:gd name="T0" fmla="*/ 33 w 149"/>
                <a:gd name="T1" fmla="*/ 255 h 341"/>
                <a:gd name="T2" fmla="*/ 38 w 149"/>
                <a:gd name="T3" fmla="*/ 302 h 341"/>
                <a:gd name="T4" fmla="*/ 39 w 149"/>
                <a:gd name="T5" fmla="*/ 319 h 341"/>
                <a:gd name="T6" fmla="*/ 44 w 149"/>
                <a:gd name="T7" fmla="*/ 334 h 341"/>
                <a:gd name="T8" fmla="*/ 67 w 149"/>
                <a:gd name="T9" fmla="*/ 334 h 341"/>
                <a:gd name="T10" fmla="*/ 61 w 149"/>
                <a:gd name="T11" fmla="*/ 324 h 341"/>
                <a:gd name="T12" fmla="*/ 60 w 149"/>
                <a:gd name="T13" fmla="*/ 301 h 341"/>
                <a:gd name="T14" fmla="*/ 57 w 149"/>
                <a:gd name="T15" fmla="*/ 280 h 341"/>
                <a:gd name="T16" fmla="*/ 67 w 149"/>
                <a:gd name="T17" fmla="*/ 257 h 341"/>
                <a:gd name="T18" fmla="*/ 75 w 149"/>
                <a:gd name="T19" fmla="*/ 271 h 341"/>
                <a:gd name="T20" fmla="*/ 83 w 149"/>
                <a:gd name="T21" fmla="*/ 301 h 341"/>
                <a:gd name="T22" fmla="*/ 91 w 149"/>
                <a:gd name="T23" fmla="*/ 324 h 341"/>
                <a:gd name="T24" fmla="*/ 107 w 149"/>
                <a:gd name="T25" fmla="*/ 334 h 341"/>
                <a:gd name="T26" fmla="*/ 127 w 149"/>
                <a:gd name="T27" fmla="*/ 335 h 341"/>
                <a:gd name="T28" fmla="*/ 135 w 149"/>
                <a:gd name="T29" fmla="*/ 326 h 341"/>
                <a:gd name="T30" fmla="*/ 115 w 149"/>
                <a:gd name="T31" fmla="*/ 307 h 341"/>
                <a:gd name="T32" fmla="*/ 105 w 149"/>
                <a:gd name="T33" fmla="*/ 282 h 341"/>
                <a:gd name="T34" fmla="*/ 101 w 149"/>
                <a:gd name="T35" fmla="*/ 246 h 341"/>
                <a:gd name="T36" fmla="*/ 101 w 149"/>
                <a:gd name="T37" fmla="*/ 187 h 341"/>
                <a:gd name="T38" fmla="*/ 102 w 149"/>
                <a:gd name="T39" fmla="*/ 154 h 341"/>
                <a:gd name="T40" fmla="*/ 98 w 149"/>
                <a:gd name="T41" fmla="*/ 122 h 341"/>
                <a:gd name="T42" fmla="*/ 88 w 149"/>
                <a:gd name="T43" fmla="*/ 66 h 341"/>
                <a:gd name="T44" fmla="*/ 72 w 149"/>
                <a:gd name="T45" fmla="*/ 48 h 341"/>
                <a:gd name="T46" fmla="*/ 80 w 149"/>
                <a:gd name="T47" fmla="*/ 30 h 341"/>
                <a:gd name="T48" fmla="*/ 80 w 149"/>
                <a:gd name="T49" fmla="*/ 13 h 341"/>
                <a:gd name="T50" fmla="*/ 58 w 149"/>
                <a:gd name="T51" fmla="*/ 3 h 341"/>
                <a:gd name="T52" fmla="*/ 46 w 149"/>
                <a:gd name="T53" fmla="*/ 23 h 341"/>
                <a:gd name="T54" fmla="*/ 49 w 149"/>
                <a:gd name="T55" fmla="*/ 35 h 341"/>
                <a:gd name="T56" fmla="*/ 50 w 149"/>
                <a:gd name="T57" fmla="*/ 44 h 341"/>
                <a:gd name="T58" fmla="*/ 42 w 149"/>
                <a:gd name="T59" fmla="*/ 54 h 341"/>
                <a:gd name="T60" fmla="*/ 19 w 149"/>
                <a:gd name="T61" fmla="*/ 71 h 341"/>
                <a:gd name="T62" fmla="*/ 16 w 149"/>
                <a:gd name="T63" fmla="*/ 95 h 341"/>
                <a:gd name="T64" fmla="*/ 19 w 149"/>
                <a:gd name="T65" fmla="*/ 124 h 341"/>
                <a:gd name="T66" fmla="*/ 20 w 149"/>
                <a:gd name="T67" fmla="*/ 151 h 341"/>
                <a:gd name="T68" fmla="*/ 26 w 149"/>
                <a:gd name="T69" fmla="*/ 188 h 341"/>
                <a:gd name="T70" fmla="*/ 25 w 149"/>
                <a:gd name="T71" fmla="*/ 197 h 341"/>
                <a:gd name="T72" fmla="*/ 3 w 149"/>
                <a:gd name="T73" fmla="*/ 198 h 341"/>
                <a:gd name="T74" fmla="*/ 1 w 149"/>
                <a:gd name="T75" fmla="*/ 251 h 341"/>
                <a:gd name="T76" fmla="*/ 50 w 149"/>
                <a:gd name="T77" fmla="*/ 54 h 341"/>
                <a:gd name="T78" fmla="*/ 78 w 149"/>
                <a:gd name="T79" fmla="*/ 86 h 341"/>
                <a:gd name="T80" fmla="*/ 92 w 149"/>
                <a:gd name="T81" fmla="*/ 163 h 341"/>
                <a:gd name="T82" fmla="*/ 65 w 149"/>
                <a:gd name="T83" fmla="*/ 73 h 341"/>
                <a:gd name="T84" fmla="*/ 50 w 149"/>
                <a:gd name="T85" fmla="*/ 17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341">
                  <a:moveTo>
                    <a:pt x="1" y="251"/>
                  </a:moveTo>
                  <a:cubicBezTo>
                    <a:pt x="1" y="253"/>
                    <a:pt x="2" y="253"/>
                    <a:pt x="4" y="253"/>
                  </a:cubicBezTo>
                  <a:cubicBezTo>
                    <a:pt x="5" y="253"/>
                    <a:pt x="33" y="255"/>
                    <a:pt x="33" y="255"/>
                  </a:cubicBezTo>
                  <a:cubicBezTo>
                    <a:pt x="33" y="255"/>
                    <a:pt x="33" y="262"/>
                    <a:pt x="33" y="265"/>
                  </a:cubicBezTo>
                  <a:cubicBezTo>
                    <a:pt x="33" y="267"/>
                    <a:pt x="33" y="289"/>
                    <a:pt x="35" y="292"/>
                  </a:cubicBezTo>
                  <a:cubicBezTo>
                    <a:pt x="37" y="295"/>
                    <a:pt x="35" y="300"/>
                    <a:pt x="38" y="302"/>
                  </a:cubicBezTo>
                  <a:cubicBezTo>
                    <a:pt x="41" y="303"/>
                    <a:pt x="39" y="307"/>
                    <a:pt x="38" y="307"/>
                  </a:cubicBezTo>
                  <a:cubicBezTo>
                    <a:pt x="38" y="308"/>
                    <a:pt x="38" y="310"/>
                    <a:pt x="38" y="311"/>
                  </a:cubicBezTo>
                  <a:cubicBezTo>
                    <a:pt x="37" y="312"/>
                    <a:pt x="39" y="319"/>
                    <a:pt x="39" y="319"/>
                  </a:cubicBezTo>
                  <a:cubicBezTo>
                    <a:pt x="39" y="327"/>
                    <a:pt x="39" y="327"/>
                    <a:pt x="39" y="327"/>
                  </a:cubicBezTo>
                  <a:cubicBezTo>
                    <a:pt x="42" y="330"/>
                    <a:pt x="42" y="330"/>
                    <a:pt x="42" y="330"/>
                  </a:cubicBezTo>
                  <a:cubicBezTo>
                    <a:pt x="42" y="330"/>
                    <a:pt x="44" y="334"/>
                    <a:pt x="44" y="334"/>
                  </a:cubicBezTo>
                  <a:cubicBezTo>
                    <a:pt x="44" y="335"/>
                    <a:pt x="53" y="341"/>
                    <a:pt x="59" y="340"/>
                  </a:cubicBezTo>
                  <a:cubicBezTo>
                    <a:pt x="59" y="340"/>
                    <a:pt x="66" y="341"/>
                    <a:pt x="67" y="340"/>
                  </a:cubicBezTo>
                  <a:cubicBezTo>
                    <a:pt x="68" y="340"/>
                    <a:pt x="68" y="335"/>
                    <a:pt x="67" y="334"/>
                  </a:cubicBezTo>
                  <a:cubicBezTo>
                    <a:pt x="65" y="334"/>
                    <a:pt x="65" y="333"/>
                    <a:pt x="65" y="333"/>
                  </a:cubicBezTo>
                  <a:cubicBezTo>
                    <a:pt x="65" y="333"/>
                    <a:pt x="66" y="328"/>
                    <a:pt x="65" y="328"/>
                  </a:cubicBezTo>
                  <a:cubicBezTo>
                    <a:pt x="64" y="328"/>
                    <a:pt x="62" y="324"/>
                    <a:pt x="61" y="324"/>
                  </a:cubicBezTo>
                  <a:cubicBezTo>
                    <a:pt x="61" y="323"/>
                    <a:pt x="58" y="319"/>
                    <a:pt x="59" y="319"/>
                  </a:cubicBezTo>
                  <a:cubicBezTo>
                    <a:pt x="59" y="318"/>
                    <a:pt x="63" y="308"/>
                    <a:pt x="62" y="307"/>
                  </a:cubicBezTo>
                  <a:cubicBezTo>
                    <a:pt x="62" y="306"/>
                    <a:pt x="61" y="301"/>
                    <a:pt x="60" y="301"/>
                  </a:cubicBezTo>
                  <a:cubicBezTo>
                    <a:pt x="59" y="301"/>
                    <a:pt x="55" y="292"/>
                    <a:pt x="55" y="292"/>
                  </a:cubicBezTo>
                  <a:cubicBezTo>
                    <a:pt x="55" y="291"/>
                    <a:pt x="57" y="285"/>
                    <a:pt x="57" y="285"/>
                  </a:cubicBezTo>
                  <a:cubicBezTo>
                    <a:pt x="57" y="285"/>
                    <a:pt x="58" y="280"/>
                    <a:pt x="57" y="280"/>
                  </a:cubicBezTo>
                  <a:cubicBezTo>
                    <a:pt x="56" y="280"/>
                    <a:pt x="54" y="276"/>
                    <a:pt x="54" y="275"/>
                  </a:cubicBezTo>
                  <a:cubicBezTo>
                    <a:pt x="54" y="274"/>
                    <a:pt x="58" y="258"/>
                    <a:pt x="58" y="258"/>
                  </a:cubicBezTo>
                  <a:cubicBezTo>
                    <a:pt x="58" y="258"/>
                    <a:pt x="66" y="257"/>
                    <a:pt x="67" y="257"/>
                  </a:cubicBezTo>
                  <a:cubicBezTo>
                    <a:pt x="68" y="257"/>
                    <a:pt x="69" y="255"/>
                    <a:pt x="70" y="255"/>
                  </a:cubicBezTo>
                  <a:cubicBezTo>
                    <a:pt x="72" y="255"/>
                    <a:pt x="72" y="260"/>
                    <a:pt x="72" y="261"/>
                  </a:cubicBezTo>
                  <a:cubicBezTo>
                    <a:pt x="72" y="262"/>
                    <a:pt x="74" y="270"/>
                    <a:pt x="75" y="271"/>
                  </a:cubicBezTo>
                  <a:cubicBezTo>
                    <a:pt x="75" y="271"/>
                    <a:pt x="77" y="281"/>
                    <a:pt x="77" y="282"/>
                  </a:cubicBezTo>
                  <a:cubicBezTo>
                    <a:pt x="77" y="284"/>
                    <a:pt x="80" y="291"/>
                    <a:pt x="80" y="292"/>
                  </a:cubicBezTo>
                  <a:cubicBezTo>
                    <a:pt x="80" y="293"/>
                    <a:pt x="82" y="300"/>
                    <a:pt x="83" y="301"/>
                  </a:cubicBezTo>
                  <a:cubicBezTo>
                    <a:pt x="84" y="302"/>
                    <a:pt x="87" y="307"/>
                    <a:pt x="87" y="309"/>
                  </a:cubicBezTo>
                  <a:cubicBezTo>
                    <a:pt x="87" y="312"/>
                    <a:pt x="91" y="317"/>
                    <a:pt x="90" y="318"/>
                  </a:cubicBezTo>
                  <a:cubicBezTo>
                    <a:pt x="90" y="319"/>
                    <a:pt x="91" y="324"/>
                    <a:pt x="91" y="324"/>
                  </a:cubicBezTo>
                  <a:cubicBezTo>
                    <a:pt x="91" y="325"/>
                    <a:pt x="93" y="325"/>
                    <a:pt x="93" y="325"/>
                  </a:cubicBezTo>
                  <a:cubicBezTo>
                    <a:pt x="93" y="325"/>
                    <a:pt x="92" y="331"/>
                    <a:pt x="92" y="331"/>
                  </a:cubicBezTo>
                  <a:cubicBezTo>
                    <a:pt x="92" y="332"/>
                    <a:pt x="98" y="335"/>
                    <a:pt x="107" y="334"/>
                  </a:cubicBezTo>
                  <a:cubicBezTo>
                    <a:pt x="107" y="332"/>
                    <a:pt x="107" y="332"/>
                    <a:pt x="107" y="332"/>
                  </a:cubicBezTo>
                  <a:cubicBezTo>
                    <a:pt x="107" y="332"/>
                    <a:pt x="112" y="331"/>
                    <a:pt x="114" y="333"/>
                  </a:cubicBezTo>
                  <a:cubicBezTo>
                    <a:pt x="115" y="334"/>
                    <a:pt x="124" y="336"/>
                    <a:pt x="127" y="335"/>
                  </a:cubicBezTo>
                  <a:cubicBezTo>
                    <a:pt x="130" y="335"/>
                    <a:pt x="137" y="337"/>
                    <a:pt x="149" y="330"/>
                  </a:cubicBezTo>
                  <a:cubicBezTo>
                    <a:pt x="149" y="330"/>
                    <a:pt x="148" y="327"/>
                    <a:pt x="147" y="327"/>
                  </a:cubicBezTo>
                  <a:cubicBezTo>
                    <a:pt x="146" y="327"/>
                    <a:pt x="137" y="327"/>
                    <a:pt x="135" y="326"/>
                  </a:cubicBezTo>
                  <a:cubicBezTo>
                    <a:pt x="132" y="326"/>
                    <a:pt x="126" y="321"/>
                    <a:pt x="125" y="321"/>
                  </a:cubicBezTo>
                  <a:cubicBezTo>
                    <a:pt x="125" y="321"/>
                    <a:pt x="121" y="315"/>
                    <a:pt x="120" y="316"/>
                  </a:cubicBezTo>
                  <a:cubicBezTo>
                    <a:pt x="119" y="316"/>
                    <a:pt x="116" y="307"/>
                    <a:pt x="115" y="307"/>
                  </a:cubicBezTo>
                  <a:cubicBezTo>
                    <a:pt x="114" y="307"/>
                    <a:pt x="115" y="301"/>
                    <a:pt x="114" y="301"/>
                  </a:cubicBezTo>
                  <a:cubicBezTo>
                    <a:pt x="114" y="301"/>
                    <a:pt x="109" y="300"/>
                    <a:pt x="109" y="299"/>
                  </a:cubicBezTo>
                  <a:cubicBezTo>
                    <a:pt x="108" y="298"/>
                    <a:pt x="105" y="282"/>
                    <a:pt x="105" y="282"/>
                  </a:cubicBezTo>
                  <a:cubicBezTo>
                    <a:pt x="105" y="282"/>
                    <a:pt x="108" y="278"/>
                    <a:pt x="103" y="274"/>
                  </a:cubicBezTo>
                  <a:cubicBezTo>
                    <a:pt x="103" y="274"/>
                    <a:pt x="102" y="258"/>
                    <a:pt x="101" y="257"/>
                  </a:cubicBezTo>
                  <a:cubicBezTo>
                    <a:pt x="101" y="255"/>
                    <a:pt x="101" y="246"/>
                    <a:pt x="101" y="246"/>
                  </a:cubicBezTo>
                  <a:cubicBezTo>
                    <a:pt x="101" y="246"/>
                    <a:pt x="100" y="220"/>
                    <a:pt x="100" y="220"/>
                  </a:cubicBezTo>
                  <a:cubicBezTo>
                    <a:pt x="99" y="221"/>
                    <a:pt x="97" y="217"/>
                    <a:pt x="97" y="216"/>
                  </a:cubicBezTo>
                  <a:cubicBezTo>
                    <a:pt x="97" y="216"/>
                    <a:pt x="102" y="192"/>
                    <a:pt x="101" y="187"/>
                  </a:cubicBezTo>
                  <a:cubicBezTo>
                    <a:pt x="101" y="187"/>
                    <a:pt x="106" y="178"/>
                    <a:pt x="105" y="177"/>
                  </a:cubicBezTo>
                  <a:cubicBezTo>
                    <a:pt x="105" y="176"/>
                    <a:pt x="107" y="165"/>
                    <a:pt x="107" y="165"/>
                  </a:cubicBezTo>
                  <a:cubicBezTo>
                    <a:pt x="107" y="165"/>
                    <a:pt x="104" y="155"/>
                    <a:pt x="102" y="154"/>
                  </a:cubicBezTo>
                  <a:cubicBezTo>
                    <a:pt x="101" y="153"/>
                    <a:pt x="98" y="146"/>
                    <a:pt x="99" y="144"/>
                  </a:cubicBezTo>
                  <a:cubicBezTo>
                    <a:pt x="99" y="142"/>
                    <a:pt x="99" y="137"/>
                    <a:pt x="99" y="13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4" y="106"/>
                    <a:pt x="94" y="75"/>
                    <a:pt x="93" y="75"/>
                  </a:cubicBezTo>
                  <a:cubicBezTo>
                    <a:pt x="92" y="75"/>
                    <a:pt x="90" y="66"/>
                    <a:pt x="88" y="66"/>
                  </a:cubicBezTo>
                  <a:cubicBezTo>
                    <a:pt x="86" y="66"/>
                    <a:pt x="75" y="57"/>
                    <a:pt x="75" y="57"/>
                  </a:cubicBezTo>
                  <a:cubicBezTo>
                    <a:pt x="75" y="57"/>
                    <a:pt x="72" y="55"/>
                    <a:pt x="72" y="54"/>
                  </a:cubicBezTo>
                  <a:cubicBezTo>
                    <a:pt x="72" y="53"/>
                    <a:pt x="72" y="48"/>
                    <a:pt x="72" y="48"/>
                  </a:cubicBezTo>
                  <a:cubicBezTo>
                    <a:pt x="72" y="48"/>
                    <a:pt x="77" y="42"/>
                    <a:pt x="78" y="39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79" y="9"/>
                    <a:pt x="78" y="8"/>
                  </a:cubicBezTo>
                  <a:cubicBezTo>
                    <a:pt x="76" y="7"/>
                    <a:pt x="68" y="0"/>
                    <a:pt x="65" y="1"/>
                  </a:cubicBezTo>
                  <a:cubicBezTo>
                    <a:pt x="63" y="2"/>
                    <a:pt x="58" y="2"/>
                    <a:pt x="58" y="3"/>
                  </a:cubicBezTo>
                  <a:cubicBezTo>
                    <a:pt x="58" y="4"/>
                    <a:pt x="49" y="6"/>
                    <a:pt x="49" y="8"/>
                  </a:cubicBezTo>
                  <a:cubicBezTo>
                    <a:pt x="49" y="11"/>
                    <a:pt x="46" y="17"/>
                    <a:pt x="46" y="18"/>
                  </a:cubicBezTo>
                  <a:cubicBezTo>
                    <a:pt x="46" y="20"/>
                    <a:pt x="46" y="23"/>
                    <a:pt x="46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5" y="29"/>
                    <a:pt x="47" y="32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42"/>
                    <a:pt x="50" y="42"/>
                  </a:cubicBezTo>
                  <a:cubicBezTo>
                    <a:pt x="50" y="42"/>
                    <a:pt x="50" y="43"/>
                    <a:pt x="50" y="44"/>
                  </a:cubicBezTo>
                  <a:cubicBezTo>
                    <a:pt x="50" y="45"/>
                    <a:pt x="50" y="46"/>
                    <a:pt x="50" y="47"/>
                  </a:cubicBezTo>
                  <a:cubicBezTo>
                    <a:pt x="50" y="48"/>
                    <a:pt x="45" y="48"/>
                    <a:pt x="45" y="51"/>
                  </a:cubicBezTo>
                  <a:cubicBezTo>
                    <a:pt x="45" y="53"/>
                    <a:pt x="42" y="54"/>
                    <a:pt x="42" y="54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19" y="69"/>
                    <a:pt x="19" y="71"/>
                  </a:cubicBezTo>
                  <a:cubicBezTo>
                    <a:pt x="19" y="73"/>
                    <a:pt x="17" y="80"/>
                    <a:pt x="17" y="81"/>
                  </a:cubicBezTo>
                  <a:cubicBezTo>
                    <a:pt x="17" y="83"/>
                    <a:pt x="16" y="86"/>
                    <a:pt x="17" y="88"/>
                  </a:cubicBezTo>
                  <a:cubicBezTo>
                    <a:pt x="17" y="90"/>
                    <a:pt x="16" y="93"/>
                    <a:pt x="16" y="95"/>
                  </a:cubicBezTo>
                  <a:cubicBezTo>
                    <a:pt x="17" y="96"/>
                    <a:pt x="18" y="102"/>
                    <a:pt x="18" y="102"/>
                  </a:cubicBezTo>
                  <a:cubicBezTo>
                    <a:pt x="18" y="102"/>
                    <a:pt x="17" y="117"/>
                    <a:pt x="17" y="119"/>
                  </a:cubicBezTo>
                  <a:cubicBezTo>
                    <a:pt x="18" y="121"/>
                    <a:pt x="20" y="123"/>
                    <a:pt x="19" y="124"/>
                  </a:cubicBezTo>
                  <a:cubicBezTo>
                    <a:pt x="19" y="125"/>
                    <a:pt x="18" y="130"/>
                    <a:pt x="18" y="130"/>
                  </a:cubicBezTo>
                  <a:cubicBezTo>
                    <a:pt x="18" y="131"/>
                    <a:pt x="20" y="137"/>
                    <a:pt x="20" y="137"/>
                  </a:cubicBezTo>
                  <a:cubicBezTo>
                    <a:pt x="20" y="151"/>
                    <a:pt x="20" y="151"/>
                    <a:pt x="20" y="151"/>
                  </a:cubicBezTo>
                  <a:cubicBezTo>
                    <a:pt x="20" y="151"/>
                    <a:pt x="24" y="168"/>
                    <a:pt x="24" y="172"/>
                  </a:cubicBezTo>
                  <a:cubicBezTo>
                    <a:pt x="24" y="175"/>
                    <a:pt x="27" y="185"/>
                    <a:pt x="27" y="185"/>
                  </a:cubicBezTo>
                  <a:cubicBezTo>
                    <a:pt x="27" y="185"/>
                    <a:pt x="26" y="187"/>
                    <a:pt x="26" y="188"/>
                  </a:cubicBezTo>
                  <a:cubicBezTo>
                    <a:pt x="26" y="188"/>
                    <a:pt x="28" y="189"/>
                    <a:pt x="28" y="189"/>
                  </a:cubicBezTo>
                  <a:cubicBezTo>
                    <a:pt x="29" y="193"/>
                    <a:pt x="29" y="193"/>
                    <a:pt x="29" y="193"/>
                  </a:cubicBezTo>
                  <a:cubicBezTo>
                    <a:pt x="29" y="193"/>
                    <a:pt x="25" y="196"/>
                    <a:pt x="25" y="197"/>
                  </a:cubicBezTo>
                  <a:cubicBezTo>
                    <a:pt x="25" y="197"/>
                    <a:pt x="22" y="198"/>
                    <a:pt x="22" y="198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3" y="198"/>
                    <a:pt x="3" y="198"/>
                    <a:pt x="3" y="198"/>
                  </a:cubicBezTo>
                  <a:cubicBezTo>
                    <a:pt x="3" y="198"/>
                    <a:pt x="1" y="221"/>
                    <a:pt x="2" y="224"/>
                  </a:cubicBezTo>
                  <a:cubicBezTo>
                    <a:pt x="3" y="227"/>
                    <a:pt x="2" y="227"/>
                    <a:pt x="2" y="227"/>
                  </a:cubicBezTo>
                  <a:cubicBezTo>
                    <a:pt x="2" y="227"/>
                    <a:pt x="0" y="249"/>
                    <a:pt x="1" y="251"/>
                  </a:cubicBezTo>
                  <a:close/>
                  <a:moveTo>
                    <a:pt x="70" y="138"/>
                  </a:moveTo>
                  <a:cubicBezTo>
                    <a:pt x="70" y="87"/>
                    <a:pt x="54" y="63"/>
                    <a:pt x="54" y="63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72"/>
                    <a:pt x="69" y="68"/>
                    <a:pt x="69" y="68"/>
                  </a:cubicBezTo>
                  <a:cubicBezTo>
                    <a:pt x="69" y="68"/>
                    <a:pt x="69" y="68"/>
                    <a:pt x="78" y="86"/>
                  </a:cubicBezTo>
                  <a:cubicBezTo>
                    <a:pt x="86" y="105"/>
                    <a:pt x="96" y="165"/>
                    <a:pt x="96" y="165"/>
                  </a:cubicBezTo>
                  <a:cubicBezTo>
                    <a:pt x="92" y="166"/>
                    <a:pt x="92" y="166"/>
                    <a:pt x="92" y="166"/>
                  </a:cubicBezTo>
                  <a:cubicBezTo>
                    <a:pt x="92" y="166"/>
                    <a:pt x="91" y="173"/>
                    <a:pt x="92" y="163"/>
                  </a:cubicBezTo>
                  <a:cubicBezTo>
                    <a:pt x="93" y="153"/>
                    <a:pt x="71" y="83"/>
                    <a:pt x="73" y="82"/>
                  </a:cubicBezTo>
                  <a:cubicBezTo>
                    <a:pt x="75" y="82"/>
                    <a:pt x="71" y="74"/>
                    <a:pt x="71" y="7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58" y="72"/>
                    <a:pt x="67" y="82"/>
                  </a:cubicBezTo>
                  <a:cubicBezTo>
                    <a:pt x="76" y="93"/>
                    <a:pt x="78" y="171"/>
                    <a:pt x="78" y="171"/>
                  </a:cubicBezTo>
                  <a:cubicBezTo>
                    <a:pt x="50" y="171"/>
                    <a:pt x="50" y="171"/>
                    <a:pt x="50" y="171"/>
                  </a:cubicBezTo>
                  <a:cubicBezTo>
                    <a:pt x="50" y="171"/>
                    <a:pt x="72" y="150"/>
                    <a:pt x="70" y="138"/>
                  </a:cubicBezTo>
                  <a:close/>
                </a:path>
              </a:pathLst>
            </a:custGeom>
            <a:solidFill>
              <a:srgbClr val="3B45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0EBF5E0-D777-A694-7F10-28252DFCC8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05037" y="6096000"/>
              <a:ext cx="2474913" cy="5791200"/>
            </a:xfrm>
            <a:custGeom>
              <a:avLst/>
              <a:gdLst>
                <a:gd name="T0" fmla="*/ 6 w 153"/>
                <a:gd name="T1" fmla="*/ 120 h 358"/>
                <a:gd name="T2" fmla="*/ 11 w 153"/>
                <a:gd name="T3" fmla="*/ 132 h 358"/>
                <a:gd name="T4" fmla="*/ 23 w 153"/>
                <a:gd name="T5" fmla="*/ 137 h 358"/>
                <a:gd name="T6" fmla="*/ 44 w 153"/>
                <a:gd name="T7" fmla="*/ 144 h 358"/>
                <a:gd name="T8" fmla="*/ 58 w 153"/>
                <a:gd name="T9" fmla="*/ 150 h 358"/>
                <a:gd name="T10" fmla="*/ 58 w 153"/>
                <a:gd name="T11" fmla="*/ 165 h 358"/>
                <a:gd name="T12" fmla="*/ 52 w 153"/>
                <a:gd name="T13" fmla="*/ 199 h 358"/>
                <a:gd name="T14" fmla="*/ 51 w 153"/>
                <a:gd name="T15" fmla="*/ 209 h 358"/>
                <a:gd name="T16" fmla="*/ 47 w 153"/>
                <a:gd name="T17" fmla="*/ 231 h 358"/>
                <a:gd name="T18" fmla="*/ 45 w 153"/>
                <a:gd name="T19" fmla="*/ 256 h 358"/>
                <a:gd name="T20" fmla="*/ 48 w 153"/>
                <a:gd name="T21" fmla="*/ 297 h 358"/>
                <a:gd name="T22" fmla="*/ 43 w 153"/>
                <a:gd name="T23" fmla="*/ 323 h 358"/>
                <a:gd name="T24" fmla="*/ 23 w 153"/>
                <a:gd name="T25" fmla="*/ 337 h 358"/>
                <a:gd name="T26" fmla="*/ 26 w 153"/>
                <a:gd name="T27" fmla="*/ 344 h 358"/>
                <a:gd name="T28" fmla="*/ 58 w 153"/>
                <a:gd name="T29" fmla="*/ 333 h 358"/>
                <a:gd name="T30" fmla="*/ 72 w 153"/>
                <a:gd name="T31" fmla="*/ 325 h 358"/>
                <a:gd name="T32" fmla="*/ 76 w 153"/>
                <a:gd name="T33" fmla="*/ 255 h 358"/>
                <a:gd name="T34" fmla="*/ 93 w 153"/>
                <a:gd name="T35" fmla="*/ 223 h 358"/>
                <a:gd name="T36" fmla="*/ 96 w 153"/>
                <a:gd name="T37" fmla="*/ 242 h 358"/>
                <a:gd name="T38" fmla="*/ 100 w 153"/>
                <a:gd name="T39" fmla="*/ 263 h 358"/>
                <a:gd name="T40" fmla="*/ 95 w 153"/>
                <a:gd name="T41" fmla="*/ 307 h 358"/>
                <a:gd name="T42" fmla="*/ 97 w 153"/>
                <a:gd name="T43" fmla="*/ 337 h 358"/>
                <a:gd name="T44" fmla="*/ 100 w 153"/>
                <a:gd name="T45" fmla="*/ 357 h 358"/>
                <a:gd name="T46" fmla="*/ 115 w 153"/>
                <a:gd name="T47" fmla="*/ 337 h 358"/>
                <a:gd name="T48" fmla="*/ 121 w 153"/>
                <a:gd name="T49" fmla="*/ 292 h 358"/>
                <a:gd name="T50" fmla="*/ 130 w 153"/>
                <a:gd name="T51" fmla="*/ 208 h 358"/>
                <a:gd name="T52" fmla="*/ 135 w 153"/>
                <a:gd name="T53" fmla="*/ 153 h 358"/>
                <a:gd name="T54" fmla="*/ 152 w 153"/>
                <a:gd name="T55" fmla="*/ 124 h 358"/>
                <a:gd name="T56" fmla="*/ 148 w 153"/>
                <a:gd name="T57" fmla="*/ 76 h 358"/>
                <a:gd name="T58" fmla="*/ 116 w 153"/>
                <a:gd name="T59" fmla="*/ 50 h 358"/>
                <a:gd name="T60" fmla="*/ 109 w 153"/>
                <a:gd name="T61" fmla="*/ 34 h 358"/>
                <a:gd name="T62" fmla="*/ 113 w 153"/>
                <a:gd name="T63" fmla="*/ 22 h 358"/>
                <a:gd name="T64" fmla="*/ 99 w 153"/>
                <a:gd name="T65" fmla="*/ 1 h 358"/>
                <a:gd name="T66" fmla="*/ 82 w 153"/>
                <a:gd name="T67" fmla="*/ 4 h 358"/>
                <a:gd name="T68" fmla="*/ 76 w 153"/>
                <a:gd name="T69" fmla="*/ 24 h 358"/>
                <a:gd name="T70" fmla="*/ 76 w 153"/>
                <a:gd name="T71" fmla="*/ 33 h 358"/>
                <a:gd name="T72" fmla="*/ 82 w 153"/>
                <a:gd name="T73" fmla="*/ 47 h 358"/>
                <a:gd name="T74" fmla="*/ 51 w 153"/>
                <a:gd name="T75" fmla="*/ 63 h 358"/>
                <a:gd name="T76" fmla="*/ 45 w 153"/>
                <a:gd name="T77" fmla="*/ 95 h 358"/>
                <a:gd name="T78" fmla="*/ 41 w 153"/>
                <a:gd name="T79" fmla="*/ 115 h 358"/>
                <a:gd name="T80" fmla="*/ 2 w 153"/>
                <a:gd name="T81" fmla="*/ 113 h 358"/>
                <a:gd name="T82" fmla="*/ 83 w 153"/>
                <a:gd name="T83" fmla="*/ 48 h 358"/>
                <a:gd name="T84" fmla="*/ 101 w 153"/>
                <a:gd name="T85" fmla="*/ 78 h 358"/>
                <a:gd name="T86" fmla="*/ 97 w 153"/>
                <a:gd name="T87" fmla="*/ 60 h 358"/>
                <a:gd name="T88" fmla="*/ 88 w 153"/>
                <a:gd name="T89" fmla="*/ 75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3" h="358">
                  <a:moveTo>
                    <a:pt x="7" y="117"/>
                  </a:moveTo>
                  <a:cubicBezTo>
                    <a:pt x="7" y="117"/>
                    <a:pt x="7" y="118"/>
                    <a:pt x="6" y="118"/>
                  </a:cubicBezTo>
                  <a:cubicBezTo>
                    <a:pt x="6" y="119"/>
                    <a:pt x="6" y="120"/>
                    <a:pt x="6" y="120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5" y="122"/>
                    <a:pt x="6" y="124"/>
                    <a:pt x="10" y="126"/>
                  </a:cubicBezTo>
                  <a:cubicBezTo>
                    <a:pt x="10" y="126"/>
                    <a:pt x="10" y="132"/>
                    <a:pt x="11" y="132"/>
                  </a:cubicBezTo>
                  <a:cubicBezTo>
                    <a:pt x="12" y="133"/>
                    <a:pt x="13" y="133"/>
                    <a:pt x="14" y="134"/>
                  </a:cubicBezTo>
                  <a:cubicBezTo>
                    <a:pt x="16" y="134"/>
                    <a:pt x="15" y="135"/>
                    <a:pt x="16" y="135"/>
                  </a:cubicBezTo>
                  <a:cubicBezTo>
                    <a:pt x="16" y="136"/>
                    <a:pt x="23" y="137"/>
                    <a:pt x="23" y="137"/>
                  </a:cubicBezTo>
                  <a:cubicBezTo>
                    <a:pt x="23" y="137"/>
                    <a:pt x="29" y="153"/>
                    <a:pt x="33" y="153"/>
                  </a:cubicBezTo>
                  <a:cubicBezTo>
                    <a:pt x="33" y="153"/>
                    <a:pt x="42" y="146"/>
                    <a:pt x="42" y="145"/>
                  </a:cubicBezTo>
                  <a:cubicBezTo>
                    <a:pt x="43" y="145"/>
                    <a:pt x="44" y="144"/>
                    <a:pt x="44" y="144"/>
                  </a:cubicBezTo>
                  <a:cubicBezTo>
                    <a:pt x="45" y="144"/>
                    <a:pt x="46" y="143"/>
                    <a:pt x="46" y="143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58" y="147"/>
                    <a:pt x="59" y="149"/>
                    <a:pt x="58" y="150"/>
                  </a:cubicBezTo>
                  <a:cubicBezTo>
                    <a:pt x="58" y="151"/>
                    <a:pt x="57" y="154"/>
                    <a:pt x="58" y="156"/>
                  </a:cubicBezTo>
                  <a:cubicBezTo>
                    <a:pt x="58" y="159"/>
                    <a:pt x="57" y="160"/>
                    <a:pt x="56" y="161"/>
                  </a:cubicBezTo>
                  <a:cubicBezTo>
                    <a:pt x="56" y="161"/>
                    <a:pt x="58" y="164"/>
                    <a:pt x="58" y="165"/>
                  </a:cubicBezTo>
                  <a:cubicBezTo>
                    <a:pt x="57" y="166"/>
                    <a:pt x="56" y="174"/>
                    <a:pt x="56" y="174"/>
                  </a:cubicBezTo>
                  <a:cubicBezTo>
                    <a:pt x="56" y="174"/>
                    <a:pt x="53" y="196"/>
                    <a:pt x="53" y="197"/>
                  </a:cubicBezTo>
                  <a:cubicBezTo>
                    <a:pt x="52" y="198"/>
                    <a:pt x="52" y="199"/>
                    <a:pt x="52" y="199"/>
                  </a:cubicBezTo>
                  <a:cubicBezTo>
                    <a:pt x="52" y="199"/>
                    <a:pt x="52" y="203"/>
                    <a:pt x="52" y="203"/>
                  </a:cubicBezTo>
                  <a:cubicBezTo>
                    <a:pt x="53" y="203"/>
                    <a:pt x="52" y="204"/>
                    <a:pt x="52" y="205"/>
                  </a:cubicBezTo>
                  <a:cubicBezTo>
                    <a:pt x="52" y="205"/>
                    <a:pt x="52" y="208"/>
                    <a:pt x="51" y="209"/>
                  </a:cubicBezTo>
                  <a:cubicBezTo>
                    <a:pt x="50" y="210"/>
                    <a:pt x="51" y="211"/>
                    <a:pt x="50" y="212"/>
                  </a:cubicBezTo>
                  <a:cubicBezTo>
                    <a:pt x="49" y="214"/>
                    <a:pt x="48" y="221"/>
                    <a:pt x="48" y="221"/>
                  </a:cubicBezTo>
                  <a:cubicBezTo>
                    <a:pt x="48" y="221"/>
                    <a:pt x="47" y="230"/>
                    <a:pt x="47" y="231"/>
                  </a:cubicBezTo>
                  <a:cubicBezTo>
                    <a:pt x="47" y="232"/>
                    <a:pt x="46" y="238"/>
                    <a:pt x="46" y="238"/>
                  </a:cubicBezTo>
                  <a:cubicBezTo>
                    <a:pt x="46" y="238"/>
                    <a:pt x="45" y="243"/>
                    <a:pt x="44" y="245"/>
                  </a:cubicBezTo>
                  <a:cubicBezTo>
                    <a:pt x="44" y="248"/>
                    <a:pt x="44" y="254"/>
                    <a:pt x="45" y="256"/>
                  </a:cubicBezTo>
                  <a:cubicBezTo>
                    <a:pt x="46" y="257"/>
                    <a:pt x="49" y="280"/>
                    <a:pt x="49" y="283"/>
                  </a:cubicBezTo>
                  <a:cubicBezTo>
                    <a:pt x="48" y="285"/>
                    <a:pt x="49" y="286"/>
                    <a:pt x="49" y="287"/>
                  </a:cubicBezTo>
                  <a:cubicBezTo>
                    <a:pt x="49" y="287"/>
                    <a:pt x="48" y="296"/>
                    <a:pt x="48" y="297"/>
                  </a:cubicBezTo>
                  <a:cubicBezTo>
                    <a:pt x="48" y="298"/>
                    <a:pt x="48" y="304"/>
                    <a:pt x="47" y="305"/>
                  </a:cubicBezTo>
                  <a:cubicBezTo>
                    <a:pt x="47" y="305"/>
                    <a:pt x="46" y="312"/>
                    <a:pt x="47" y="314"/>
                  </a:cubicBezTo>
                  <a:cubicBezTo>
                    <a:pt x="47" y="317"/>
                    <a:pt x="43" y="322"/>
                    <a:pt x="43" y="323"/>
                  </a:cubicBezTo>
                  <a:cubicBezTo>
                    <a:pt x="43" y="324"/>
                    <a:pt x="41" y="325"/>
                    <a:pt x="41" y="326"/>
                  </a:cubicBezTo>
                  <a:cubicBezTo>
                    <a:pt x="41" y="327"/>
                    <a:pt x="33" y="332"/>
                    <a:pt x="32" y="332"/>
                  </a:cubicBezTo>
                  <a:cubicBezTo>
                    <a:pt x="31" y="332"/>
                    <a:pt x="23" y="336"/>
                    <a:pt x="23" y="337"/>
                  </a:cubicBezTo>
                  <a:cubicBezTo>
                    <a:pt x="23" y="338"/>
                    <a:pt x="23" y="338"/>
                    <a:pt x="23" y="338"/>
                  </a:cubicBezTo>
                  <a:cubicBezTo>
                    <a:pt x="23" y="338"/>
                    <a:pt x="21" y="338"/>
                    <a:pt x="21" y="339"/>
                  </a:cubicBezTo>
                  <a:cubicBezTo>
                    <a:pt x="21" y="339"/>
                    <a:pt x="23" y="343"/>
                    <a:pt x="26" y="344"/>
                  </a:cubicBezTo>
                  <a:cubicBezTo>
                    <a:pt x="26" y="344"/>
                    <a:pt x="41" y="343"/>
                    <a:pt x="44" y="342"/>
                  </a:cubicBezTo>
                  <a:cubicBezTo>
                    <a:pt x="47" y="340"/>
                    <a:pt x="50" y="338"/>
                    <a:pt x="50" y="338"/>
                  </a:cubicBezTo>
                  <a:cubicBezTo>
                    <a:pt x="50" y="338"/>
                    <a:pt x="57" y="333"/>
                    <a:pt x="58" y="333"/>
                  </a:cubicBezTo>
                  <a:cubicBezTo>
                    <a:pt x="59" y="335"/>
                    <a:pt x="59" y="335"/>
                    <a:pt x="59" y="335"/>
                  </a:cubicBezTo>
                  <a:cubicBezTo>
                    <a:pt x="59" y="335"/>
                    <a:pt x="72" y="333"/>
                    <a:pt x="73" y="331"/>
                  </a:cubicBezTo>
                  <a:cubicBezTo>
                    <a:pt x="74" y="330"/>
                    <a:pt x="72" y="326"/>
                    <a:pt x="72" y="325"/>
                  </a:cubicBezTo>
                  <a:cubicBezTo>
                    <a:pt x="71" y="324"/>
                    <a:pt x="72" y="324"/>
                    <a:pt x="72" y="324"/>
                  </a:cubicBezTo>
                  <a:cubicBezTo>
                    <a:pt x="72" y="319"/>
                    <a:pt x="72" y="319"/>
                    <a:pt x="72" y="319"/>
                  </a:cubicBezTo>
                  <a:cubicBezTo>
                    <a:pt x="72" y="319"/>
                    <a:pt x="76" y="257"/>
                    <a:pt x="76" y="255"/>
                  </a:cubicBezTo>
                  <a:cubicBezTo>
                    <a:pt x="76" y="255"/>
                    <a:pt x="76" y="254"/>
                    <a:pt x="76" y="252"/>
                  </a:cubicBezTo>
                  <a:cubicBezTo>
                    <a:pt x="77" y="251"/>
                    <a:pt x="90" y="215"/>
                    <a:pt x="90" y="215"/>
                  </a:cubicBezTo>
                  <a:cubicBezTo>
                    <a:pt x="90" y="214"/>
                    <a:pt x="92" y="218"/>
                    <a:pt x="93" y="223"/>
                  </a:cubicBezTo>
                  <a:cubicBezTo>
                    <a:pt x="93" y="223"/>
                    <a:pt x="94" y="229"/>
                    <a:pt x="94" y="230"/>
                  </a:cubicBezTo>
                  <a:cubicBezTo>
                    <a:pt x="93" y="231"/>
                    <a:pt x="94" y="235"/>
                    <a:pt x="95" y="237"/>
                  </a:cubicBezTo>
                  <a:cubicBezTo>
                    <a:pt x="96" y="239"/>
                    <a:pt x="96" y="241"/>
                    <a:pt x="96" y="242"/>
                  </a:cubicBezTo>
                  <a:cubicBezTo>
                    <a:pt x="96" y="242"/>
                    <a:pt x="98" y="249"/>
                    <a:pt x="97" y="249"/>
                  </a:cubicBezTo>
                  <a:cubicBezTo>
                    <a:pt x="97" y="250"/>
                    <a:pt x="97" y="257"/>
                    <a:pt x="97" y="258"/>
                  </a:cubicBezTo>
                  <a:cubicBezTo>
                    <a:pt x="97" y="260"/>
                    <a:pt x="100" y="262"/>
                    <a:pt x="100" y="263"/>
                  </a:cubicBezTo>
                  <a:cubicBezTo>
                    <a:pt x="100" y="264"/>
                    <a:pt x="97" y="282"/>
                    <a:pt x="98" y="286"/>
                  </a:cubicBezTo>
                  <a:cubicBezTo>
                    <a:pt x="98" y="286"/>
                    <a:pt x="96" y="291"/>
                    <a:pt x="96" y="294"/>
                  </a:cubicBezTo>
                  <a:cubicBezTo>
                    <a:pt x="95" y="297"/>
                    <a:pt x="95" y="307"/>
                    <a:pt x="95" y="307"/>
                  </a:cubicBezTo>
                  <a:cubicBezTo>
                    <a:pt x="93" y="323"/>
                    <a:pt x="93" y="323"/>
                    <a:pt x="93" y="323"/>
                  </a:cubicBezTo>
                  <a:cubicBezTo>
                    <a:pt x="93" y="323"/>
                    <a:pt x="92" y="328"/>
                    <a:pt x="93" y="330"/>
                  </a:cubicBezTo>
                  <a:cubicBezTo>
                    <a:pt x="94" y="332"/>
                    <a:pt x="97" y="337"/>
                    <a:pt x="97" y="337"/>
                  </a:cubicBezTo>
                  <a:cubicBezTo>
                    <a:pt x="97" y="337"/>
                    <a:pt x="96" y="344"/>
                    <a:pt x="96" y="344"/>
                  </a:cubicBezTo>
                  <a:cubicBezTo>
                    <a:pt x="96" y="345"/>
                    <a:pt x="95" y="346"/>
                    <a:pt x="95" y="346"/>
                  </a:cubicBezTo>
                  <a:cubicBezTo>
                    <a:pt x="95" y="346"/>
                    <a:pt x="95" y="356"/>
                    <a:pt x="100" y="357"/>
                  </a:cubicBezTo>
                  <a:cubicBezTo>
                    <a:pt x="100" y="357"/>
                    <a:pt x="107" y="358"/>
                    <a:pt x="109" y="357"/>
                  </a:cubicBezTo>
                  <a:cubicBezTo>
                    <a:pt x="112" y="357"/>
                    <a:pt x="117" y="349"/>
                    <a:pt x="116" y="345"/>
                  </a:cubicBezTo>
                  <a:cubicBezTo>
                    <a:pt x="115" y="341"/>
                    <a:pt x="115" y="337"/>
                    <a:pt x="115" y="337"/>
                  </a:cubicBezTo>
                  <a:cubicBezTo>
                    <a:pt x="115" y="337"/>
                    <a:pt x="115" y="336"/>
                    <a:pt x="116" y="336"/>
                  </a:cubicBezTo>
                  <a:cubicBezTo>
                    <a:pt x="116" y="335"/>
                    <a:pt x="117" y="326"/>
                    <a:pt x="119" y="323"/>
                  </a:cubicBezTo>
                  <a:cubicBezTo>
                    <a:pt x="121" y="321"/>
                    <a:pt x="122" y="294"/>
                    <a:pt x="121" y="292"/>
                  </a:cubicBezTo>
                  <a:cubicBezTo>
                    <a:pt x="121" y="290"/>
                    <a:pt x="123" y="269"/>
                    <a:pt x="123" y="267"/>
                  </a:cubicBezTo>
                  <a:cubicBezTo>
                    <a:pt x="123" y="266"/>
                    <a:pt x="124" y="243"/>
                    <a:pt x="124" y="242"/>
                  </a:cubicBezTo>
                  <a:cubicBezTo>
                    <a:pt x="124" y="241"/>
                    <a:pt x="131" y="209"/>
                    <a:pt x="130" y="208"/>
                  </a:cubicBezTo>
                  <a:cubicBezTo>
                    <a:pt x="129" y="208"/>
                    <a:pt x="139" y="206"/>
                    <a:pt x="142" y="202"/>
                  </a:cubicBezTo>
                  <a:cubicBezTo>
                    <a:pt x="142" y="202"/>
                    <a:pt x="138" y="163"/>
                    <a:pt x="137" y="162"/>
                  </a:cubicBezTo>
                  <a:cubicBezTo>
                    <a:pt x="136" y="160"/>
                    <a:pt x="135" y="153"/>
                    <a:pt x="135" y="153"/>
                  </a:cubicBezTo>
                  <a:cubicBezTo>
                    <a:pt x="135" y="153"/>
                    <a:pt x="134" y="148"/>
                    <a:pt x="134" y="148"/>
                  </a:cubicBezTo>
                  <a:cubicBezTo>
                    <a:pt x="135" y="148"/>
                    <a:pt x="151" y="142"/>
                    <a:pt x="153" y="129"/>
                  </a:cubicBezTo>
                  <a:cubicBezTo>
                    <a:pt x="153" y="129"/>
                    <a:pt x="152" y="124"/>
                    <a:pt x="152" y="124"/>
                  </a:cubicBezTo>
                  <a:cubicBezTo>
                    <a:pt x="151" y="124"/>
                    <a:pt x="150" y="98"/>
                    <a:pt x="151" y="97"/>
                  </a:cubicBezTo>
                  <a:cubicBezTo>
                    <a:pt x="151" y="96"/>
                    <a:pt x="150" y="88"/>
                    <a:pt x="150" y="88"/>
                  </a:cubicBezTo>
                  <a:cubicBezTo>
                    <a:pt x="150" y="88"/>
                    <a:pt x="149" y="76"/>
                    <a:pt x="148" y="76"/>
                  </a:cubicBezTo>
                  <a:cubicBezTo>
                    <a:pt x="147" y="75"/>
                    <a:pt x="148" y="68"/>
                    <a:pt x="148" y="67"/>
                  </a:cubicBezTo>
                  <a:cubicBezTo>
                    <a:pt x="148" y="66"/>
                    <a:pt x="147" y="61"/>
                    <a:pt x="139" y="59"/>
                  </a:cubicBezTo>
                  <a:cubicBezTo>
                    <a:pt x="132" y="57"/>
                    <a:pt x="116" y="50"/>
                    <a:pt x="116" y="50"/>
                  </a:cubicBezTo>
                  <a:cubicBezTo>
                    <a:pt x="116" y="50"/>
                    <a:pt x="115" y="48"/>
                    <a:pt x="113" y="48"/>
                  </a:cubicBezTo>
                  <a:cubicBezTo>
                    <a:pt x="111" y="47"/>
                    <a:pt x="109" y="42"/>
                    <a:pt x="107" y="42"/>
                  </a:cubicBezTo>
                  <a:cubicBezTo>
                    <a:pt x="107" y="42"/>
                    <a:pt x="109" y="36"/>
                    <a:pt x="109" y="34"/>
                  </a:cubicBezTo>
                  <a:cubicBezTo>
                    <a:pt x="109" y="34"/>
                    <a:pt x="111" y="33"/>
                    <a:pt x="112" y="32"/>
                  </a:cubicBezTo>
                  <a:cubicBezTo>
                    <a:pt x="112" y="31"/>
                    <a:pt x="113" y="29"/>
                    <a:pt x="112" y="28"/>
                  </a:cubicBezTo>
                  <a:cubicBezTo>
                    <a:pt x="112" y="27"/>
                    <a:pt x="114" y="24"/>
                    <a:pt x="113" y="22"/>
                  </a:cubicBezTo>
                  <a:cubicBezTo>
                    <a:pt x="113" y="22"/>
                    <a:pt x="114" y="19"/>
                    <a:pt x="110" y="20"/>
                  </a:cubicBezTo>
                  <a:cubicBezTo>
                    <a:pt x="110" y="20"/>
                    <a:pt x="110" y="5"/>
                    <a:pt x="102" y="2"/>
                  </a:cubicBezTo>
                  <a:cubicBezTo>
                    <a:pt x="102" y="2"/>
                    <a:pt x="101" y="1"/>
                    <a:pt x="99" y="1"/>
                  </a:cubicBezTo>
                  <a:cubicBezTo>
                    <a:pt x="97" y="0"/>
                    <a:pt x="96" y="1"/>
                    <a:pt x="95" y="1"/>
                  </a:cubicBezTo>
                  <a:cubicBezTo>
                    <a:pt x="94" y="0"/>
                    <a:pt x="90" y="0"/>
                    <a:pt x="89" y="0"/>
                  </a:cubicBezTo>
                  <a:cubicBezTo>
                    <a:pt x="88" y="1"/>
                    <a:pt x="83" y="4"/>
                    <a:pt x="82" y="4"/>
                  </a:cubicBezTo>
                  <a:cubicBezTo>
                    <a:pt x="82" y="4"/>
                    <a:pt x="77" y="8"/>
                    <a:pt x="77" y="10"/>
                  </a:cubicBezTo>
                  <a:cubicBezTo>
                    <a:pt x="77" y="12"/>
                    <a:pt x="75" y="16"/>
                    <a:pt x="77" y="20"/>
                  </a:cubicBezTo>
                  <a:cubicBezTo>
                    <a:pt x="78" y="24"/>
                    <a:pt x="76" y="24"/>
                    <a:pt x="76" y="24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4" y="24"/>
                    <a:pt x="74" y="29"/>
                    <a:pt x="75" y="29"/>
                  </a:cubicBezTo>
                  <a:cubicBezTo>
                    <a:pt x="75" y="30"/>
                    <a:pt x="76" y="33"/>
                    <a:pt x="76" y="33"/>
                  </a:cubicBezTo>
                  <a:cubicBezTo>
                    <a:pt x="76" y="33"/>
                    <a:pt x="77" y="35"/>
                    <a:pt x="79" y="36"/>
                  </a:cubicBezTo>
                  <a:cubicBezTo>
                    <a:pt x="79" y="36"/>
                    <a:pt x="81" y="44"/>
                    <a:pt x="83" y="44"/>
                  </a:cubicBezTo>
                  <a:cubicBezTo>
                    <a:pt x="83" y="44"/>
                    <a:pt x="83" y="47"/>
                    <a:pt x="82" y="47"/>
                  </a:cubicBezTo>
                  <a:cubicBezTo>
                    <a:pt x="82" y="48"/>
                    <a:pt x="77" y="51"/>
                    <a:pt x="77" y="51"/>
                  </a:cubicBezTo>
                  <a:cubicBezTo>
                    <a:pt x="77" y="51"/>
                    <a:pt x="61" y="58"/>
                    <a:pt x="60" y="58"/>
                  </a:cubicBezTo>
                  <a:cubicBezTo>
                    <a:pt x="59" y="58"/>
                    <a:pt x="51" y="63"/>
                    <a:pt x="51" y="63"/>
                  </a:cubicBezTo>
                  <a:cubicBezTo>
                    <a:pt x="51" y="64"/>
                    <a:pt x="47" y="66"/>
                    <a:pt x="48" y="69"/>
                  </a:cubicBezTo>
                  <a:cubicBezTo>
                    <a:pt x="48" y="73"/>
                    <a:pt x="46" y="82"/>
                    <a:pt x="46" y="82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45" y="95"/>
                    <a:pt x="44" y="100"/>
                    <a:pt x="45" y="102"/>
                  </a:cubicBezTo>
                  <a:cubicBezTo>
                    <a:pt x="45" y="104"/>
                    <a:pt x="43" y="108"/>
                    <a:pt x="42" y="109"/>
                  </a:cubicBezTo>
                  <a:cubicBezTo>
                    <a:pt x="42" y="110"/>
                    <a:pt x="41" y="115"/>
                    <a:pt x="41" y="115"/>
                  </a:cubicBezTo>
                  <a:cubicBezTo>
                    <a:pt x="40" y="117"/>
                    <a:pt x="40" y="117"/>
                    <a:pt x="40" y="117"/>
                  </a:cubicBezTo>
                  <a:cubicBezTo>
                    <a:pt x="40" y="117"/>
                    <a:pt x="4" y="108"/>
                    <a:pt x="2" y="109"/>
                  </a:cubicBezTo>
                  <a:cubicBezTo>
                    <a:pt x="0" y="110"/>
                    <a:pt x="1" y="112"/>
                    <a:pt x="2" y="113"/>
                  </a:cubicBezTo>
                  <a:cubicBezTo>
                    <a:pt x="3" y="114"/>
                    <a:pt x="7" y="117"/>
                    <a:pt x="7" y="117"/>
                  </a:cubicBezTo>
                  <a:close/>
                  <a:moveTo>
                    <a:pt x="80" y="52"/>
                  </a:move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6" y="53"/>
                    <a:pt x="93" y="55"/>
                  </a:cubicBezTo>
                  <a:cubicBezTo>
                    <a:pt x="98" y="59"/>
                    <a:pt x="110" y="45"/>
                    <a:pt x="110" y="45"/>
                  </a:cubicBezTo>
                  <a:cubicBezTo>
                    <a:pt x="111" y="49"/>
                    <a:pt x="106" y="65"/>
                    <a:pt x="101" y="78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9" y="67"/>
                    <a:pt x="100" y="66"/>
                  </a:cubicBezTo>
                  <a:cubicBezTo>
                    <a:pt x="101" y="64"/>
                    <a:pt x="98" y="60"/>
                    <a:pt x="97" y="60"/>
                  </a:cubicBezTo>
                  <a:cubicBezTo>
                    <a:pt x="96" y="60"/>
                    <a:pt x="93" y="60"/>
                    <a:pt x="92" y="63"/>
                  </a:cubicBezTo>
                  <a:cubicBezTo>
                    <a:pt x="92" y="66"/>
                    <a:pt x="94" y="66"/>
                    <a:pt x="94" y="66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4" y="64"/>
                    <a:pt x="80" y="52"/>
                    <a:pt x="80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DCC9911A-2F3F-1CAF-7472-8E20CDC79EC2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9260421-4987-CDE3-23D6-001C7634A1B8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458C81B-B6FC-89B9-6851-69ED0F4C573B}"/>
              </a:ext>
            </a:extLst>
          </p:cNvPr>
          <p:cNvSpPr txBox="1"/>
          <p:nvPr/>
        </p:nvSpPr>
        <p:spPr>
          <a:xfrm>
            <a:off x="6295906" y="1203451"/>
            <a:ext cx="413312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3B36A13-ADF6-AE82-0694-3B31A3E35E30}"/>
              </a:ext>
            </a:extLst>
          </p:cNvPr>
          <p:cNvSpPr txBox="1"/>
          <p:nvPr/>
        </p:nvSpPr>
        <p:spPr>
          <a:xfrm>
            <a:off x="6295906" y="2221503"/>
            <a:ext cx="413312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67D2436-BF90-F464-3884-FF4148CD87B1}"/>
              </a:ext>
            </a:extLst>
          </p:cNvPr>
          <p:cNvSpPr txBox="1"/>
          <p:nvPr/>
        </p:nvSpPr>
        <p:spPr>
          <a:xfrm>
            <a:off x="6295906" y="3118893"/>
            <a:ext cx="413312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1059018-BF6A-9276-1614-AE3CA3EF3301}"/>
              </a:ext>
            </a:extLst>
          </p:cNvPr>
          <p:cNvSpPr txBox="1"/>
          <p:nvPr/>
        </p:nvSpPr>
        <p:spPr>
          <a:xfrm>
            <a:off x="6295906" y="4136945"/>
            <a:ext cx="413312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845729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375292-BEEB-2C2C-19FB-CAFFB3C4A3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22</a:t>
            </a:fld>
            <a:endParaRPr lang="en-US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20B9955-B758-68E5-1924-4D0FE0BE3322}"/>
              </a:ext>
            </a:extLst>
          </p:cNvPr>
          <p:cNvGrpSpPr/>
          <p:nvPr/>
        </p:nvGrpSpPr>
        <p:grpSpPr>
          <a:xfrm>
            <a:off x="1207410" y="2256094"/>
            <a:ext cx="1664978" cy="1216620"/>
            <a:chOff x="1207410" y="2256094"/>
            <a:chExt cx="1664978" cy="12166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6166034D-F4DB-F333-9763-160AB4E0C95B}"/>
                </a:ext>
              </a:extLst>
            </p:cNvPr>
            <p:cNvSpPr/>
            <p:nvPr/>
          </p:nvSpPr>
          <p:spPr>
            <a:xfrm>
              <a:off x="1207410" y="3399366"/>
              <a:ext cx="1664978" cy="73348"/>
            </a:xfrm>
            <a:prstGeom prst="roundRect">
              <a:avLst>
                <a:gd name="adj" fmla="val 50000"/>
              </a:avLst>
            </a:prstGeom>
            <a:solidFill>
              <a:srgbClr val="C8A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D7EA18E-0245-7AD5-C7EF-CF965B468159}"/>
                </a:ext>
              </a:extLst>
            </p:cNvPr>
            <p:cNvGrpSpPr/>
            <p:nvPr/>
          </p:nvGrpSpPr>
          <p:grpSpPr>
            <a:xfrm>
              <a:off x="1624098" y="2256094"/>
              <a:ext cx="831600" cy="832439"/>
              <a:chOff x="1589811" y="2657674"/>
              <a:chExt cx="831600" cy="832439"/>
            </a:xfrm>
          </p:grpSpPr>
          <p:sp>
            <p:nvSpPr>
              <p:cNvPr id="13" name="Speech Bubble: Rectangle with Corners Rounded 12">
                <a:extLst>
                  <a:ext uri="{FF2B5EF4-FFF2-40B4-BE49-F238E27FC236}">
                    <a16:creationId xmlns:a16="http://schemas.microsoft.com/office/drawing/2014/main" id="{5BEE9DF2-2B03-FB5F-EF3C-0B687089F99F}"/>
                  </a:ext>
                </a:extLst>
              </p:cNvPr>
              <p:cNvSpPr/>
              <p:nvPr/>
            </p:nvSpPr>
            <p:spPr>
              <a:xfrm>
                <a:off x="1589811" y="2657674"/>
                <a:ext cx="831600" cy="832439"/>
              </a:xfrm>
              <a:prstGeom prst="wedgeRoundRectCallout">
                <a:avLst/>
              </a:prstGeom>
              <a:solidFill>
                <a:srgbClr val="C8AA84"/>
              </a:solidFill>
              <a:ln>
                <a:noFill/>
              </a:ln>
              <a:effectLst>
                <a:outerShdw blurRad="368300" dist="266700" dir="3060000" sx="79000" sy="79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AutoShape 112">
                <a:extLst>
                  <a:ext uri="{FF2B5EF4-FFF2-40B4-BE49-F238E27FC236}">
                    <a16:creationId xmlns:a16="http://schemas.microsoft.com/office/drawing/2014/main" id="{90E0F1D0-1B53-9289-41AA-687666BCB5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3512" y="2921534"/>
                <a:ext cx="304199" cy="304719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96A9DE4-25CC-D221-DBA9-3465CF886ED2}"/>
              </a:ext>
            </a:extLst>
          </p:cNvPr>
          <p:cNvGrpSpPr/>
          <p:nvPr/>
        </p:nvGrpSpPr>
        <p:grpSpPr>
          <a:xfrm>
            <a:off x="3235461" y="3399366"/>
            <a:ext cx="1664978" cy="1260571"/>
            <a:chOff x="3235461" y="3399366"/>
            <a:chExt cx="1664978" cy="126057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0F17538-4498-350B-ED5B-ECD7FDB85635}"/>
                </a:ext>
              </a:extLst>
            </p:cNvPr>
            <p:cNvSpPr/>
            <p:nvPr/>
          </p:nvSpPr>
          <p:spPr>
            <a:xfrm>
              <a:off x="3235461" y="3399366"/>
              <a:ext cx="1664978" cy="73348"/>
            </a:xfrm>
            <a:prstGeom prst="roundRect">
              <a:avLst>
                <a:gd name="adj" fmla="val 50000"/>
              </a:avLst>
            </a:prstGeom>
            <a:solidFill>
              <a:srgbClr val="3B45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0FD4D450-E0A9-C870-5163-DD3C5049856D}"/>
                </a:ext>
              </a:extLst>
            </p:cNvPr>
            <p:cNvSpPr/>
            <p:nvPr/>
          </p:nvSpPr>
          <p:spPr>
            <a:xfrm>
              <a:off x="3652149" y="3827498"/>
              <a:ext cx="831600" cy="832439"/>
            </a:xfrm>
            <a:prstGeom prst="wedgeRoundRectCallout">
              <a:avLst>
                <a:gd name="adj1" fmla="val -21000"/>
                <a:gd name="adj2" fmla="val -63651"/>
                <a:gd name="adj3" fmla="val 16667"/>
              </a:avLst>
            </a:prstGeom>
            <a:solidFill>
              <a:srgbClr val="3B4576"/>
            </a:solidFill>
            <a:ln>
              <a:noFill/>
            </a:ln>
            <a:effectLst>
              <a:outerShdw blurRad="368300" dist="266700" dir="3060000" sx="79000" sy="79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EE58365-4859-4FFD-1047-B7A2D0361C3B}"/>
                </a:ext>
              </a:extLst>
            </p:cNvPr>
            <p:cNvGrpSpPr/>
            <p:nvPr/>
          </p:nvGrpSpPr>
          <p:grpSpPr>
            <a:xfrm>
              <a:off x="3925611" y="4110367"/>
              <a:ext cx="284676" cy="266700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16" name="AutoShape 110">
                <a:extLst>
                  <a:ext uri="{FF2B5EF4-FFF2-40B4-BE49-F238E27FC236}">
                    <a16:creationId xmlns:a16="http://schemas.microsoft.com/office/drawing/2014/main" id="{79D5B204-C906-5EA9-645F-E099F0855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7" name="AutoShape 111">
                <a:extLst>
                  <a:ext uri="{FF2B5EF4-FFF2-40B4-BE49-F238E27FC236}">
                    <a16:creationId xmlns:a16="http://schemas.microsoft.com/office/drawing/2014/main" id="{3C134C1C-16F6-EF03-A28E-64B4E51A4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9D17EEA-65AC-DB93-CA5A-0F1E0131E38A}"/>
              </a:ext>
            </a:extLst>
          </p:cNvPr>
          <p:cNvGrpSpPr/>
          <p:nvPr/>
        </p:nvGrpSpPr>
        <p:grpSpPr>
          <a:xfrm>
            <a:off x="5263512" y="2256094"/>
            <a:ext cx="1664978" cy="1216620"/>
            <a:chOff x="5263512" y="2256094"/>
            <a:chExt cx="1664978" cy="121662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9CD488D-0745-A2EC-7041-0EA89BC335A3}"/>
                </a:ext>
              </a:extLst>
            </p:cNvPr>
            <p:cNvSpPr/>
            <p:nvPr/>
          </p:nvSpPr>
          <p:spPr>
            <a:xfrm>
              <a:off x="5263512" y="3399366"/>
              <a:ext cx="1664978" cy="73348"/>
            </a:xfrm>
            <a:prstGeom prst="roundRect">
              <a:avLst>
                <a:gd name="adj" fmla="val 50000"/>
              </a:avLst>
            </a:prstGeom>
            <a:solidFill>
              <a:srgbClr val="C8A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F31F0327-C6B3-459B-D2E5-813F167706FE}"/>
                </a:ext>
              </a:extLst>
            </p:cNvPr>
            <p:cNvSpPr/>
            <p:nvPr/>
          </p:nvSpPr>
          <p:spPr>
            <a:xfrm>
              <a:off x="5680200" y="2256094"/>
              <a:ext cx="831600" cy="832439"/>
            </a:xfrm>
            <a:prstGeom prst="wedgeRoundRectCallout">
              <a:avLst/>
            </a:prstGeom>
            <a:solidFill>
              <a:srgbClr val="3B4576"/>
            </a:solidFill>
            <a:ln>
              <a:noFill/>
            </a:ln>
            <a:effectLst>
              <a:outerShdw blurRad="368300" dist="266700" dir="3060000" sx="79000" sy="79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61F51CD-0C66-14B8-1A0C-14E81670B99C}"/>
                </a:ext>
              </a:extLst>
            </p:cNvPr>
            <p:cNvGrpSpPr/>
            <p:nvPr/>
          </p:nvGrpSpPr>
          <p:grpSpPr>
            <a:xfrm>
              <a:off x="5919646" y="2495959"/>
              <a:ext cx="352708" cy="352708"/>
              <a:chOff x="8467162" y="1983505"/>
              <a:chExt cx="379658" cy="379658"/>
            </a:xfrm>
          </p:grpSpPr>
          <p:sp>
            <p:nvSpPr>
              <p:cNvPr id="19" name="AutoShape 123">
                <a:extLst>
                  <a:ext uri="{FF2B5EF4-FFF2-40B4-BE49-F238E27FC236}">
                    <a16:creationId xmlns:a16="http://schemas.microsoft.com/office/drawing/2014/main" id="{EC57C283-1DAA-53AC-C0ED-02FE82BA3986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8467162" y="1983505"/>
                <a:ext cx="379658" cy="37965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0" name="AutoShape 124">
                <a:extLst>
                  <a:ext uri="{FF2B5EF4-FFF2-40B4-BE49-F238E27FC236}">
                    <a16:creationId xmlns:a16="http://schemas.microsoft.com/office/drawing/2014/main" id="{BDA686BE-625C-73EB-6593-EF6C7DE3EC3B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8574245" y="2089939"/>
                <a:ext cx="166141" cy="1661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1" name="AutoShape 125">
                <a:extLst>
                  <a:ext uri="{FF2B5EF4-FFF2-40B4-BE49-F238E27FC236}">
                    <a16:creationId xmlns:a16="http://schemas.microsoft.com/office/drawing/2014/main" id="{AEA8EBB4-F749-92CF-C141-4B0FBDE5C853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8609290" y="2125633"/>
                <a:ext cx="95402" cy="9540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B64999B-8860-B394-5C71-483DB3FC6B85}"/>
              </a:ext>
            </a:extLst>
          </p:cNvPr>
          <p:cNvGrpSpPr/>
          <p:nvPr/>
        </p:nvGrpSpPr>
        <p:grpSpPr>
          <a:xfrm>
            <a:off x="7291563" y="3399366"/>
            <a:ext cx="1664978" cy="1215634"/>
            <a:chOff x="7291563" y="3399366"/>
            <a:chExt cx="1664978" cy="121563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22281BF0-48CD-2B84-AAC4-3D81D9E993EB}"/>
                </a:ext>
              </a:extLst>
            </p:cNvPr>
            <p:cNvSpPr/>
            <p:nvPr/>
          </p:nvSpPr>
          <p:spPr>
            <a:xfrm>
              <a:off x="7291563" y="3399366"/>
              <a:ext cx="1664978" cy="73348"/>
            </a:xfrm>
            <a:prstGeom prst="roundRect">
              <a:avLst>
                <a:gd name="adj" fmla="val 50000"/>
              </a:avLst>
            </a:prstGeom>
            <a:solidFill>
              <a:srgbClr val="3B45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Speech Bubble: Rectangle with Corners Rounded 9">
              <a:extLst>
                <a:ext uri="{FF2B5EF4-FFF2-40B4-BE49-F238E27FC236}">
                  <a16:creationId xmlns:a16="http://schemas.microsoft.com/office/drawing/2014/main" id="{F8C925E9-B545-9D64-B122-2D2AB424CAE0}"/>
                </a:ext>
              </a:extLst>
            </p:cNvPr>
            <p:cNvSpPr/>
            <p:nvPr/>
          </p:nvSpPr>
          <p:spPr>
            <a:xfrm>
              <a:off x="7708251" y="3782561"/>
              <a:ext cx="831600" cy="832439"/>
            </a:xfrm>
            <a:prstGeom prst="wedgeRoundRectCallout">
              <a:avLst>
                <a:gd name="adj1" fmla="val -20833"/>
                <a:gd name="adj2" fmla="val -62030"/>
                <a:gd name="adj3" fmla="val 16667"/>
              </a:avLst>
            </a:prstGeom>
            <a:solidFill>
              <a:srgbClr val="C8AA84"/>
            </a:solidFill>
            <a:ln>
              <a:noFill/>
            </a:ln>
            <a:effectLst>
              <a:outerShdw blurRad="368300" dist="266700" dir="3060000" sx="79000" sy="79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9FE1582-FFB7-B28B-7450-BD9BD4F4906F}"/>
                </a:ext>
              </a:extLst>
            </p:cNvPr>
            <p:cNvGrpSpPr/>
            <p:nvPr/>
          </p:nvGrpSpPr>
          <p:grpSpPr>
            <a:xfrm rot="10800000" flipH="1" flipV="1">
              <a:off x="7976885" y="4051614"/>
              <a:ext cx="294334" cy="294332"/>
              <a:chOff x="7275629" y="3045147"/>
              <a:chExt cx="464344" cy="464344"/>
            </a:xfrm>
            <a:solidFill>
              <a:schemeClr val="bg1"/>
            </a:solidFill>
          </p:grpSpPr>
          <p:sp>
            <p:nvSpPr>
              <p:cNvPr id="23" name="AutoShape 56">
                <a:extLst>
                  <a:ext uri="{FF2B5EF4-FFF2-40B4-BE49-F238E27FC236}">
                    <a16:creationId xmlns:a16="http://schemas.microsoft.com/office/drawing/2014/main" id="{2A35118A-47D6-AF56-D287-88396FDF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5629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4" name="AutoShape 57">
                <a:extLst>
                  <a:ext uri="{FF2B5EF4-FFF2-40B4-BE49-F238E27FC236}">
                    <a16:creationId xmlns:a16="http://schemas.microsoft.com/office/drawing/2014/main" id="{66EC44B4-76CF-0FA1-D0C5-98220E44FE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4717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5" name="AutoShape 58">
                <a:extLst>
                  <a:ext uri="{FF2B5EF4-FFF2-40B4-BE49-F238E27FC236}">
                    <a16:creationId xmlns:a16="http://schemas.microsoft.com/office/drawing/2014/main" id="{8F2510E7-463D-A637-080B-6A5C8A448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5173" y="304514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2EC1154-0DF6-D746-0BA1-31C56F311EB1}"/>
              </a:ext>
            </a:extLst>
          </p:cNvPr>
          <p:cNvGrpSpPr/>
          <p:nvPr/>
        </p:nvGrpSpPr>
        <p:grpSpPr>
          <a:xfrm>
            <a:off x="9319614" y="2256094"/>
            <a:ext cx="1664978" cy="1216620"/>
            <a:chOff x="9319614" y="2256094"/>
            <a:chExt cx="1664978" cy="121662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661FD40-4A3F-DC26-F3D7-D566D27EBABA}"/>
                </a:ext>
              </a:extLst>
            </p:cNvPr>
            <p:cNvSpPr/>
            <p:nvPr/>
          </p:nvSpPr>
          <p:spPr>
            <a:xfrm>
              <a:off x="9319614" y="3399366"/>
              <a:ext cx="1664978" cy="73348"/>
            </a:xfrm>
            <a:prstGeom prst="roundRect">
              <a:avLst>
                <a:gd name="adj" fmla="val 50000"/>
              </a:avLst>
            </a:prstGeom>
            <a:solidFill>
              <a:srgbClr val="C8A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38DDF38A-AD7D-EB98-EF40-1ECA46B1F997}"/>
                </a:ext>
              </a:extLst>
            </p:cNvPr>
            <p:cNvSpPr/>
            <p:nvPr/>
          </p:nvSpPr>
          <p:spPr>
            <a:xfrm>
              <a:off x="9736302" y="2256094"/>
              <a:ext cx="831600" cy="832439"/>
            </a:xfrm>
            <a:prstGeom prst="wedgeRoundRectCallout">
              <a:avLst/>
            </a:prstGeom>
            <a:solidFill>
              <a:srgbClr val="3B4576"/>
            </a:solidFill>
            <a:ln>
              <a:noFill/>
            </a:ln>
            <a:effectLst>
              <a:outerShdw blurRad="368300" dist="266700" dir="3060000" sx="79000" sy="79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5BABC47-8789-4944-808E-C26CE8288C0E}"/>
                </a:ext>
              </a:extLst>
            </p:cNvPr>
            <p:cNvGrpSpPr/>
            <p:nvPr/>
          </p:nvGrpSpPr>
          <p:grpSpPr>
            <a:xfrm flipH="1">
              <a:off x="9975748" y="2523947"/>
              <a:ext cx="352708" cy="296732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27" name="AutoShape 120">
                <a:extLst>
                  <a:ext uri="{FF2B5EF4-FFF2-40B4-BE49-F238E27FC236}">
                    <a16:creationId xmlns:a16="http://schemas.microsoft.com/office/drawing/2014/main" id="{7302043B-254E-5A2F-E934-A895E201D1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8" name="AutoShape 121">
                <a:extLst>
                  <a:ext uri="{FF2B5EF4-FFF2-40B4-BE49-F238E27FC236}">
                    <a16:creationId xmlns:a16="http://schemas.microsoft.com/office/drawing/2014/main" id="{412B404D-58FA-2DF7-2ACF-458E4B0FA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9" name="AutoShape 122">
                <a:extLst>
                  <a:ext uri="{FF2B5EF4-FFF2-40B4-BE49-F238E27FC236}">
                    <a16:creationId xmlns:a16="http://schemas.microsoft.com/office/drawing/2014/main" id="{936CDFDC-2DFE-5EE4-CA0B-4CB051F5FD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7032C295-3A46-8535-02E2-4BD7C44FD1FB}"/>
              </a:ext>
            </a:extLst>
          </p:cNvPr>
          <p:cNvSpPr txBox="1"/>
          <p:nvPr/>
        </p:nvSpPr>
        <p:spPr>
          <a:xfrm>
            <a:off x="9030754" y="3569647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0DDBA21-072D-3FB9-3BB1-83AEDD2C4A37}"/>
              </a:ext>
            </a:extLst>
          </p:cNvPr>
          <p:cNvSpPr txBox="1"/>
          <p:nvPr/>
        </p:nvSpPr>
        <p:spPr>
          <a:xfrm>
            <a:off x="6928490" y="1898493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2ADD739-C652-7CA7-440A-137BD6527490}"/>
              </a:ext>
            </a:extLst>
          </p:cNvPr>
          <p:cNvSpPr txBox="1"/>
          <p:nvPr/>
        </p:nvSpPr>
        <p:spPr>
          <a:xfrm>
            <a:off x="4921035" y="3569647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6D64504-6832-57ED-2C09-24328E77F101}"/>
              </a:ext>
            </a:extLst>
          </p:cNvPr>
          <p:cNvSpPr txBox="1"/>
          <p:nvPr/>
        </p:nvSpPr>
        <p:spPr>
          <a:xfrm>
            <a:off x="2818771" y="1898493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5048CA1-4FFF-4F85-76E1-6A31BD814E71}"/>
              </a:ext>
            </a:extLst>
          </p:cNvPr>
          <p:cNvSpPr txBox="1"/>
          <p:nvPr/>
        </p:nvSpPr>
        <p:spPr>
          <a:xfrm>
            <a:off x="888741" y="3569647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15252E0-1F97-966E-C0D5-2430F1FDDE4E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CC2439C-9137-0B72-8D56-57401384257E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8118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C511FA-05BC-4E6C-108D-00EF3A44BE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3C4C49B7-20A4-C6AB-26CD-68F182403F7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7" r="10947"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69011C0-4F17-2EB1-5CBB-81A1F5A4EBBE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3B526E-C7BB-156A-DB93-A2546E24354B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171B68-C218-6802-8D70-E46D10C8F12E}"/>
              </a:ext>
            </a:extLst>
          </p:cNvPr>
          <p:cNvSpPr/>
          <p:nvPr/>
        </p:nvSpPr>
        <p:spPr>
          <a:xfrm>
            <a:off x="6655323" y="1613101"/>
            <a:ext cx="4608724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CD3CE6-7348-8FA7-8135-A8E1D6F6466D}"/>
              </a:ext>
            </a:extLst>
          </p:cNvPr>
          <p:cNvSpPr/>
          <p:nvPr/>
        </p:nvSpPr>
        <p:spPr>
          <a:xfrm>
            <a:off x="6655323" y="2548090"/>
            <a:ext cx="4608724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7F4C8E-2EE9-1CA2-1093-10CA4EFFC625}"/>
              </a:ext>
            </a:extLst>
          </p:cNvPr>
          <p:cNvSpPr/>
          <p:nvPr/>
        </p:nvSpPr>
        <p:spPr>
          <a:xfrm>
            <a:off x="6655323" y="3483080"/>
            <a:ext cx="4608724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A0EE2C-155B-433E-C67E-8486CB77E301}"/>
              </a:ext>
            </a:extLst>
          </p:cNvPr>
          <p:cNvSpPr/>
          <p:nvPr/>
        </p:nvSpPr>
        <p:spPr>
          <a:xfrm>
            <a:off x="6655323" y="4379970"/>
            <a:ext cx="4608724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AD7AC6-9F49-A427-C4C5-4CE2EBCA1906}"/>
              </a:ext>
            </a:extLst>
          </p:cNvPr>
          <p:cNvSpPr/>
          <p:nvPr/>
        </p:nvSpPr>
        <p:spPr>
          <a:xfrm>
            <a:off x="11343189" y="1613101"/>
            <a:ext cx="85748" cy="700723"/>
          </a:xfrm>
          <a:prstGeom prst="rect">
            <a:avLst/>
          </a:prstGeom>
          <a:solidFill>
            <a:srgbClr val="C8A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5200F30-E3EC-2E63-58FD-A0C62A976DC2}"/>
              </a:ext>
            </a:extLst>
          </p:cNvPr>
          <p:cNvSpPr/>
          <p:nvPr/>
        </p:nvSpPr>
        <p:spPr>
          <a:xfrm>
            <a:off x="11343189" y="2548090"/>
            <a:ext cx="85748" cy="700723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235142-9FE7-45CF-9FE9-94E3ED189D88}"/>
              </a:ext>
            </a:extLst>
          </p:cNvPr>
          <p:cNvSpPr/>
          <p:nvPr/>
        </p:nvSpPr>
        <p:spPr>
          <a:xfrm>
            <a:off x="11343189" y="3483080"/>
            <a:ext cx="85748" cy="700723"/>
          </a:xfrm>
          <a:prstGeom prst="rect">
            <a:avLst/>
          </a:prstGeom>
          <a:solidFill>
            <a:srgbClr val="C8A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1E9AA85-1E60-7B57-25D8-FA7509CD3359}"/>
              </a:ext>
            </a:extLst>
          </p:cNvPr>
          <p:cNvSpPr/>
          <p:nvPr/>
        </p:nvSpPr>
        <p:spPr>
          <a:xfrm>
            <a:off x="11343189" y="4379970"/>
            <a:ext cx="85748" cy="700723"/>
          </a:xfrm>
          <a:prstGeom prst="rect">
            <a:avLst/>
          </a:prstGeom>
          <a:solidFill>
            <a:srgbClr val="3B4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74A6949-13DE-A111-C0F4-29952A8D3336}"/>
              </a:ext>
            </a:extLst>
          </p:cNvPr>
          <p:cNvGrpSpPr/>
          <p:nvPr/>
        </p:nvGrpSpPr>
        <p:grpSpPr>
          <a:xfrm>
            <a:off x="3889246" y="3160194"/>
            <a:ext cx="2047442" cy="2385946"/>
            <a:chOff x="3889246" y="3160194"/>
            <a:chExt cx="2047442" cy="238594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E38FA56-73E3-5794-48EF-C05D22F4C90A}"/>
                </a:ext>
              </a:extLst>
            </p:cNvPr>
            <p:cNvGrpSpPr/>
            <p:nvPr/>
          </p:nvGrpSpPr>
          <p:grpSpPr>
            <a:xfrm>
              <a:off x="3889246" y="3160194"/>
              <a:ext cx="2047442" cy="2385946"/>
              <a:chOff x="3889246" y="3160194"/>
              <a:chExt cx="2047442" cy="2385946"/>
            </a:xfrm>
          </p:grpSpPr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C8877328-26BA-B0E3-8D71-0DB01081CA28}"/>
                  </a:ext>
                </a:extLst>
              </p:cNvPr>
              <p:cNvSpPr/>
              <p:nvPr/>
            </p:nvSpPr>
            <p:spPr>
              <a:xfrm rot="16200000" flipH="1">
                <a:off x="4087495" y="2961946"/>
                <a:ext cx="1650945" cy="2047441"/>
              </a:xfrm>
              <a:prstGeom prst="roundRect">
                <a:avLst>
                  <a:gd name="adj" fmla="val 11220"/>
                </a:avLst>
              </a:prstGeom>
              <a:solidFill>
                <a:srgbClr val="3B457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" name="Rectangle: Top Corners Rounded 4">
                <a:extLst>
                  <a:ext uri="{FF2B5EF4-FFF2-40B4-BE49-F238E27FC236}">
                    <a16:creationId xmlns:a16="http://schemas.microsoft.com/office/drawing/2014/main" id="{F8E5357E-80B4-421A-B807-5694ACBA5278}"/>
                  </a:ext>
                </a:extLst>
              </p:cNvPr>
              <p:cNvSpPr/>
              <p:nvPr/>
            </p:nvSpPr>
            <p:spPr>
              <a:xfrm rot="16200000" flipH="1">
                <a:off x="3963740" y="3573192"/>
                <a:ext cx="1898454" cy="2047441"/>
              </a:xfrm>
              <a:prstGeom prst="round2SameRect">
                <a:avLst>
                  <a:gd name="adj1" fmla="val 50000"/>
                  <a:gd name="adj2" fmla="val 11053"/>
                </a:avLst>
              </a:prstGeom>
              <a:solidFill>
                <a:srgbClr val="3B457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0B42DCC-5502-22A8-99E9-A631FE157DC7}"/>
                </a:ext>
              </a:extLst>
            </p:cNvPr>
            <p:cNvGrpSpPr/>
            <p:nvPr/>
          </p:nvGrpSpPr>
          <p:grpSpPr>
            <a:xfrm>
              <a:off x="4221230" y="3552688"/>
              <a:ext cx="1383473" cy="1383473"/>
              <a:chOff x="8467162" y="1983505"/>
              <a:chExt cx="379658" cy="379658"/>
            </a:xfrm>
          </p:grpSpPr>
          <p:sp>
            <p:nvSpPr>
              <p:cNvPr id="19" name="AutoShape 123">
                <a:extLst>
                  <a:ext uri="{FF2B5EF4-FFF2-40B4-BE49-F238E27FC236}">
                    <a16:creationId xmlns:a16="http://schemas.microsoft.com/office/drawing/2014/main" id="{BF42AB42-E527-5FC3-1970-998E3A607CA1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8467162" y="1983505"/>
                <a:ext cx="379658" cy="37965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0" name="AutoShape 124">
                <a:extLst>
                  <a:ext uri="{FF2B5EF4-FFF2-40B4-BE49-F238E27FC236}">
                    <a16:creationId xmlns:a16="http://schemas.microsoft.com/office/drawing/2014/main" id="{3F3C772E-CB3D-84A9-D28C-6714CEC338E3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8574245" y="2089939"/>
                <a:ext cx="166141" cy="1661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1" name="AutoShape 125">
                <a:extLst>
                  <a:ext uri="{FF2B5EF4-FFF2-40B4-BE49-F238E27FC236}">
                    <a16:creationId xmlns:a16="http://schemas.microsoft.com/office/drawing/2014/main" id="{55835DFD-4D7A-0068-011F-84EF576F547F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8609290" y="2125633"/>
                <a:ext cx="95402" cy="9540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2570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73CC00-E5CE-EA27-47DB-DE451BEB69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24</a:t>
            </a:fld>
            <a:endParaRPr lang="en-US" dirty="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E4F8856-AE6B-4754-91A9-7752DE5977F8}"/>
              </a:ext>
            </a:extLst>
          </p:cNvPr>
          <p:cNvGrpSpPr/>
          <p:nvPr/>
        </p:nvGrpSpPr>
        <p:grpSpPr>
          <a:xfrm>
            <a:off x="1101542" y="1393928"/>
            <a:ext cx="7632012" cy="3611411"/>
            <a:chOff x="941720" y="2005216"/>
            <a:chExt cx="8191022" cy="3875931"/>
          </a:xfrm>
        </p:grpSpPr>
        <p:grpSp>
          <p:nvGrpSpPr>
            <p:cNvPr id="3" name="Graphic 4">
              <a:extLst>
                <a:ext uri="{FF2B5EF4-FFF2-40B4-BE49-F238E27FC236}">
                  <a16:creationId xmlns:a16="http://schemas.microsoft.com/office/drawing/2014/main" id="{8F5CCBE8-B53E-082C-4F2C-5A5283179AE7}"/>
                </a:ext>
              </a:extLst>
            </p:cNvPr>
            <p:cNvGrpSpPr/>
            <p:nvPr/>
          </p:nvGrpSpPr>
          <p:grpSpPr>
            <a:xfrm>
              <a:off x="1039073" y="2351022"/>
              <a:ext cx="433371" cy="997100"/>
              <a:chOff x="5253020" y="2581275"/>
              <a:chExt cx="735460" cy="1692147"/>
            </a:xfrm>
            <a:solidFill>
              <a:schemeClr val="accent2"/>
            </a:solidFill>
          </p:grpSpPr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B09583A3-FD38-70F7-8EC4-071E9A36B630}"/>
                  </a:ext>
                </a:extLst>
              </p:cNvPr>
              <p:cNvSpPr/>
              <p:nvPr/>
            </p:nvSpPr>
            <p:spPr>
              <a:xfrm>
                <a:off x="5469540" y="2581275"/>
                <a:ext cx="302418" cy="302228"/>
              </a:xfrm>
              <a:custGeom>
                <a:avLst/>
                <a:gdLst>
                  <a:gd name="connsiteX0" fmla="*/ 302324 w 302418"/>
                  <a:gd name="connsiteY0" fmla="*/ 151067 h 302228"/>
                  <a:gd name="connsiteX1" fmla="*/ 151162 w 302418"/>
                  <a:gd name="connsiteY1" fmla="*/ 302228 h 302228"/>
                  <a:gd name="connsiteX2" fmla="*/ 0 w 302418"/>
                  <a:gd name="connsiteY2" fmla="*/ 151067 h 302228"/>
                  <a:gd name="connsiteX3" fmla="*/ 151257 w 302418"/>
                  <a:gd name="connsiteY3" fmla="*/ 0 h 302228"/>
                  <a:gd name="connsiteX4" fmla="*/ 302419 w 302418"/>
                  <a:gd name="connsiteY4" fmla="*/ 151067 h 30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418" h="302228">
                    <a:moveTo>
                      <a:pt x="302324" y="151067"/>
                    </a:moveTo>
                    <a:cubicBezTo>
                      <a:pt x="302324" y="234506"/>
                      <a:pt x="234696" y="302228"/>
                      <a:pt x="151162" y="302228"/>
                    </a:cubicBezTo>
                    <a:cubicBezTo>
                      <a:pt x="67628" y="302228"/>
                      <a:pt x="0" y="234601"/>
                      <a:pt x="0" y="151067"/>
                    </a:cubicBezTo>
                    <a:cubicBezTo>
                      <a:pt x="0" y="67532"/>
                      <a:pt x="67723" y="0"/>
                      <a:pt x="151257" y="0"/>
                    </a:cubicBezTo>
                    <a:cubicBezTo>
                      <a:pt x="234791" y="0"/>
                      <a:pt x="302419" y="67628"/>
                      <a:pt x="302419" y="151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8F554807-1E9A-B672-73A8-C14D22D26B04}"/>
                  </a:ext>
                </a:extLst>
              </p:cNvPr>
              <p:cNvSpPr/>
              <p:nvPr/>
            </p:nvSpPr>
            <p:spPr>
              <a:xfrm>
                <a:off x="5253020" y="2920633"/>
                <a:ext cx="735460" cy="1352789"/>
              </a:xfrm>
              <a:custGeom>
                <a:avLst/>
                <a:gdLst>
                  <a:gd name="connsiteX0" fmla="*/ 564564 w 735460"/>
                  <a:gd name="connsiteY0" fmla="*/ 52691 h 1352789"/>
                  <a:gd name="connsiteX1" fmla="*/ 492650 w 735460"/>
                  <a:gd name="connsiteY1" fmla="*/ 303 h 1352789"/>
                  <a:gd name="connsiteX2" fmla="*/ 242809 w 735460"/>
                  <a:gd name="connsiteY2" fmla="*/ 303 h 1352789"/>
                  <a:gd name="connsiteX3" fmla="*/ 170895 w 735460"/>
                  <a:gd name="connsiteY3" fmla="*/ 52691 h 1352789"/>
                  <a:gd name="connsiteX4" fmla="*/ 17 w 735460"/>
                  <a:gd name="connsiteY4" fmla="*/ 598759 h 1352789"/>
                  <a:gd name="connsiteX5" fmla="*/ 47642 w 735460"/>
                  <a:gd name="connsiteY5" fmla="*/ 626191 h 1352789"/>
                  <a:gd name="connsiteX6" fmla="*/ 216615 w 735460"/>
                  <a:gd name="connsiteY6" fmla="*/ 208520 h 1352789"/>
                  <a:gd name="connsiteX7" fmla="*/ 268527 w 735460"/>
                  <a:gd name="connsiteY7" fmla="*/ 290721 h 1352789"/>
                  <a:gd name="connsiteX8" fmla="*/ 56214 w 735460"/>
                  <a:gd name="connsiteY8" fmla="*/ 841837 h 1352789"/>
                  <a:gd name="connsiteX9" fmla="*/ 268527 w 735460"/>
                  <a:gd name="connsiteY9" fmla="*/ 841837 h 1352789"/>
                  <a:gd name="connsiteX10" fmla="*/ 307865 w 735460"/>
                  <a:gd name="connsiteY10" fmla="*/ 1338947 h 1352789"/>
                  <a:gd name="connsiteX11" fmla="*/ 427594 w 735460"/>
                  <a:gd name="connsiteY11" fmla="*/ 1338947 h 1352789"/>
                  <a:gd name="connsiteX12" fmla="*/ 466932 w 735460"/>
                  <a:gd name="connsiteY12" fmla="*/ 841837 h 1352789"/>
                  <a:gd name="connsiteX13" fmla="*/ 679150 w 735460"/>
                  <a:gd name="connsiteY13" fmla="*/ 841837 h 1352789"/>
                  <a:gd name="connsiteX14" fmla="*/ 466932 w 735460"/>
                  <a:gd name="connsiteY14" fmla="*/ 290625 h 1352789"/>
                  <a:gd name="connsiteX15" fmla="*/ 518844 w 735460"/>
                  <a:gd name="connsiteY15" fmla="*/ 208425 h 1352789"/>
                  <a:gd name="connsiteX16" fmla="*/ 687817 w 735460"/>
                  <a:gd name="connsiteY16" fmla="*/ 626096 h 1352789"/>
                  <a:gd name="connsiteX17" fmla="*/ 735442 w 735460"/>
                  <a:gd name="connsiteY17" fmla="*/ 598664 h 1352789"/>
                  <a:gd name="connsiteX18" fmla="*/ 564564 w 735460"/>
                  <a:gd name="connsiteY18" fmla="*/ 52596 h 13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35460" h="1352789">
                    <a:moveTo>
                      <a:pt x="564564" y="52691"/>
                    </a:moveTo>
                    <a:cubicBezTo>
                      <a:pt x="535417" y="-7221"/>
                      <a:pt x="492650" y="303"/>
                      <a:pt x="492650" y="303"/>
                    </a:cubicBezTo>
                    <a:lnTo>
                      <a:pt x="242809" y="303"/>
                    </a:lnTo>
                    <a:cubicBezTo>
                      <a:pt x="242809" y="303"/>
                      <a:pt x="200042" y="-7221"/>
                      <a:pt x="170895" y="52691"/>
                    </a:cubicBezTo>
                    <a:cubicBezTo>
                      <a:pt x="141844" y="112603"/>
                      <a:pt x="-1793" y="562183"/>
                      <a:pt x="17" y="598759"/>
                    </a:cubicBezTo>
                    <a:cubicBezTo>
                      <a:pt x="1065" y="618666"/>
                      <a:pt x="22115" y="636097"/>
                      <a:pt x="47642" y="626191"/>
                    </a:cubicBezTo>
                    <a:cubicBezTo>
                      <a:pt x="58881" y="621810"/>
                      <a:pt x="216615" y="208520"/>
                      <a:pt x="216615" y="208520"/>
                    </a:cubicBezTo>
                    <a:cubicBezTo>
                      <a:pt x="216615" y="208520"/>
                      <a:pt x="235951" y="277005"/>
                      <a:pt x="268527" y="290721"/>
                    </a:cubicBezTo>
                    <a:lnTo>
                      <a:pt x="56214" y="841837"/>
                    </a:lnTo>
                    <a:lnTo>
                      <a:pt x="268527" y="841837"/>
                    </a:lnTo>
                    <a:lnTo>
                      <a:pt x="307865" y="1338947"/>
                    </a:lnTo>
                    <a:cubicBezTo>
                      <a:pt x="307865" y="1338947"/>
                      <a:pt x="364634" y="1370094"/>
                      <a:pt x="427594" y="1338947"/>
                    </a:cubicBezTo>
                    <a:lnTo>
                      <a:pt x="466932" y="841837"/>
                    </a:lnTo>
                    <a:lnTo>
                      <a:pt x="679150" y="841837"/>
                    </a:lnTo>
                    <a:lnTo>
                      <a:pt x="466932" y="290625"/>
                    </a:lnTo>
                    <a:cubicBezTo>
                      <a:pt x="499413" y="276909"/>
                      <a:pt x="518844" y="208425"/>
                      <a:pt x="518844" y="208425"/>
                    </a:cubicBezTo>
                    <a:cubicBezTo>
                      <a:pt x="518844" y="208425"/>
                      <a:pt x="676482" y="621714"/>
                      <a:pt x="687817" y="626096"/>
                    </a:cubicBezTo>
                    <a:cubicBezTo>
                      <a:pt x="713344" y="636097"/>
                      <a:pt x="734394" y="618571"/>
                      <a:pt x="735442" y="598664"/>
                    </a:cubicBezTo>
                    <a:cubicBezTo>
                      <a:pt x="737347" y="562088"/>
                      <a:pt x="593615" y="112508"/>
                      <a:pt x="564564" y="525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6" name="Graphic 4">
              <a:extLst>
                <a:ext uri="{FF2B5EF4-FFF2-40B4-BE49-F238E27FC236}">
                  <a16:creationId xmlns:a16="http://schemas.microsoft.com/office/drawing/2014/main" id="{A17A3DA4-06B8-4408-6F54-CA245E625DFB}"/>
                </a:ext>
              </a:extLst>
            </p:cNvPr>
            <p:cNvGrpSpPr/>
            <p:nvPr/>
          </p:nvGrpSpPr>
          <p:grpSpPr>
            <a:xfrm>
              <a:off x="1838340" y="2351022"/>
              <a:ext cx="433371" cy="997100"/>
              <a:chOff x="5253020" y="2581275"/>
              <a:chExt cx="735460" cy="1692147"/>
            </a:xfrm>
            <a:solidFill>
              <a:schemeClr val="accent2"/>
            </a:solidFill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F427BFF5-E588-463F-604E-41BA48F1D411}"/>
                  </a:ext>
                </a:extLst>
              </p:cNvPr>
              <p:cNvSpPr/>
              <p:nvPr/>
            </p:nvSpPr>
            <p:spPr>
              <a:xfrm>
                <a:off x="5469540" y="2581275"/>
                <a:ext cx="302418" cy="302228"/>
              </a:xfrm>
              <a:custGeom>
                <a:avLst/>
                <a:gdLst>
                  <a:gd name="connsiteX0" fmla="*/ 302324 w 302418"/>
                  <a:gd name="connsiteY0" fmla="*/ 151067 h 302228"/>
                  <a:gd name="connsiteX1" fmla="*/ 151162 w 302418"/>
                  <a:gd name="connsiteY1" fmla="*/ 302228 h 302228"/>
                  <a:gd name="connsiteX2" fmla="*/ 0 w 302418"/>
                  <a:gd name="connsiteY2" fmla="*/ 151067 h 302228"/>
                  <a:gd name="connsiteX3" fmla="*/ 151257 w 302418"/>
                  <a:gd name="connsiteY3" fmla="*/ 0 h 302228"/>
                  <a:gd name="connsiteX4" fmla="*/ 302419 w 302418"/>
                  <a:gd name="connsiteY4" fmla="*/ 151067 h 30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418" h="302228">
                    <a:moveTo>
                      <a:pt x="302324" y="151067"/>
                    </a:moveTo>
                    <a:cubicBezTo>
                      <a:pt x="302324" y="234506"/>
                      <a:pt x="234696" y="302228"/>
                      <a:pt x="151162" y="302228"/>
                    </a:cubicBezTo>
                    <a:cubicBezTo>
                      <a:pt x="67628" y="302228"/>
                      <a:pt x="0" y="234601"/>
                      <a:pt x="0" y="151067"/>
                    </a:cubicBezTo>
                    <a:cubicBezTo>
                      <a:pt x="0" y="67532"/>
                      <a:pt x="67723" y="0"/>
                      <a:pt x="151257" y="0"/>
                    </a:cubicBezTo>
                    <a:cubicBezTo>
                      <a:pt x="234791" y="0"/>
                      <a:pt x="302419" y="67628"/>
                      <a:pt x="302419" y="151067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03BFBD91-A98B-C5A8-4F4A-E37E910AF00D}"/>
                  </a:ext>
                </a:extLst>
              </p:cNvPr>
              <p:cNvSpPr/>
              <p:nvPr/>
            </p:nvSpPr>
            <p:spPr>
              <a:xfrm>
                <a:off x="5253020" y="2920633"/>
                <a:ext cx="735460" cy="1352789"/>
              </a:xfrm>
              <a:custGeom>
                <a:avLst/>
                <a:gdLst>
                  <a:gd name="connsiteX0" fmla="*/ 564564 w 735460"/>
                  <a:gd name="connsiteY0" fmla="*/ 52691 h 1352789"/>
                  <a:gd name="connsiteX1" fmla="*/ 492650 w 735460"/>
                  <a:gd name="connsiteY1" fmla="*/ 303 h 1352789"/>
                  <a:gd name="connsiteX2" fmla="*/ 242809 w 735460"/>
                  <a:gd name="connsiteY2" fmla="*/ 303 h 1352789"/>
                  <a:gd name="connsiteX3" fmla="*/ 170895 w 735460"/>
                  <a:gd name="connsiteY3" fmla="*/ 52691 h 1352789"/>
                  <a:gd name="connsiteX4" fmla="*/ 17 w 735460"/>
                  <a:gd name="connsiteY4" fmla="*/ 598759 h 1352789"/>
                  <a:gd name="connsiteX5" fmla="*/ 47642 w 735460"/>
                  <a:gd name="connsiteY5" fmla="*/ 626191 h 1352789"/>
                  <a:gd name="connsiteX6" fmla="*/ 216615 w 735460"/>
                  <a:gd name="connsiteY6" fmla="*/ 208520 h 1352789"/>
                  <a:gd name="connsiteX7" fmla="*/ 268527 w 735460"/>
                  <a:gd name="connsiteY7" fmla="*/ 290721 h 1352789"/>
                  <a:gd name="connsiteX8" fmla="*/ 56214 w 735460"/>
                  <a:gd name="connsiteY8" fmla="*/ 841837 h 1352789"/>
                  <a:gd name="connsiteX9" fmla="*/ 268527 w 735460"/>
                  <a:gd name="connsiteY9" fmla="*/ 841837 h 1352789"/>
                  <a:gd name="connsiteX10" fmla="*/ 307865 w 735460"/>
                  <a:gd name="connsiteY10" fmla="*/ 1338947 h 1352789"/>
                  <a:gd name="connsiteX11" fmla="*/ 427594 w 735460"/>
                  <a:gd name="connsiteY11" fmla="*/ 1338947 h 1352789"/>
                  <a:gd name="connsiteX12" fmla="*/ 466932 w 735460"/>
                  <a:gd name="connsiteY12" fmla="*/ 841837 h 1352789"/>
                  <a:gd name="connsiteX13" fmla="*/ 679150 w 735460"/>
                  <a:gd name="connsiteY13" fmla="*/ 841837 h 1352789"/>
                  <a:gd name="connsiteX14" fmla="*/ 466932 w 735460"/>
                  <a:gd name="connsiteY14" fmla="*/ 290625 h 1352789"/>
                  <a:gd name="connsiteX15" fmla="*/ 518844 w 735460"/>
                  <a:gd name="connsiteY15" fmla="*/ 208425 h 1352789"/>
                  <a:gd name="connsiteX16" fmla="*/ 687817 w 735460"/>
                  <a:gd name="connsiteY16" fmla="*/ 626096 h 1352789"/>
                  <a:gd name="connsiteX17" fmla="*/ 735442 w 735460"/>
                  <a:gd name="connsiteY17" fmla="*/ 598664 h 1352789"/>
                  <a:gd name="connsiteX18" fmla="*/ 564564 w 735460"/>
                  <a:gd name="connsiteY18" fmla="*/ 52596 h 13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35460" h="1352789">
                    <a:moveTo>
                      <a:pt x="564564" y="52691"/>
                    </a:moveTo>
                    <a:cubicBezTo>
                      <a:pt x="535417" y="-7221"/>
                      <a:pt x="492650" y="303"/>
                      <a:pt x="492650" y="303"/>
                    </a:cubicBezTo>
                    <a:lnTo>
                      <a:pt x="242809" y="303"/>
                    </a:lnTo>
                    <a:cubicBezTo>
                      <a:pt x="242809" y="303"/>
                      <a:pt x="200042" y="-7221"/>
                      <a:pt x="170895" y="52691"/>
                    </a:cubicBezTo>
                    <a:cubicBezTo>
                      <a:pt x="141844" y="112603"/>
                      <a:pt x="-1793" y="562183"/>
                      <a:pt x="17" y="598759"/>
                    </a:cubicBezTo>
                    <a:cubicBezTo>
                      <a:pt x="1065" y="618666"/>
                      <a:pt x="22115" y="636097"/>
                      <a:pt x="47642" y="626191"/>
                    </a:cubicBezTo>
                    <a:cubicBezTo>
                      <a:pt x="58881" y="621810"/>
                      <a:pt x="216615" y="208520"/>
                      <a:pt x="216615" y="208520"/>
                    </a:cubicBezTo>
                    <a:cubicBezTo>
                      <a:pt x="216615" y="208520"/>
                      <a:pt x="235951" y="277005"/>
                      <a:pt x="268527" y="290721"/>
                    </a:cubicBezTo>
                    <a:lnTo>
                      <a:pt x="56214" y="841837"/>
                    </a:lnTo>
                    <a:lnTo>
                      <a:pt x="268527" y="841837"/>
                    </a:lnTo>
                    <a:lnTo>
                      <a:pt x="307865" y="1338947"/>
                    </a:lnTo>
                    <a:cubicBezTo>
                      <a:pt x="307865" y="1338947"/>
                      <a:pt x="364634" y="1370094"/>
                      <a:pt x="427594" y="1338947"/>
                    </a:cubicBezTo>
                    <a:lnTo>
                      <a:pt x="466932" y="841837"/>
                    </a:lnTo>
                    <a:lnTo>
                      <a:pt x="679150" y="841837"/>
                    </a:lnTo>
                    <a:lnTo>
                      <a:pt x="466932" y="290625"/>
                    </a:lnTo>
                    <a:cubicBezTo>
                      <a:pt x="499413" y="276909"/>
                      <a:pt x="518844" y="208425"/>
                      <a:pt x="518844" y="208425"/>
                    </a:cubicBezTo>
                    <a:cubicBezTo>
                      <a:pt x="518844" y="208425"/>
                      <a:pt x="676482" y="621714"/>
                      <a:pt x="687817" y="626096"/>
                    </a:cubicBezTo>
                    <a:cubicBezTo>
                      <a:pt x="713344" y="636097"/>
                      <a:pt x="734394" y="618571"/>
                      <a:pt x="735442" y="598664"/>
                    </a:cubicBezTo>
                    <a:cubicBezTo>
                      <a:pt x="737347" y="562088"/>
                      <a:pt x="593615" y="112508"/>
                      <a:pt x="564564" y="52596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9" name="Graphic 4">
              <a:extLst>
                <a:ext uri="{FF2B5EF4-FFF2-40B4-BE49-F238E27FC236}">
                  <a16:creationId xmlns:a16="http://schemas.microsoft.com/office/drawing/2014/main" id="{A9412E0B-6702-4035-D69F-1CF2B1F55C97}"/>
                </a:ext>
              </a:extLst>
            </p:cNvPr>
            <p:cNvGrpSpPr/>
            <p:nvPr/>
          </p:nvGrpSpPr>
          <p:grpSpPr>
            <a:xfrm>
              <a:off x="2642194" y="2351022"/>
              <a:ext cx="433371" cy="997100"/>
              <a:chOff x="5253020" y="2581275"/>
              <a:chExt cx="735460" cy="1692147"/>
            </a:xfrm>
            <a:solidFill>
              <a:schemeClr val="accent2"/>
            </a:solidFill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D1331D39-3164-B089-3DBF-B33D9C268024}"/>
                  </a:ext>
                </a:extLst>
              </p:cNvPr>
              <p:cNvSpPr/>
              <p:nvPr/>
            </p:nvSpPr>
            <p:spPr>
              <a:xfrm>
                <a:off x="5469540" y="2581275"/>
                <a:ext cx="302418" cy="302228"/>
              </a:xfrm>
              <a:custGeom>
                <a:avLst/>
                <a:gdLst>
                  <a:gd name="connsiteX0" fmla="*/ 302324 w 302418"/>
                  <a:gd name="connsiteY0" fmla="*/ 151067 h 302228"/>
                  <a:gd name="connsiteX1" fmla="*/ 151162 w 302418"/>
                  <a:gd name="connsiteY1" fmla="*/ 302228 h 302228"/>
                  <a:gd name="connsiteX2" fmla="*/ 0 w 302418"/>
                  <a:gd name="connsiteY2" fmla="*/ 151067 h 302228"/>
                  <a:gd name="connsiteX3" fmla="*/ 151257 w 302418"/>
                  <a:gd name="connsiteY3" fmla="*/ 0 h 302228"/>
                  <a:gd name="connsiteX4" fmla="*/ 302419 w 302418"/>
                  <a:gd name="connsiteY4" fmla="*/ 151067 h 30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418" h="302228">
                    <a:moveTo>
                      <a:pt x="302324" y="151067"/>
                    </a:moveTo>
                    <a:cubicBezTo>
                      <a:pt x="302324" y="234506"/>
                      <a:pt x="234696" y="302228"/>
                      <a:pt x="151162" y="302228"/>
                    </a:cubicBezTo>
                    <a:cubicBezTo>
                      <a:pt x="67628" y="302228"/>
                      <a:pt x="0" y="234601"/>
                      <a:pt x="0" y="151067"/>
                    </a:cubicBezTo>
                    <a:cubicBezTo>
                      <a:pt x="0" y="67532"/>
                      <a:pt x="67723" y="0"/>
                      <a:pt x="151257" y="0"/>
                    </a:cubicBezTo>
                    <a:cubicBezTo>
                      <a:pt x="234791" y="0"/>
                      <a:pt x="302419" y="67628"/>
                      <a:pt x="302419" y="151067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A74A2321-B738-7A6D-39CB-F94E4005F823}"/>
                  </a:ext>
                </a:extLst>
              </p:cNvPr>
              <p:cNvSpPr/>
              <p:nvPr/>
            </p:nvSpPr>
            <p:spPr>
              <a:xfrm>
                <a:off x="5253020" y="2920633"/>
                <a:ext cx="735460" cy="1352789"/>
              </a:xfrm>
              <a:custGeom>
                <a:avLst/>
                <a:gdLst>
                  <a:gd name="connsiteX0" fmla="*/ 564564 w 735460"/>
                  <a:gd name="connsiteY0" fmla="*/ 52691 h 1352789"/>
                  <a:gd name="connsiteX1" fmla="*/ 492650 w 735460"/>
                  <a:gd name="connsiteY1" fmla="*/ 303 h 1352789"/>
                  <a:gd name="connsiteX2" fmla="*/ 242809 w 735460"/>
                  <a:gd name="connsiteY2" fmla="*/ 303 h 1352789"/>
                  <a:gd name="connsiteX3" fmla="*/ 170895 w 735460"/>
                  <a:gd name="connsiteY3" fmla="*/ 52691 h 1352789"/>
                  <a:gd name="connsiteX4" fmla="*/ 17 w 735460"/>
                  <a:gd name="connsiteY4" fmla="*/ 598759 h 1352789"/>
                  <a:gd name="connsiteX5" fmla="*/ 47642 w 735460"/>
                  <a:gd name="connsiteY5" fmla="*/ 626191 h 1352789"/>
                  <a:gd name="connsiteX6" fmla="*/ 216615 w 735460"/>
                  <a:gd name="connsiteY6" fmla="*/ 208520 h 1352789"/>
                  <a:gd name="connsiteX7" fmla="*/ 268527 w 735460"/>
                  <a:gd name="connsiteY7" fmla="*/ 290721 h 1352789"/>
                  <a:gd name="connsiteX8" fmla="*/ 56214 w 735460"/>
                  <a:gd name="connsiteY8" fmla="*/ 841837 h 1352789"/>
                  <a:gd name="connsiteX9" fmla="*/ 268527 w 735460"/>
                  <a:gd name="connsiteY9" fmla="*/ 841837 h 1352789"/>
                  <a:gd name="connsiteX10" fmla="*/ 307865 w 735460"/>
                  <a:gd name="connsiteY10" fmla="*/ 1338947 h 1352789"/>
                  <a:gd name="connsiteX11" fmla="*/ 427594 w 735460"/>
                  <a:gd name="connsiteY11" fmla="*/ 1338947 h 1352789"/>
                  <a:gd name="connsiteX12" fmla="*/ 466932 w 735460"/>
                  <a:gd name="connsiteY12" fmla="*/ 841837 h 1352789"/>
                  <a:gd name="connsiteX13" fmla="*/ 679150 w 735460"/>
                  <a:gd name="connsiteY13" fmla="*/ 841837 h 1352789"/>
                  <a:gd name="connsiteX14" fmla="*/ 466932 w 735460"/>
                  <a:gd name="connsiteY14" fmla="*/ 290625 h 1352789"/>
                  <a:gd name="connsiteX15" fmla="*/ 518844 w 735460"/>
                  <a:gd name="connsiteY15" fmla="*/ 208425 h 1352789"/>
                  <a:gd name="connsiteX16" fmla="*/ 687817 w 735460"/>
                  <a:gd name="connsiteY16" fmla="*/ 626096 h 1352789"/>
                  <a:gd name="connsiteX17" fmla="*/ 735442 w 735460"/>
                  <a:gd name="connsiteY17" fmla="*/ 598664 h 1352789"/>
                  <a:gd name="connsiteX18" fmla="*/ 564564 w 735460"/>
                  <a:gd name="connsiteY18" fmla="*/ 52596 h 13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35460" h="1352789">
                    <a:moveTo>
                      <a:pt x="564564" y="52691"/>
                    </a:moveTo>
                    <a:cubicBezTo>
                      <a:pt x="535417" y="-7221"/>
                      <a:pt x="492650" y="303"/>
                      <a:pt x="492650" y="303"/>
                    </a:cubicBezTo>
                    <a:lnTo>
                      <a:pt x="242809" y="303"/>
                    </a:lnTo>
                    <a:cubicBezTo>
                      <a:pt x="242809" y="303"/>
                      <a:pt x="200042" y="-7221"/>
                      <a:pt x="170895" y="52691"/>
                    </a:cubicBezTo>
                    <a:cubicBezTo>
                      <a:pt x="141844" y="112603"/>
                      <a:pt x="-1793" y="562183"/>
                      <a:pt x="17" y="598759"/>
                    </a:cubicBezTo>
                    <a:cubicBezTo>
                      <a:pt x="1065" y="618666"/>
                      <a:pt x="22115" y="636097"/>
                      <a:pt x="47642" y="626191"/>
                    </a:cubicBezTo>
                    <a:cubicBezTo>
                      <a:pt x="58881" y="621810"/>
                      <a:pt x="216615" y="208520"/>
                      <a:pt x="216615" y="208520"/>
                    </a:cubicBezTo>
                    <a:cubicBezTo>
                      <a:pt x="216615" y="208520"/>
                      <a:pt x="235951" y="277005"/>
                      <a:pt x="268527" y="290721"/>
                    </a:cubicBezTo>
                    <a:lnTo>
                      <a:pt x="56214" y="841837"/>
                    </a:lnTo>
                    <a:lnTo>
                      <a:pt x="268527" y="841837"/>
                    </a:lnTo>
                    <a:lnTo>
                      <a:pt x="307865" y="1338947"/>
                    </a:lnTo>
                    <a:cubicBezTo>
                      <a:pt x="307865" y="1338947"/>
                      <a:pt x="364634" y="1370094"/>
                      <a:pt x="427594" y="1338947"/>
                    </a:cubicBezTo>
                    <a:lnTo>
                      <a:pt x="466932" y="841837"/>
                    </a:lnTo>
                    <a:lnTo>
                      <a:pt x="679150" y="841837"/>
                    </a:lnTo>
                    <a:lnTo>
                      <a:pt x="466932" y="290625"/>
                    </a:lnTo>
                    <a:cubicBezTo>
                      <a:pt x="499413" y="276909"/>
                      <a:pt x="518844" y="208425"/>
                      <a:pt x="518844" y="208425"/>
                    </a:cubicBezTo>
                    <a:cubicBezTo>
                      <a:pt x="518844" y="208425"/>
                      <a:pt x="676482" y="621714"/>
                      <a:pt x="687817" y="626096"/>
                    </a:cubicBezTo>
                    <a:cubicBezTo>
                      <a:pt x="713344" y="636097"/>
                      <a:pt x="734394" y="618571"/>
                      <a:pt x="735442" y="598664"/>
                    </a:cubicBezTo>
                    <a:cubicBezTo>
                      <a:pt x="737347" y="562088"/>
                      <a:pt x="593615" y="112508"/>
                      <a:pt x="564564" y="52596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2" name="Graphic 4">
              <a:extLst>
                <a:ext uri="{FF2B5EF4-FFF2-40B4-BE49-F238E27FC236}">
                  <a16:creationId xmlns:a16="http://schemas.microsoft.com/office/drawing/2014/main" id="{2745B7EA-F772-66F8-8CCD-6A8DC9560EC8}"/>
                </a:ext>
              </a:extLst>
            </p:cNvPr>
            <p:cNvGrpSpPr/>
            <p:nvPr/>
          </p:nvGrpSpPr>
          <p:grpSpPr>
            <a:xfrm>
              <a:off x="3446399" y="2351022"/>
              <a:ext cx="433371" cy="997100"/>
              <a:chOff x="5253020" y="2581275"/>
              <a:chExt cx="735460" cy="1692147"/>
            </a:xfrm>
            <a:solidFill>
              <a:schemeClr val="accent2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C242AE8-53BF-DFA0-5CC8-4DA224C180E9}"/>
                  </a:ext>
                </a:extLst>
              </p:cNvPr>
              <p:cNvSpPr/>
              <p:nvPr/>
            </p:nvSpPr>
            <p:spPr>
              <a:xfrm>
                <a:off x="5469540" y="2581275"/>
                <a:ext cx="302418" cy="302228"/>
              </a:xfrm>
              <a:custGeom>
                <a:avLst/>
                <a:gdLst>
                  <a:gd name="connsiteX0" fmla="*/ 302324 w 302418"/>
                  <a:gd name="connsiteY0" fmla="*/ 151067 h 302228"/>
                  <a:gd name="connsiteX1" fmla="*/ 151162 w 302418"/>
                  <a:gd name="connsiteY1" fmla="*/ 302228 h 302228"/>
                  <a:gd name="connsiteX2" fmla="*/ 0 w 302418"/>
                  <a:gd name="connsiteY2" fmla="*/ 151067 h 302228"/>
                  <a:gd name="connsiteX3" fmla="*/ 151257 w 302418"/>
                  <a:gd name="connsiteY3" fmla="*/ 0 h 302228"/>
                  <a:gd name="connsiteX4" fmla="*/ 302419 w 302418"/>
                  <a:gd name="connsiteY4" fmla="*/ 151067 h 30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418" h="302228">
                    <a:moveTo>
                      <a:pt x="302324" y="151067"/>
                    </a:moveTo>
                    <a:cubicBezTo>
                      <a:pt x="302324" y="234506"/>
                      <a:pt x="234696" y="302228"/>
                      <a:pt x="151162" y="302228"/>
                    </a:cubicBezTo>
                    <a:cubicBezTo>
                      <a:pt x="67628" y="302228"/>
                      <a:pt x="0" y="234601"/>
                      <a:pt x="0" y="151067"/>
                    </a:cubicBezTo>
                    <a:cubicBezTo>
                      <a:pt x="0" y="67532"/>
                      <a:pt x="67723" y="0"/>
                      <a:pt x="151257" y="0"/>
                    </a:cubicBezTo>
                    <a:cubicBezTo>
                      <a:pt x="234791" y="0"/>
                      <a:pt x="302419" y="67628"/>
                      <a:pt x="302419" y="151067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39B59F5-3659-8676-53C9-19D3E005ECC9}"/>
                  </a:ext>
                </a:extLst>
              </p:cNvPr>
              <p:cNvSpPr/>
              <p:nvPr/>
            </p:nvSpPr>
            <p:spPr>
              <a:xfrm>
                <a:off x="5253020" y="2920633"/>
                <a:ext cx="735460" cy="1352789"/>
              </a:xfrm>
              <a:custGeom>
                <a:avLst/>
                <a:gdLst>
                  <a:gd name="connsiteX0" fmla="*/ 564564 w 735460"/>
                  <a:gd name="connsiteY0" fmla="*/ 52691 h 1352789"/>
                  <a:gd name="connsiteX1" fmla="*/ 492650 w 735460"/>
                  <a:gd name="connsiteY1" fmla="*/ 303 h 1352789"/>
                  <a:gd name="connsiteX2" fmla="*/ 242809 w 735460"/>
                  <a:gd name="connsiteY2" fmla="*/ 303 h 1352789"/>
                  <a:gd name="connsiteX3" fmla="*/ 170895 w 735460"/>
                  <a:gd name="connsiteY3" fmla="*/ 52691 h 1352789"/>
                  <a:gd name="connsiteX4" fmla="*/ 17 w 735460"/>
                  <a:gd name="connsiteY4" fmla="*/ 598759 h 1352789"/>
                  <a:gd name="connsiteX5" fmla="*/ 47642 w 735460"/>
                  <a:gd name="connsiteY5" fmla="*/ 626191 h 1352789"/>
                  <a:gd name="connsiteX6" fmla="*/ 216615 w 735460"/>
                  <a:gd name="connsiteY6" fmla="*/ 208520 h 1352789"/>
                  <a:gd name="connsiteX7" fmla="*/ 268527 w 735460"/>
                  <a:gd name="connsiteY7" fmla="*/ 290721 h 1352789"/>
                  <a:gd name="connsiteX8" fmla="*/ 56214 w 735460"/>
                  <a:gd name="connsiteY8" fmla="*/ 841837 h 1352789"/>
                  <a:gd name="connsiteX9" fmla="*/ 268527 w 735460"/>
                  <a:gd name="connsiteY9" fmla="*/ 841837 h 1352789"/>
                  <a:gd name="connsiteX10" fmla="*/ 307865 w 735460"/>
                  <a:gd name="connsiteY10" fmla="*/ 1338947 h 1352789"/>
                  <a:gd name="connsiteX11" fmla="*/ 427594 w 735460"/>
                  <a:gd name="connsiteY11" fmla="*/ 1338947 h 1352789"/>
                  <a:gd name="connsiteX12" fmla="*/ 466932 w 735460"/>
                  <a:gd name="connsiteY12" fmla="*/ 841837 h 1352789"/>
                  <a:gd name="connsiteX13" fmla="*/ 679150 w 735460"/>
                  <a:gd name="connsiteY13" fmla="*/ 841837 h 1352789"/>
                  <a:gd name="connsiteX14" fmla="*/ 466932 w 735460"/>
                  <a:gd name="connsiteY14" fmla="*/ 290625 h 1352789"/>
                  <a:gd name="connsiteX15" fmla="*/ 518844 w 735460"/>
                  <a:gd name="connsiteY15" fmla="*/ 208425 h 1352789"/>
                  <a:gd name="connsiteX16" fmla="*/ 687817 w 735460"/>
                  <a:gd name="connsiteY16" fmla="*/ 626096 h 1352789"/>
                  <a:gd name="connsiteX17" fmla="*/ 735442 w 735460"/>
                  <a:gd name="connsiteY17" fmla="*/ 598664 h 1352789"/>
                  <a:gd name="connsiteX18" fmla="*/ 564564 w 735460"/>
                  <a:gd name="connsiteY18" fmla="*/ 52596 h 13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35460" h="1352789">
                    <a:moveTo>
                      <a:pt x="564564" y="52691"/>
                    </a:moveTo>
                    <a:cubicBezTo>
                      <a:pt x="535417" y="-7221"/>
                      <a:pt x="492650" y="303"/>
                      <a:pt x="492650" y="303"/>
                    </a:cubicBezTo>
                    <a:lnTo>
                      <a:pt x="242809" y="303"/>
                    </a:lnTo>
                    <a:cubicBezTo>
                      <a:pt x="242809" y="303"/>
                      <a:pt x="200042" y="-7221"/>
                      <a:pt x="170895" y="52691"/>
                    </a:cubicBezTo>
                    <a:cubicBezTo>
                      <a:pt x="141844" y="112603"/>
                      <a:pt x="-1793" y="562183"/>
                      <a:pt x="17" y="598759"/>
                    </a:cubicBezTo>
                    <a:cubicBezTo>
                      <a:pt x="1065" y="618666"/>
                      <a:pt x="22115" y="636097"/>
                      <a:pt x="47642" y="626191"/>
                    </a:cubicBezTo>
                    <a:cubicBezTo>
                      <a:pt x="58881" y="621810"/>
                      <a:pt x="216615" y="208520"/>
                      <a:pt x="216615" y="208520"/>
                    </a:cubicBezTo>
                    <a:cubicBezTo>
                      <a:pt x="216615" y="208520"/>
                      <a:pt x="235951" y="277005"/>
                      <a:pt x="268527" y="290721"/>
                    </a:cubicBezTo>
                    <a:lnTo>
                      <a:pt x="56214" y="841837"/>
                    </a:lnTo>
                    <a:lnTo>
                      <a:pt x="268527" y="841837"/>
                    </a:lnTo>
                    <a:lnTo>
                      <a:pt x="307865" y="1338947"/>
                    </a:lnTo>
                    <a:cubicBezTo>
                      <a:pt x="307865" y="1338947"/>
                      <a:pt x="364634" y="1370094"/>
                      <a:pt x="427594" y="1338947"/>
                    </a:cubicBezTo>
                    <a:lnTo>
                      <a:pt x="466932" y="841837"/>
                    </a:lnTo>
                    <a:lnTo>
                      <a:pt x="679150" y="841837"/>
                    </a:lnTo>
                    <a:lnTo>
                      <a:pt x="466932" y="290625"/>
                    </a:lnTo>
                    <a:cubicBezTo>
                      <a:pt x="499413" y="276909"/>
                      <a:pt x="518844" y="208425"/>
                      <a:pt x="518844" y="208425"/>
                    </a:cubicBezTo>
                    <a:cubicBezTo>
                      <a:pt x="518844" y="208425"/>
                      <a:pt x="676482" y="621714"/>
                      <a:pt x="687817" y="626096"/>
                    </a:cubicBezTo>
                    <a:cubicBezTo>
                      <a:pt x="713344" y="636097"/>
                      <a:pt x="734394" y="618571"/>
                      <a:pt x="735442" y="598664"/>
                    </a:cubicBezTo>
                    <a:cubicBezTo>
                      <a:pt x="737347" y="562088"/>
                      <a:pt x="593615" y="112508"/>
                      <a:pt x="564564" y="52596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5" name="Graphic 4">
              <a:extLst>
                <a:ext uri="{FF2B5EF4-FFF2-40B4-BE49-F238E27FC236}">
                  <a16:creationId xmlns:a16="http://schemas.microsoft.com/office/drawing/2014/main" id="{CE372AB6-A3E8-C29C-B9D6-63824BAD6053}"/>
                </a:ext>
              </a:extLst>
            </p:cNvPr>
            <p:cNvGrpSpPr/>
            <p:nvPr/>
          </p:nvGrpSpPr>
          <p:grpSpPr>
            <a:xfrm>
              <a:off x="4251852" y="2351022"/>
              <a:ext cx="433371" cy="997100"/>
              <a:chOff x="5253020" y="2581275"/>
              <a:chExt cx="735460" cy="1692147"/>
            </a:xfrm>
            <a:solidFill>
              <a:schemeClr val="accent2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8B57311-98CB-0ECA-F79F-CF58B2424B42}"/>
                  </a:ext>
                </a:extLst>
              </p:cNvPr>
              <p:cNvSpPr/>
              <p:nvPr/>
            </p:nvSpPr>
            <p:spPr>
              <a:xfrm>
                <a:off x="5469540" y="2581275"/>
                <a:ext cx="302418" cy="302228"/>
              </a:xfrm>
              <a:custGeom>
                <a:avLst/>
                <a:gdLst>
                  <a:gd name="connsiteX0" fmla="*/ 302324 w 302418"/>
                  <a:gd name="connsiteY0" fmla="*/ 151067 h 302228"/>
                  <a:gd name="connsiteX1" fmla="*/ 151162 w 302418"/>
                  <a:gd name="connsiteY1" fmla="*/ 302228 h 302228"/>
                  <a:gd name="connsiteX2" fmla="*/ 0 w 302418"/>
                  <a:gd name="connsiteY2" fmla="*/ 151067 h 302228"/>
                  <a:gd name="connsiteX3" fmla="*/ 151257 w 302418"/>
                  <a:gd name="connsiteY3" fmla="*/ 0 h 302228"/>
                  <a:gd name="connsiteX4" fmla="*/ 302419 w 302418"/>
                  <a:gd name="connsiteY4" fmla="*/ 151067 h 30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418" h="302228">
                    <a:moveTo>
                      <a:pt x="302324" y="151067"/>
                    </a:moveTo>
                    <a:cubicBezTo>
                      <a:pt x="302324" y="234506"/>
                      <a:pt x="234696" y="302228"/>
                      <a:pt x="151162" y="302228"/>
                    </a:cubicBezTo>
                    <a:cubicBezTo>
                      <a:pt x="67628" y="302228"/>
                      <a:pt x="0" y="234601"/>
                      <a:pt x="0" y="151067"/>
                    </a:cubicBezTo>
                    <a:cubicBezTo>
                      <a:pt x="0" y="67532"/>
                      <a:pt x="67723" y="0"/>
                      <a:pt x="151257" y="0"/>
                    </a:cubicBezTo>
                    <a:cubicBezTo>
                      <a:pt x="234791" y="0"/>
                      <a:pt x="302419" y="67628"/>
                      <a:pt x="302419" y="151067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63187DF7-415F-4E23-F96B-0FE5561AB939}"/>
                  </a:ext>
                </a:extLst>
              </p:cNvPr>
              <p:cNvSpPr/>
              <p:nvPr/>
            </p:nvSpPr>
            <p:spPr>
              <a:xfrm>
                <a:off x="5253020" y="2920633"/>
                <a:ext cx="735460" cy="1352789"/>
              </a:xfrm>
              <a:custGeom>
                <a:avLst/>
                <a:gdLst>
                  <a:gd name="connsiteX0" fmla="*/ 564564 w 735460"/>
                  <a:gd name="connsiteY0" fmla="*/ 52691 h 1352789"/>
                  <a:gd name="connsiteX1" fmla="*/ 492650 w 735460"/>
                  <a:gd name="connsiteY1" fmla="*/ 303 h 1352789"/>
                  <a:gd name="connsiteX2" fmla="*/ 242809 w 735460"/>
                  <a:gd name="connsiteY2" fmla="*/ 303 h 1352789"/>
                  <a:gd name="connsiteX3" fmla="*/ 170895 w 735460"/>
                  <a:gd name="connsiteY3" fmla="*/ 52691 h 1352789"/>
                  <a:gd name="connsiteX4" fmla="*/ 17 w 735460"/>
                  <a:gd name="connsiteY4" fmla="*/ 598759 h 1352789"/>
                  <a:gd name="connsiteX5" fmla="*/ 47642 w 735460"/>
                  <a:gd name="connsiteY5" fmla="*/ 626191 h 1352789"/>
                  <a:gd name="connsiteX6" fmla="*/ 216615 w 735460"/>
                  <a:gd name="connsiteY6" fmla="*/ 208520 h 1352789"/>
                  <a:gd name="connsiteX7" fmla="*/ 268527 w 735460"/>
                  <a:gd name="connsiteY7" fmla="*/ 290721 h 1352789"/>
                  <a:gd name="connsiteX8" fmla="*/ 56214 w 735460"/>
                  <a:gd name="connsiteY8" fmla="*/ 841837 h 1352789"/>
                  <a:gd name="connsiteX9" fmla="*/ 268527 w 735460"/>
                  <a:gd name="connsiteY9" fmla="*/ 841837 h 1352789"/>
                  <a:gd name="connsiteX10" fmla="*/ 307865 w 735460"/>
                  <a:gd name="connsiteY10" fmla="*/ 1338947 h 1352789"/>
                  <a:gd name="connsiteX11" fmla="*/ 427594 w 735460"/>
                  <a:gd name="connsiteY11" fmla="*/ 1338947 h 1352789"/>
                  <a:gd name="connsiteX12" fmla="*/ 466932 w 735460"/>
                  <a:gd name="connsiteY12" fmla="*/ 841837 h 1352789"/>
                  <a:gd name="connsiteX13" fmla="*/ 679150 w 735460"/>
                  <a:gd name="connsiteY13" fmla="*/ 841837 h 1352789"/>
                  <a:gd name="connsiteX14" fmla="*/ 466932 w 735460"/>
                  <a:gd name="connsiteY14" fmla="*/ 290625 h 1352789"/>
                  <a:gd name="connsiteX15" fmla="*/ 518844 w 735460"/>
                  <a:gd name="connsiteY15" fmla="*/ 208425 h 1352789"/>
                  <a:gd name="connsiteX16" fmla="*/ 687817 w 735460"/>
                  <a:gd name="connsiteY16" fmla="*/ 626096 h 1352789"/>
                  <a:gd name="connsiteX17" fmla="*/ 735442 w 735460"/>
                  <a:gd name="connsiteY17" fmla="*/ 598664 h 1352789"/>
                  <a:gd name="connsiteX18" fmla="*/ 564564 w 735460"/>
                  <a:gd name="connsiteY18" fmla="*/ 52596 h 13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35460" h="1352789">
                    <a:moveTo>
                      <a:pt x="564564" y="52691"/>
                    </a:moveTo>
                    <a:cubicBezTo>
                      <a:pt x="535417" y="-7221"/>
                      <a:pt x="492650" y="303"/>
                      <a:pt x="492650" y="303"/>
                    </a:cubicBezTo>
                    <a:lnTo>
                      <a:pt x="242809" y="303"/>
                    </a:lnTo>
                    <a:cubicBezTo>
                      <a:pt x="242809" y="303"/>
                      <a:pt x="200042" y="-7221"/>
                      <a:pt x="170895" y="52691"/>
                    </a:cubicBezTo>
                    <a:cubicBezTo>
                      <a:pt x="141844" y="112603"/>
                      <a:pt x="-1793" y="562183"/>
                      <a:pt x="17" y="598759"/>
                    </a:cubicBezTo>
                    <a:cubicBezTo>
                      <a:pt x="1065" y="618666"/>
                      <a:pt x="22115" y="636097"/>
                      <a:pt x="47642" y="626191"/>
                    </a:cubicBezTo>
                    <a:cubicBezTo>
                      <a:pt x="58881" y="621810"/>
                      <a:pt x="216615" y="208520"/>
                      <a:pt x="216615" y="208520"/>
                    </a:cubicBezTo>
                    <a:cubicBezTo>
                      <a:pt x="216615" y="208520"/>
                      <a:pt x="235951" y="277005"/>
                      <a:pt x="268527" y="290721"/>
                    </a:cubicBezTo>
                    <a:lnTo>
                      <a:pt x="56214" y="841837"/>
                    </a:lnTo>
                    <a:lnTo>
                      <a:pt x="268527" y="841837"/>
                    </a:lnTo>
                    <a:lnTo>
                      <a:pt x="307865" y="1338947"/>
                    </a:lnTo>
                    <a:cubicBezTo>
                      <a:pt x="307865" y="1338947"/>
                      <a:pt x="364634" y="1370094"/>
                      <a:pt x="427594" y="1338947"/>
                    </a:cubicBezTo>
                    <a:lnTo>
                      <a:pt x="466932" y="841837"/>
                    </a:lnTo>
                    <a:lnTo>
                      <a:pt x="679150" y="841837"/>
                    </a:lnTo>
                    <a:lnTo>
                      <a:pt x="466932" y="290625"/>
                    </a:lnTo>
                    <a:cubicBezTo>
                      <a:pt x="499413" y="276909"/>
                      <a:pt x="518844" y="208425"/>
                      <a:pt x="518844" y="208425"/>
                    </a:cubicBezTo>
                    <a:cubicBezTo>
                      <a:pt x="518844" y="208425"/>
                      <a:pt x="676482" y="621714"/>
                      <a:pt x="687817" y="626096"/>
                    </a:cubicBezTo>
                    <a:cubicBezTo>
                      <a:pt x="713344" y="636097"/>
                      <a:pt x="734394" y="618571"/>
                      <a:pt x="735442" y="598664"/>
                    </a:cubicBezTo>
                    <a:cubicBezTo>
                      <a:pt x="737347" y="562088"/>
                      <a:pt x="593615" y="112508"/>
                      <a:pt x="564564" y="52596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8" name="Graphic 4">
              <a:extLst>
                <a:ext uri="{FF2B5EF4-FFF2-40B4-BE49-F238E27FC236}">
                  <a16:creationId xmlns:a16="http://schemas.microsoft.com/office/drawing/2014/main" id="{D339CBFC-5641-6358-FF3A-FCDC0490DB62}"/>
                </a:ext>
              </a:extLst>
            </p:cNvPr>
            <p:cNvGrpSpPr/>
            <p:nvPr/>
          </p:nvGrpSpPr>
          <p:grpSpPr>
            <a:xfrm>
              <a:off x="1039073" y="3636731"/>
              <a:ext cx="433371" cy="997100"/>
              <a:chOff x="5253020" y="2581275"/>
              <a:chExt cx="735460" cy="1692147"/>
            </a:xfrm>
            <a:solidFill>
              <a:schemeClr val="accent2"/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5E1C94E-3374-CE7C-0208-FCEC34EBCCC6}"/>
                  </a:ext>
                </a:extLst>
              </p:cNvPr>
              <p:cNvSpPr/>
              <p:nvPr/>
            </p:nvSpPr>
            <p:spPr>
              <a:xfrm>
                <a:off x="5469540" y="2581275"/>
                <a:ext cx="302418" cy="302228"/>
              </a:xfrm>
              <a:custGeom>
                <a:avLst/>
                <a:gdLst>
                  <a:gd name="connsiteX0" fmla="*/ 302324 w 302418"/>
                  <a:gd name="connsiteY0" fmla="*/ 151067 h 302228"/>
                  <a:gd name="connsiteX1" fmla="*/ 151162 w 302418"/>
                  <a:gd name="connsiteY1" fmla="*/ 302228 h 302228"/>
                  <a:gd name="connsiteX2" fmla="*/ 0 w 302418"/>
                  <a:gd name="connsiteY2" fmla="*/ 151067 h 302228"/>
                  <a:gd name="connsiteX3" fmla="*/ 151257 w 302418"/>
                  <a:gd name="connsiteY3" fmla="*/ 0 h 302228"/>
                  <a:gd name="connsiteX4" fmla="*/ 302419 w 302418"/>
                  <a:gd name="connsiteY4" fmla="*/ 151067 h 30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418" h="302228">
                    <a:moveTo>
                      <a:pt x="302324" y="151067"/>
                    </a:moveTo>
                    <a:cubicBezTo>
                      <a:pt x="302324" y="234506"/>
                      <a:pt x="234696" y="302228"/>
                      <a:pt x="151162" y="302228"/>
                    </a:cubicBezTo>
                    <a:cubicBezTo>
                      <a:pt x="67628" y="302228"/>
                      <a:pt x="0" y="234601"/>
                      <a:pt x="0" y="151067"/>
                    </a:cubicBezTo>
                    <a:cubicBezTo>
                      <a:pt x="0" y="67532"/>
                      <a:pt x="67723" y="0"/>
                      <a:pt x="151257" y="0"/>
                    </a:cubicBezTo>
                    <a:cubicBezTo>
                      <a:pt x="234791" y="0"/>
                      <a:pt x="302419" y="67628"/>
                      <a:pt x="302419" y="151067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D06489D-369C-A90D-4D2C-25CF90A827F8}"/>
                  </a:ext>
                </a:extLst>
              </p:cNvPr>
              <p:cNvSpPr/>
              <p:nvPr/>
            </p:nvSpPr>
            <p:spPr>
              <a:xfrm>
                <a:off x="5253020" y="2920633"/>
                <a:ext cx="735460" cy="1352789"/>
              </a:xfrm>
              <a:custGeom>
                <a:avLst/>
                <a:gdLst>
                  <a:gd name="connsiteX0" fmla="*/ 564564 w 735460"/>
                  <a:gd name="connsiteY0" fmla="*/ 52691 h 1352789"/>
                  <a:gd name="connsiteX1" fmla="*/ 492650 w 735460"/>
                  <a:gd name="connsiteY1" fmla="*/ 303 h 1352789"/>
                  <a:gd name="connsiteX2" fmla="*/ 242809 w 735460"/>
                  <a:gd name="connsiteY2" fmla="*/ 303 h 1352789"/>
                  <a:gd name="connsiteX3" fmla="*/ 170895 w 735460"/>
                  <a:gd name="connsiteY3" fmla="*/ 52691 h 1352789"/>
                  <a:gd name="connsiteX4" fmla="*/ 17 w 735460"/>
                  <a:gd name="connsiteY4" fmla="*/ 598759 h 1352789"/>
                  <a:gd name="connsiteX5" fmla="*/ 47642 w 735460"/>
                  <a:gd name="connsiteY5" fmla="*/ 626191 h 1352789"/>
                  <a:gd name="connsiteX6" fmla="*/ 216615 w 735460"/>
                  <a:gd name="connsiteY6" fmla="*/ 208520 h 1352789"/>
                  <a:gd name="connsiteX7" fmla="*/ 268527 w 735460"/>
                  <a:gd name="connsiteY7" fmla="*/ 290721 h 1352789"/>
                  <a:gd name="connsiteX8" fmla="*/ 56214 w 735460"/>
                  <a:gd name="connsiteY8" fmla="*/ 841837 h 1352789"/>
                  <a:gd name="connsiteX9" fmla="*/ 268527 w 735460"/>
                  <a:gd name="connsiteY9" fmla="*/ 841837 h 1352789"/>
                  <a:gd name="connsiteX10" fmla="*/ 307865 w 735460"/>
                  <a:gd name="connsiteY10" fmla="*/ 1338947 h 1352789"/>
                  <a:gd name="connsiteX11" fmla="*/ 427594 w 735460"/>
                  <a:gd name="connsiteY11" fmla="*/ 1338947 h 1352789"/>
                  <a:gd name="connsiteX12" fmla="*/ 466932 w 735460"/>
                  <a:gd name="connsiteY12" fmla="*/ 841837 h 1352789"/>
                  <a:gd name="connsiteX13" fmla="*/ 679150 w 735460"/>
                  <a:gd name="connsiteY13" fmla="*/ 841837 h 1352789"/>
                  <a:gd name="connsiteX14" fmla="*/ 466932 w 735460"/>
                  <a:gd name="connsiteY14" fmla="*/ 290625 h 1352789"/>
                  <a:gd name="connsiteX15" fmla="*/ 518844 w 735460"/>
                  <a:gd name="connsiteY15" fmla="*/ 208425 h 1352789"/>
                  <a:gd name="connsiteX16" fmla="*/ 687817 w 735460"/>
                  <a:gd name="connsiteY16" fmla="*/ 626096 h 1352789"/>
                  <a:gd name="connsiteX17" fmla="*/ 735442 w 735460"/>
                  <a:gd name="connsiteY17" fmla="*/ 598664 h 1352789"/>
                  <a:gd name="connsiteX18" fmla="*/ 564564 w 735460"/>
                  <a:gd name="connsiteY18" fmla="*/ 52596 h 13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35460" h="1352789">
                    <a:moveTo>
                      <a:pt x="564564" y="52691"/>
                    </a:moveTo>
                    <a:cubicBezTo>
                      <a:pt x="535417" y="-7221"/>
                      <a:pt x="492650" y="303"/>
                      <a:pt x="492650" y="303"/>
                    </a:cubicBezTo>
                    <a:lnTo>
                      <a:pt x="242809" y="303"/>
                    </a:lnTo>
                    <a:cubicBezTo>
                      <a:pt x="242809" y="303"/>
                      <a:pt x="200042" y="-7221"/>
                      <a:pt x="170895" y="52691"/>
                    </a:cubicBezTo>
                    <a:cubicBezTo>
                      <a:pt x="141844" y="112603"/>
                      <a:pt x="-1793" y="562183"/>
                      <a:pt x="17" y="598759"/>
                    </a:cubicBezTo>
                    <a:cubicBezTo>
                      <a:pt x="1065" y="618666"/>
                      <a:pt x="22115" y="636097"/>
                      <a:pt x="47642" y="626191"/>
                    </a:cubicBezTo>
                    <a:cubicBezTo>
                      <a:pt x="58881" y="621810"/>
                      <a:pt x="216615" y="208520"/>
                      <a:pt x="216615" y="208520"/>
                    </a:cubicBezTo>
                    <a:cubicBezTo>
                      <a:pt x="216615" y="208520"/>
                      <a:pt x="235951" y="277005"/>
                      <a:pt x="268527" y="290721"/>
                    </a:cubicBezTo>
                    <a:lnTo>
                      <a:pt x="56214" y="841837"/>
                    </a:lnTo>
                    <a:lnTo>
                      <a:pt x="268527" y="841837"/>
                    </a:lnTo>
                    <a:lnTo>
                      <a:pt x="307865" y="1338947"/>
                    </a:lnTo>
                    <a:cubicBezTo>
                      <a:pt x="307865" y="1338947"/>
                      <a:pt x="364634" y="1370094"/>
                      <a:pt x="427594" y="1338947"/>
                    </a:cubicBezTo>
                    <a:lnTo>
                      <a:pt x="466932" y="841837"/>
                    </a:lnTo>
                    <a:lnTo>
                      <a:pt x="679150" y="841837"/>
                    </a:lnTo>
                    <a:lnTo>
                      <a:pt x="466932" y="290625"/>
                    </a:lnTo>
                    <a:cubicBezTo>
                      <a:pt x="499413" y="276909"/>
                      <a:pt x="518844" y="208425"/>
                      <a:pt x="518844" y="208425"/>
                    </a:cubicBezTo>
                    <a:cubicBezTo>
                      <a:pt x="518844" y="208425"/>
                      <a:pt x="676482" y="621714"/>
                      <a:pt x="687817" y="626096"/>
                    </a:cubicBezTo>
                    <a:cubicBezTo>
                      <a:pt x="713344" y="636097"/>
                      <a:pt x="734394" y="618571"/>
                      <a:pt x="735442" y="598664"/>
                    </a:cubicBezTo>
                    <a:cubicBezTo>
                      <a:pt x="737347" y="562088"/>
                      <a:pt x="593615" y="112508"/>
                      <a:pt x="564564" y="52596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1" name="Graphic 4">
              <a:extLst>
                <a:ext uri="{FF2B5EF4-FFF2-40B4-BE49-F238E27FC236}">
                  <a16:creationId xmlns:a16="http://schemas.microsoft.com/office/drawing/2014/main" id="{A4FA1457-15EA-801D-8ADB-53370194CD3E}"/>
                </a:ext>
              </a:extLst>
            </p:cNvPr>
            <p:cNvGrpSpPr/>
            <p:nvPr/>
          </p:nvGrpSpPr>
          <p:grpSpPr>
            <a:xfrm>
              <a:off x="1838340" y="3636731"/>
              <a:ext cx="433371" cy="997100"/>
              <a:chOff x="5253020" y="2581275"/>
              <a:chExt cx="735460" cy="1692147"/>
            </a:xfrm>
            <a:solidFill>
              <a:schemeClr val="accent2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44AD0ECB-1E15-3713-CADA-90455F57EF9D}"/>
                  </a:ext>
                </a:extLst>
              </p:cNvPr>
              <p:cNvSpPr/>
              <p:nvPr/>
            </p:nvSpPr>
            <p:spPr>
              <a:xfrm>
                <a:off x="5469540" y="2581275"/>
                <a:ext cx="302418" cy="302228"/>
              </a:xfrm>
              <a:custGeom>
                <a:avLst/>
                <a:gdLst>
                  <a:gd name="connsiteX0" fmla="*/ 302324 w 302418"/>
                  <a:gd name="connsiteY0" fmla="*/ 151067 h 302228"/>
                  <a:gd name="connsiteX1" fmla="*/ 151162 w 302418"/>
                  <a:gd name="connsiteY1" fmla="*/ 302228 h 302228"/>
                  <a:gd name="connsiteX2" fmla="*/ 0 w 302418"/>
                  <a:gd name="connsiteY2" fmla="*/ 151067 h 302228"/>
                  <a:gd name="connsiteX3" fmla="*/ 151257 w 302418"/>
                  <a:gd name="connsiteY3" fmla="*/ 0 h 302228"/>
                  <a:gd name="connsiteX4" fmla="*/ 302419 w 302418"/>
                  <a:gd name="connsiteY4" fmla="*/ 151067 h 30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418" h="302228">
                    <a:moveTo>
                      <a:pt x="302324" y="151067"/>
                    </a:moveTo>
                    <a:cubicBezTo>
                      <a:pt x="302324" y="234506"/>
                      <a:pt x="234696" y="302228"/>
                      <a:pt x="151162" y="302228"/>
                    </a:cubicBezTo>
                    <a:cubicBezTo>
                      <a:pt x="67628" y="302228"/>
                      <a:pt x="0" y="234601"/>
                      <a:pt x="0" y="151067"/>
                    </a:cubicBezTo>
                    <a:cubicBezTo>
                      <a:pt x="0" y="67532"/>
                      <a:pt x="67723" y="0"/>
                      <a:pt x="151257" y="0"/>
                    </a:cubicBezTo>
                    <a:cubicBezTo>
                      <a:pt x="234791" y="0"/>
                      <a:pt x="302419" y="67628"/>
                      <a:pt x="302419" y="151067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6AF7E68-1BA5-81F8-C8E8-AFC3BE66773A}"/>
                  </a:ext>
                </a:extLst>
              </p:cNvPr>
              <p:cNvSpPr/>
              <p:nvPr/>
            </p:nvSpPr>
            <p:spPr>
              <a:xfrm>
                <a:off x="5253020" y="2920633"/>
                <a:ext cx="735460" cy="1352789"/>
              </a:xfrm>
              <a:custGeom>
                <a:avLst/>
                <a:gdLst>
                  <a:gd name="connsiteX0" fmla="*/ 564564 w 735460"/>
                  <a:gd name="connsiteY0" fmla="*/ 52691 h 1352789"/>
                  <a:gd name="connsiteX1" fmla="*/ 492650 w 735460"/>
                  <a:gd name="connsiteY1" fmla="*/ 303 h 1352789"/>
                  <a:gd name="connsiteX2" fmla="*/ 242809 w 735460"/>
                  <a:gd name="connsiteY2" fmla="*/ 303 h 1352789"/>
                  <a:gd name="connsiteX3" fmla="*/ 170895 w 735460"/>
                  <a:gd name="connsiteY3" fmla="*/ 52691 h 1352789"/>
                  <a:gd name="connsiteX4" fmla="*/ 17 w 735460"/>
                  <a:gd name="connsiteY4" fmla="*/ 598759 h 1352789"/>
                  <a:gd name="connsiteX5" fmla="*/ 47642 w 735460"/>
                  <a:gd name="connsiteY5" fmla="*/ 626191 h 1352789"/>
                  <a:gd name="connsiteX6" fmla="*/ 216615 w 735460"/>
                  <a:gd name="connsiteY6" fmla="*/ 208520 h 1352789"/>
                  <a:gd name="connsiteX7" fmla="*/ 268527 w 735460"/>
                  <a:gd name="connsiteY7" fmla="*/ 290721 h 1352789"/>
                  <a:gd name="connsiteX8" fmla="*/ 56214 w 735460"/>
                  <a:gd name="connsiteY8" fmla="*/ 841837 h 1352789"/>
                  <a:gd name="connsiteX9" fmla="*/ 268527 w 735460"/>
                  <a:gd name="connsiteY9" fmla="*/ 841837 h 1352789"/>
                  <a:gd name="connsiteX10" fmla="*/ 307865 w 735460"/>
                  <a:gd name="connsiteY10" fmla="*/ 1338947 h 1352789"/>
                  <a:gd name="connsiteX11" fmla="*/ 427594 w 735460"/>
                  <a:gd name="connsiteY11" fmla="*/ 1338947 h 1352789"/>
                  <a:gd name="connsiteX12" fmla="*/ 466932 w 735460"/>
                  <a:gd name="connsiteY12" fmla="*/ 841837 h 1352789"/>
                  <a:gd name="connsiteX13" fmla="*/ 679150 w 735460"/>
                  <a:gd name="connsiteY13" fmla="*/ 841837 h 1352789"/>
                  <a:gd name="connsiteX14" fmla="*/ 466932 w 735460"/>
                  <a:gd name="connsiteY14" fmla="*/ 290625 h 1352789"/>
                  <a:gd name="connsiteX15" fmla="*/ 518844 w 735460"/>
                  <a:gd name="connsiteY15" fmla="*/ 208425 h 1352789"/>
                  <a:gd name="connsiteX16" fmla="*/ 687817 w 735460"/>
                  <a:gd name="connsiteY16" fmla="*/ 626096 h 1352789"/>
                  <a:gd name="connsiteX17" fmla="*/ 735442 w 735460"/>
                  <a:gd name="connsiteY17" fmla="*/ 598664 h 1352789"/>
                  <a:gd name="connsiteX18" fmla="*/ 564564 w 735460"/>
                  <a:gd name="connsiteY18" fmla="*/ 52596 h 13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35460" h="1352789">
                    <a:moveTo>
                      <a:pt x="564564" y="52691"/>
                    </a:moveTo>
                    <a:cubicBezTo>
                      <a:pt x="535417" y="-7221"/>
                      <a:pt x="492650" y="303"/>
                      <a:pt x="492650" y="303"/>
                    </a:cubicBezTo>
                    <a:lnTo>
                      <a:pt x="242809" y="303"/>
                    </a:lnTo>
                    <a:cubicBezTo>
                      <a:pt x="242809" y="303"/>
                      <a:pt x="200042" y="-7221"/>
                      <a:pt x="170895" y="52691"/>
                    </a:cubicBezTo>
                    <a:cubicBezTo>
                      <a:pt x="141844" y="112603"/>
                      <a:pt x="-1793" y="562183"/>
                      <a:pt x="17" y="598759"/>
                    </a:cubicBezTo>
                    <a:cubicBezTo>
                      <a:pt x="1065" y="618666"/>
                      <a:pt x="22115" y="636097"/>
                      <a:pt x="47642" y="626191"/>
                    </a:cubicBezTo>
                    <a:cubicBezTo>
                      <a:pt x="58881" y="621810"/>
                      <a:pt x="216615" y="208520"/>
                      <a:pt x="216615" y="208520"/>
                    </a:cubicBezTo>
                    <a:cubicBezTo>
                      <a:pt x="216615" y="208520"/>
                      <a:pt x="235951" y="277005"/>
                      <a:pt x="268527" y="290721"/>
                    </a:cubicBezTo>
                    <a:lnTo>
                      <a:pt x="56214" y="841837"/>
                    </a:lnTo>
                    <a:lnTo>
                      <a:pt x="268527" y="841837"/>
                    </a:lnTo>
                    <a:lnTo>
                      <a:pt x="307865" y="1338947"/>
                    </a:lnTo>
                    <a:cubicBezTo>
                      <a:pt x="307865" y="1338947"/>
                      <a:pt x="364634" y="1370094"/>
                      <a:pt x="427594" y="1338947"/>
                    </a:cubicBezTo>
                    <a:lnTo>
                      <a:pt x="466932" y="841837"/>
                    </a:lnTo>
                    <a:lnTo>
                      <a:pt x="679150" y="841837"/>
                    </a:lnTo>
                    <a:lnTo>
                      <a:pt x="466932" y="290625"/>
                    </a:lnTo>
                    <a:cubicBezTo>
                      <a:pt x="499413" y="276909"/>
                      <a:pt x="518844" y="208425"/>
                      <a:pt x="518844" y="208425"/>
                    </a:cubicBezTo>
                    <a:cubicBezTo>
                      <a:pt x="518844" y="208425"/>
                      <a:pt x="676482" y="621714"/>
                      <a:pt x="687817" y="626096"/>
                    </a:cubicBezTo>
                    <a:cubicBezTo>
                      <a:pt x="713344" y="636097"/>
                      <a:pt x="734394" y="618571"/>
                      <a:pt x="735442" y="598664"/>
                    </a:cubicBezTo>
                    <a:cubicBezTo>
                      <a:pt x="737347" y="562088"/>
                      <a:pt x="593615" y="112508"/>
                      <a:pt x="564564" y="52596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4" name="Graphic 4">
              <a:extLst>
                <a:ext uri="{FF2B5EF4-FFF2-40B4-BE49-F238E27FC236}">
                  <a16:creationId xmlns:a16="http://schemas.microsoft.com/office/drawing/2014/main" id="{245489B3-1B6D-ECFA-9A0C-6254695F91A1}"/>
                </a:ext>
              </a:extLst>
            </p:cNvPr>
            <p:cNvGrpSpPr/>
            <p:nvPr/>
          </p:nvGrpSpPr>
          <p:grpSpPr>
            <a:xfrm>
              <a:off x="2642194" y="3636731"/>
              <a:ext cx="433371" cy="997100"/>
              <a:chOff x="5253020" y="2581275"/>
              <a:chExt cx="735460" cy="1692147"/>
            </a:xfrm>
            <a:solidFill>
              <a:schemeClr val="accent2"/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60AED1D-3AF5-24E1-83FD-DA59EF5C05F3}"/>
                  </a:ext>
                </a:extLst>
              </p:cNvPr>
              <p:cNvSpPr/>
              <p:nvPr/>
            </p:nvSpPr>
            <p:spPr>
              <a:xfrm>
                <a:off x="5469540" y="2581275"/>
                <a:ext cx="302418" cy="302228"/>
              </a:xfrm>
              <a:custGeom>
                <a:avLst/>
                <a:gdLst>
                  <a:gd name="connsiteX0" fmla="*/ 302324 w 302418"/>
                  <a:gd name="connsiteY0" fmla="*/ 151067 h 302228"/>
                  <a:gd name="connsiteX1" fmla="*/ 151162 w 302418"/>
                  <a:gd name="connsiteY1" fmla="*/ 302228 h 302228"/>
                  <a:gd name="connsiteX2" fmla="*/ 0 w 302418"/>
                  <a:gd name="connsiteY2" fmla="*/ 151067 h 302228"/>
                  <a:gd name="connsiteX3" fmla="*/ 151257 w 302418"/>
                  <a:gd name="connsiteY3" fmla="*/ 0 h 302228"/>
                  <a:gd name="connsiteX4" fmla="*/ 302419 w 302418"/>
                  <a:gd name="connsiteY4" fmla="*/ 151067 h 30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418" h="302228">
                    <a:moveTo>
                      <a:pt x="302324" y="151067"/>
                    </a:moveTo>
                    <a:cubicBezTo>
                      <a:pt x="302324" y="234506"/>
                      <a:pt x="234696" y="302228"/>
                      <a:pt x="151162" y="302228"/>
                    </a:cubicBezTo>
                    <a:cubicBezTo>
                      <a:pt x="67628" y="302228"/>
                      <a:pt x="0" y="234601"/>
                      <a:pt x="0" y="151067"/>
                    </a:cubicBezTo>
                    <a:cubicBezTo>
                      <a:pt x="0" y="67532"/>
                      <a:pt x="67723" y="0"/>
                      <a:pt x="151257" y="0"/>
                    </a:cubicBezTo>
                    <a:cubicBezTo>
                      <a:pt x="234791" y="0"/>
                      <a:pt x="302419" y="67628"/>
                      <a:pt x="302419" y="151067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E6F57279-B7AD-27C3-0A24-D75C07CCCC99}"/>
                  </a:ext>
                </a:extLst>
              </p:cNvPr>
              <p:cNvSpPr/>
              <p:nvPr/>
            </p:nvSpPr>
            <p:spPr>
              <a:xfrm>
                <a:off x="5253020" y="2920633"/>
                <a:ext cx="735460" cy="1352789"/>
              </a:xfrm>
              <a:custGeom>
                <a:avLst/>
                <a:gdLst>
                  <a:gd name="connsiteX0" fmla="*/ 564564 w 735460"/>
                  <a:gd name="connsiteY0" fmla="*/ 52691 h 1352789"/>
                  <a:gd name="connsiteX1" fmla="*/ 492650 w 735460"/>
                  <a:gd name="connsiteY1" fmla="*/ 303 h 1352789"/>
                  <a:gd name="connsiteX2" fmla="*/ 242809 w 735460"/>
                  <a:gd name="connsiteY2" fmla="*/ 303 h 1352789"/>
                  <a:gd name="connsiteX3" fmla="*/ 170895 w 735460"/>
                  <a:gd name="connsiteY3" fmla="*/ 52691 h 1352789"/>
                  <a:gd name="connsiteX4" fmla="*/ 17 w 735460"/>
                  <a:gd name="connsiteY4" fmla="*/ 598759 h 1352789"/>
                  <a:gd name="connsiteX5" fmla="*/ 47642 w 735460"/>
                  <a:gd name="connsiteY5" fmla="*/ 626191 h 1352789"/>
                  <a:gd name="connsiteX6" fmla="*/ 216615 w 735460"/>
                  <a:gd name="connsiteY6" fmla="*/ 208520 h 1352789"/>
                  <a:gd name="connsiteX7" fmla="*/ 268527 w 735460"/>
                  <a:gd name="connsiteY7" fmla="*/ 290721 h 1352789"/>
                  <a:gd name="connsiteX8" fmla="*/ 56214 w 735460"/>
                  <a:gd name="connsiteY8" fmla="*/ 841837 h 1352789"/>
                  <a:gd name="connsiteX9" fmla="*/ 268527 w 735460"/>
                  <a:gd name="connsiteY9" fmla="*/ 841837 h 1352789"/>
                  <a:gd name="connsiteX10" fmla="*/ 307865 w 735460"/>
                  <a:gd name="connsiteY10" fmla="*/ 1338947 h 1352789"/>
                  <a:gd name="connsiteX11" fmla="*/ 427594 w 735460"/>
                  <a:gd name="connsiteY11" fmla="*/ 1338947 h 1352789"/>
                  <a:gd name="connsiteX12" fmla="*/ 466932 w 735460"/>
                  <a:gd name="connsiteY12" fmla="*/ 841837 h 1352789"/>
                  <a:gd name="connsiteX13" fmla="*/ 679150 w 735460"/>
                  <a:gd name="connsiteY13" fmla="*/ 841837 h 1352789"/>
                  <a:gd name="connsiteX14" fmla="*/ 466932 w 735460"/>
                  <a:gd name="connsiteY14" fmla="*/ 290625 h 1352789"/>
                  <a:gd name="connsiteX15" fmla="*/ 518844 w 735460"/>
                  <a:gd name="connsiteY15" fmla="*/ 208425 h 1352789"/>
                  <a:gd name="connsiteX16" fmla="*/ 687817 w 735460"/>
                  <a:gd name="connsiteY16" fmla="*/ 626096 h 1352789"/>
                  <a:gd name="connsiteX17" fmla="*/ 735442 w 735460"/>
                  <a:gd name="connsiteY17" fmla="*/ 598664 h 1352789"/>
                  <a:gd name="connsiteX18" fmla="*/ 564564 w 735460"/>
                  <a:gd name="connsiteY18" fmla="*/ 52596 h 13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35460" h="1352789">
                    <a:moveTo>
                      <a:pt x="564564" y="52691"/>
                    </a:moveTo>
                    <a:cubicBezTo>
                      <a:pt x="535417" y="-7221"/>
                      <a:pt x="492650" y="303"/>
                      <a:pt x="492650" y="303"/>
                    </a:cubicBezTo>
                    <a:lnTo>
                      <a:pt x="242809" y="303"/>
                    </a:lnTo>
                    <a:cubicBezTo>
                      <a:pt x="242809" y="303"/>
                      <a:pt x="200042" y="-7221"/>
                      <a:pt x="170895" y="52691"/>
                    </a:cubicBezTo>
                    <a:cubicBezTo>
                      <a:pt x="141844" y="112603"/>
                      <a:pt x="-1793" y="562183"/>
                      <a:pt x="17" y="598759"/>
                    </a:cubicBezTo>
                    <a:cubicBezTo>
                      <a:pt x="1065" y="618666"/>
                      <a:pt x="22115" y="636097"/>
                      <a:pt x="47642" y="626191"/>
                    </a:cubicBezTo>
                    <a:cubicBezTo>
                      <a:pt x="58881" y="621810"/>
                      <a:pt x="216615" y="208520"/>
                      <a:pt x="216615" y="208520"/>
                    </a:cubicBezTo>
                    <a:cubicBezTo>
                      <a:pt x="216615" y="208520"/>
                      <a:pt x="235951" y="277005"/>
                      <a:pt x="268527" y="290721"/>
                    </a:cubicBezTo>
                    <a:lnTo>
                      <a:pt x="56214" y="841837"/>
                    </a:lnTo>
                    <a:lnTo>
                      <a:pt x="268527" y="841837"/>
                    </a:lnTo>
                    <a:lnTo>
                      <a:pt x="307865" y="1338947"/>
                    </a:lnTo>
                    <a:cubicBezTo>
                      <a:pt x="307865" y="1338947"/>
                      <a:pt x="364634" y="1370094"/>
                      <a:pt x="427594" y="1338947"/>
                    </a:cubicBezTo>
                    <a:lnTo>
                      <a:pt x="466932" y="841837"/>
                    </a:lnTo>
                    <a:lnTo>
                      <a:pt x="679150" y="841837"/>
                    </a:lnTo>
                    <a:lnTo>
                      <a:pt x="466932" y="290625"/>
                    </a:lnTo>
                    <a:cubicBezTo>
                      <a:pt x="499413" y="276909"/>
                      <a:pt x="518844" y="208425"/>
                      <a:pt x="518844" y="208425"/>
                    </a:cubicBezTo>
                    <a:cubicBezTo>
                      <a:pt x="518844" y="208425"/>
                      <a:pt x="676482" y="621714"/>
                      <a:pt x="687817" y="626096"/>
                    </a:cubicBezTo>
                    <a:cubicBezTo>
                      <a:pt x="713344" y="636097"/>
                      <a:pt x="734394" y="618571"/>
                      <a:pt x="735442" y="598664"/>
                    </a:cubicBezTo>
                    <a:cubicBezTo>
                      <a:pt x="737347" y="562088"/>
                      <a:pt x="593615" y="112508"/>
                      <a:pt x="564564" y="52596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7" name="Graphic 4">
              <a:extLst>
                <a:ext uri="{FF2B5EF4-FFF2-40B4-BE49-F238E27FC236}">
                  <a16:creationId xmlns:a16="http://schemas.microsoft.com/office/drawing/2014/main" id="{DA20FC64-319F-81FD-A2BD-2CC166A421D4}"/>
                </a:ext>
              </a:extLst>
            </p:cNvPr>
            <p:cNvGrpSpPr/>
            <p:nvPr/>
          </p:nvGrpSpPr>
          <p:grpSpPr>
            <a:xfrm>
              <a:off x="3446399" y="3636731"/>
              <a:ext cx="433371" cy="997100"/>
              <a:chOff x="5253020" y="2581275"/>
              <a:chExt cx="735460" cy="1692147"/>
            </a:xfrm>
            <a:solidFill>
              <a:schemeClr val="bg2">
                <a:lumMod val="90000"/>
              </a:schemeClr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D2A667F-9FA4-6763-13C3-AE3302FBA212}"/>
                  </a:ext>
                </a:extLst>
              </p:cNvPr>
              <p:cNvSpPr/>
              <p:nvPr/>
            </p:nvSpPr>
            <p:spPr>
              <a:xfrm>
                <a:off x="5469540" y="2581275"/>
                <a:ext cx="302418" cy="302228"/>
              </a:xfrm>
              <a:custGeom>
                <a:avLst/>
                <a:gdLst>
                  <a:gd name="connsiteX0" fmla="*/ 302324 w 302418"/>
                  <a:gd name="connsiteY0" fmla="*/ 151067 h 302228"/>
                  <a:gd name="connsiteX1" fmla="*/ 151162 w 302418"/>
                  <a:gd name="connsiteY1" fmla="*/ 302228 h 302228"/>
                  <a:gd name="connsiteX2" fmla="*/ 0 w 302418"/>
                  <a:gd name="connsiteY2" fmla="*/ 151067 h 302228"/>
                  <a:gd name="connsiteX3" fmla="*/ 151257 w 302418"/>
                  <a:gd name="connsiteY3" fmla="*/ 0 h 302228"/>
                  <a:gd name="connsiteX4" fmla="*/ 302419 w 302418"/>
                  <a:gd name="connsiteY4" fmla="*/ 151067 h 30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418" h="302228">
                    <a:moveTo>
                      <a:pt x="302324" y="151067"/>
                    </a:moveTo>
                    <a:cubicBezTo>
                      <a:pt x="302324" y="234506"/>
                      <a:pt x="234696" y="302228"/>
                      <a:pt x="151162" y="302228"/>
                    </a:cubicBezTo>
                    <a:cubicBezTo>
                      <a:pt x="67628" y="302228"/>
                      <a:pt x="0" y="234601"/>
                      <a:pt x="0" y="151067"/>
                    </a:cubicBezTo>
                    <a:cubicBezTo>
                      <a:pt x="0" y="67532"/>
                      <a:pt x="67723" y="0"/>
                      <a:pt x="151257" y="0"/>
                    </a:cubicBezTo>
                    <a:cubicBezTo>
                      <a:pt x="234791" y="0"/>
                      <a:pt x="302419" y="67628"/>
                      <a:pt x="302419" y="151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A477139-C5FC-118D-CB08-3271196C0A3F}"/>
                  </a:ext>
                </a:extLst>
              </p:cNvPr>
              <p:cNvSpPr/>
              <p:nvPr/>
            </p:nvSpPr>
            <p:spPr>
              <a:xfrm>
                <a:off x="5253020" y="2920633"/>
                <a:ext cx="735460" cy="1352789"/>
              </a:xfrm>
              <a:custGeom>
                <a:avLst/>
                <a:gdLst>
                  <a:gd name="connsiteX0" fmla="*/ 564564 w 735460"/>
                  <a:gd name="connsiteY0" fmla="*/ 52691 h 1352789"/>
                  <a:gd name="connsiteX1" fmla="*/ 492650 w 735460"/>
                  <a:gd name="connsiteY1" fmla="*/ 303 h 1352789"/>
                  <a:gd name="connsiteX2" fmla="*/ 242809 w 735460"/>
                  <a:gd name="connsiteY2" fmla="*/ 303 h 1352789"/>
                  <a:gd name="connsiteX3" fmla="*/ 170895 w 735460"/>
                  <a:gd name="connsiteY3" fmla="*/ 52691 h 1352789"/>
                  <a:gd name="connsiteX4" fmla="*/ 17 w 735460"/>
                  <a:gd name="connsiteY4" fmla="*/ 598759 h 1352789"/>
                  <a:gd name="connsiteX5" fmla="*/ 47642 w 735460"/>
                  <a:gd name="connsiteY5" fmla="*/ 626191 h 1352789"/>
                  <a:gd name="connsiteX6" fmla="*/ 216615 w 735460"/>
                  <a:gd name="connsiteY6" fmla="*/ 208520 h 1352789"/>
                  <a:gd name="connsiteX7" fmla="*/ 268527 w 735460"/>
                  <a:gd name="connsiteY7" fmla="*/ 290721 h 1352789"/>
                  <a:gd name="connsiteX8" fmla="*/ 56214 w 735460"/>
                  <a:gd name="connsiteY8" fmla="*/ 841837 h 1352789"/>
                  <a:gd name="connsiteX9" fmla="*/ 268527 w 735460"/>
                  <a:gd name="connsiteY9" fmla="*/ 841837 h 1352789"/>
                  <a:gd name="connsiteX10" fmla="*/ 307865 w 735460"/>
                  <a:gd name="connsiteY10" fmla="*/ 1338947 h 1352789"/>
                  <a:gd name="connsiteX11" fmla="*/ 427594 w 735460"/>
                  <a:gd name="connsiteY11" fmla="*/ 1338947 h 1352789"/>
                  <a:gd name="connsiteX12" fmla="*/ 466932 w 735460"/>
                  <a:gd name="connsiteY12" fmla="*/ 841837 h 1352789"/>
                  <a:gd name="connsiteX13" fmla="*/ 679150 w 735460"/>
                  <a:gd name="connsiteY13" fmla="*/ 841837 h 1352789"/>
                  <a:gd name="connsiteX14" fmla="*/ 466932 w 735460"/>
                  <a:gd name="connsiteY14" fmla="*/ 290625 h 1352789"/>
                  <a:gd name="connsiteX15" fmla="*/ 518844 w 735460"/>
                  <a:gd name="connsiteY15" fmla="*/ 208425 h 1352789"/>
                  <a:gd name="connsiteX16" fmla="*/ 687817 w 735460"/>
                  <a:gd name="connsiteY16" fmla="*/ 626096 h 1352789"/>
                  <a:gd name="connsiteX17" fmla="*/ 735442 w 735460"/>
                  <a:gd name="connsiteY17" fmla="*/ 598664 h 1352789"/>
                  <a:gd name="connsiteX18" fmla="*/ 564564 w 735460"/>
                  <a:gd name="connsiteY18" fmla="*/ 52596 h 13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35460" h="1352789">
                    <a:moveTo>
                      <a:pt x="564564" y="52691"/>
                    </a:moveTo>
                    <a:cubicBezTo>
                      <a:pt x="535417" y="-7221"/>
                      <a:pt x="492650" y="303"/>
                      <a:pt x="492650" y="303"/>
                    </a:cubicBezTo>
                    <a:lnTo>
                      <a:pt x="242809" y="303"/>
                    </a:lnTo>
                    <a:cubicBezTo>
                      <a:pt x="242809" y="303"/>
                      <a:pt x="200042" y="-7221"/>
                      <a:pt x="170895" y="52691"/>
                    </a:cubicBezTo>
                    <a:cubicBezTo>
                      <a:pt x="141844" y="112603"/>
                      <a:pt x="-1793" y="562183"/>
                      <a:pt x="17" y="598759"/>
                    </a:cubicBezTo>
                    <a:cubicBezTo>
                      <a:pt x="1065" y="618666"/>
                      <a:pt x="22115" y="636097"/>
                      <a:pt x="47642" y="626191"/>
                    </a:cubicBezTo>
                    <a:cubicBezTo>
                      <a:pt x="58881" y="621810"/>
                      <a:pt x="216615" y="208520"/>
                      <a:pt x="216615" y="208520"/>
                    </a:cubicBezTo>
                    <a:cubicBezTo>
                      <a:pt x="216615" y="208520"/>
                      <a:pt x="235951" y="277005"/>
                      <a:pt x="268527" y="290721"/>
                    </a:cubicBezTo>
                    <a:lnTo>
                      <a:pt x="56214" y="841837"/>
                    </a:lnTo>
                    <a:lnTo>
                      <a:pt x="268527" y="841837"/>
                    </a:lnTo>
                    <a:lnTo>
                      <a:pt x="307865" y="1338947"/>
                    </a:lnTo>
                    <a:cubicBezTo>
                      <a:pt x="307865" y="1338947"/>
                      <a:pt x="364634" y="1370094"/>
                      <a:pt x="427594" y="1338947"/>
                    </a:cubicBezTo>
                    <a:lnTo>
                      <a:pt x="466932" y="841837"/>
                    </a:lnTo>
                    <a:lnTo>
                      <a:pt x="679150" y="841837"/>
                    </a:lnTo>
                    <a:lnTo>
                      <a:pt x="466932" y="290625"/>
                    </a:lnTo>
                    <a:cubicBezTo>
                      <a:pt x="499413" y="276909"/>
                      <a:pt x="518844" y="208425"/>
                      <a:pt x="518844" y="208425"/>
                    </a:cubicBezTo>
                    <a:cubicBezTo>
                      <a:pt x="518844" y="208425"/>
                      <a:pt x="676482" y="621714"/>
                      <a:pt x="687817" y="626096"/>
                    </a:cubicBezTo>
                    <a:cubicBezTo>
                      <a:pt x="713344" y="636097"/>
                      <a:pt x="734394" y="618571"/>
                      <a:pt x="735442" y="598664"/>
                    </a:cubicBezTo>
                    <a:cubicBezTo>
                      <a:pt x="737347" y="562088"/>
                      <a:pt x="593615" y="112508"/>
                      <a:pt x="564564" y="525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30" name="Graphic 4">
              <a:extLst>
                <a:ext uri="{FF2B5EF4-FFF2-40B4-BE49-F238E27FC236}">
                  <a16:creationId xmlns:a16="http://schemas.microsoft.com/office/drawing/2014/main" id="{345A5189-2FB2-95BE-9ADF-D064BE275158}"/>
                </a:ext>
              </a:extLst>
            </p:cNvPr>
            <p:cNvGrpSpPr/>
            <p:nvPr/>
          </p:nvGrpSpPr>
          <p:grpSpPr>
            <a:xfrm>
              <a:off x="4251852" y="3636731"/>
              <a:ext cx="433371" cy="997100"/>
              <a:chOff x="5253020" y="2581275"/>
              <a:chExt cx="735460" cy="1692147"/>
            </a:xfrm>
            <a:solidFill>
              <a:schemeClr val="bg2">
                <a:lumMod val="90000"/>
              </a:schemeClr>
            </a:solidFill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1958BC11-5166-FAF4-C9EB-136B26053F2D}"/>
                  </a:ext>
                </a:extLst>
              </p:cNvPr>
              <p:cNvSpPr/>
              <p:nvPr/>
            </p:nvSpPr>
            <p:spPr>
              <a:xfrm>
                <a:off x="5469540" y="2581275"/>
                <a:ext cx="302418" cy="302228"/>
              </a:xfrm>
              <a:custGeom>
                <a:avLst/>
                <a:gdLst>
                  <a:gd name="connsiteX0" fmla="*/ 302324 w 302418"/>
                  <a:gd name="connsiteY0" fmla="*/ 151067 h 302228"/>
                  <a:gd name="connsiteX1" fmla="*/ 151162 w 302418"/>
                  <a:gd name="connsiteY1" fmla="*/ 302228 h 302228"/>
                  <a:gd name="connsiteX2" fmla="*/ 0 w 302418"/>
                  <a:gd name="connsiteY2" fmla="*/ 151067 h 302228"/>
                  <a:gd name="connsiteX3" fmla="*/ 151257 w 302418"/>
                  <a:gd name="connsiteY3" fmla="*/ 0 h 302228"/>
                  <a:gd name="connsiteX4" fmla="*/ 302419 w 302418"/>
                  <a:gd name="connsiteY4" fmla="*/ 151067 h 30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418" h="302228">
                    <a:moveTo>
                      <a:pt x="302324" y="151067"/>
                    </a:moveTo>
                    <a:cubicBezTo>
                      <a:pt x="302324" y="234506"/>
                      <a:pt x="234696" y="302228"/>
                      <a:pt x="151162" y="302228"/>
                    </a:cubicBezTo>
                    <a:cubicBezTo>
                      <a:pt x="67628" y="302228"/>
                      <a:pt x="0" y="234601"/>
                      <a:pt x="0" y="151067"/>
                    </a:cubicBezTo>
                    <a:cubicBezTo>
                      <a:pt x="0" y="67532"/>
                      <a:pt x="67723" y="0"/>
                      <a:pt x="151257" y="0"/>
                    </a:cubicBezTo>
                    <a:cubicBezTo>
                      <a:pt x="234791" y="0"/>
                      <a:pt x="302419" y="67628"/>
                      <a:pt x="302419" y="151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C726A91-B8B8-68FA-9AAF-325CDB1A24F2}"/>
                  </a:ext>
                </a:extLst>
              </p:cNvPr>
              <p:cNvSpPr/>
              <p:nvPr/>
            </p:nvSpPr>
            <p:spPr>
              <a:xfrm>
                <a:off x="5253020" y="2920633"/>
                <a:ext cx="735460" cy="1352789"/>
              </a:xfrm>
              <a:custGeom>
                <a:avLst/>
                <a:gdLst>
                  <a:gd name="connsiteX0" fmla="*/ 564564 w 735460"/>
                  <a:gd name="connsiteY0" fmla="*/ 52691 h 1352789"/>
                  <a:gd name="connsiteX1" fmla="*/ 492650 w 735460"/>
                  <a:gd name="connsiteY1" fmla="*/ 303 h 1352789"/>
                  <a:gd name="connsiteX2" fmla="*/ 242809 w 735460"/>
                  <a:gd name="connsiteY2" fmla="*/ 303 h 1352789"/>
                  <a:gd name="connsiteX3" fmla="*/ 170895 w 735460"/>
                  <a:gd name="connsiteY3" fmla="*/ 52691 h 1352789"/>
                  <a:gd name="connsiteX4" fmla="*/ 17 w 735460"/>
                  <a:gd name="connsiteY4" fmla="*/ 598759 h 1352789"/>
                  <a:gd name="connsiteX5" fmla="*/ 47642 w 735460"/>
                  <a:gd name="connsiteY5" fmla="*/ 626191 h 1352789"/>
                  <a:gd name="connsiteX6" fmla="*/ 216615 w 735460"/>
                  <a:gd name="connsiteY6" fmla="*/ 208520 h 1352789"/>
                  <a:gd name="connsiteX7" fmla="*/ 268527 w 735460"/>
                  <a:gd name="connsiteY7" fmla="*/ 290721 h 1352789"/>
                  <a:gd name="connsiteX8" fmla="*/ 56214 w 735460"/>
                  <a:gd name="connsiteY8" fmla="*/ 841837 h 1352789"/>
                  <a:gd name="connsiteX9" fmla="*/ 268527 w 735460"/>
                  <a:gd name="connsiteY9" fmla="*/ 841837 h 1352789"/>
                  <a:gd name="connsiteX10" fmla="*/ 307865 w 735460"/>
                  <a:gd name="connsiteY10" fmla="*/ 1338947 h 1352789"/>
                  <a:gd name="connsiteX11" fmla="*/ 427594 w 735460"/>
                  <a:gd name="connsiteY11" fmla="*/ 1338947 h 1352789"/>
                  <a:gd name="connsiteX12" fmla="*/ 466932 w 735460"/>
                  <a:gd name="connsiteY12" fmla="*/ 841837 h 1352789"/>
                  <a:gd name="connsiteX13" fmla="*/ 679150 w 735460"/>
                  <a:gd name="connsiteY13" fmla="*/ 841837 h 1352789"/>
                  <a:gd name="connsiteX14" fmla="*/ 466932 w 735460"/>
                  <a:gd name="connsiteY14" fmla="*/ 290625 h 1352789"/>
                  <a:gd name="connsiteX15" fmla="*/ 518844 w 735460"/>
                  <a:gd name="connsiteY15" fmla="*/ 208425 h 1352789"/>
                  <a:gd name="connsiteX16" fmla="*/ 687817 w 735460"/>
                  <a:gd name="connsiteY16" fmla="*/ 626096 h 1352789"/>
                  <a:gd name="connsiteX17" fmla="*/ 735442 w 735460"/>
                  <a:gd name="connsiteY17" fmla="*/ 598664 h 1352789"/>
                  <a:gd name="connsiteX18" fmla="*/ 564564 w 735460"/>
                  <a:gd name="connsiteY18" fmla="*/ 52596 h 13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35460" h="1352789">
                    <a:moveTo>
                      <a:pt x="564564" y="52691"/>
                    </a:moveTo>
                    <a:cubicBezTo>
                      <a:pt x="535417" y="-7221"/>
                      <a:pt x="492650" y="303"/>
                      <a:pt x="492650" y="303"/>
                    </a:cubicBezTo>
                    <a:lnTo>
                      <a:pt x="242809" y="303"/>
                    </a:lnTo>
                    <a:cubicBezTo>
                      <a:pt x="242809" y="303"/>
                      <a:pt x="200042" y="-7221"/>
                      <a:pt x="170895" y="52691"/>
                    </a:cubicBezTo>
                    <a:cubicBezTo>
                      <a:pt x="141844" y="112603"/>
                      <a:pt x="-1793" y="562183"/>
                      <a:pt x="17" y="598759"/>
                    </a:cubicBezTo>
                    <a:cubicBezTo>
                      <a:pt x="1065" y="618666"/>
                      <a:pt x="22115" y="636097"/>
                      <a:pt x="47642" y="626191"/>
                    </a:cubicBezTo>
                    <a:cubicBezTo>
                      <a:pt x="58881" y="621810"/>
                      <a:pt x="216615" y="208520"/>
                      <a:pt x="216615" y="208520"/>
                    </a:cubicBezTo>
                    <a:cubicBezTo>
                      <a:pt x="216615" y="208520"/>
                      <a:pt x="235951" y="277005"/>
                      <a:pt x="268527" y="290721"/>
                    </a:cubicBezTo>
                    <a:lnTo>
                      <a:pt x="56214" y="841837"/>
                    </a:lnTo>
                    <a:lnTo>
                      <a:pt x="268527" y="841837"/>
                    </a:lnTo>
                    <a:lnTo>
                      <a:pt x="307865" y="1338947"/>
                    </a:lnTo>
                    <a:cubicBezTo>
                      <a:pt x="307865" y="1338947"/>
                      <a:pt x="364634" y="1370094"/>
                      <a:pt x="427594" y="1338947"/>
                    </a:cubicBezTo>
                    <a:lnTo>
                      <a:pt x="466932" y="841837"/>
                    </a:lnTo>
                    <a:lnTo>
                      <a:pt x="679150" y="841837"/>
                    </a:lnTo>
                    <a:lnTo>
                      <a:pt x="466932" y="290625"/>
                    </a:lnTo>
                    <a:cubicBezTo>
                      <a:pt x="499413" y="276909"/>
                      <a:pt x="518844" y="208425"/>
                      <a:pt x="518844" y="208425"/>
                    </a:cubicBezTo>
                    <a:cubicBezTo>
                      <a:pt x="518844" y="208425"/>
                      <a:pt x="676482" y="621714"/>
                      <a:pt x="687817" y="626096"/>
                    </a:cubicBezTo>
                    <a:cubicBezTo>
                      <a:pt x="713344" y="636097"/>
                      <a:pt x="734394" y="618571"/>
                      <a:pt x="735442" y="598664"/>
                    </a:cubicBezTo>
                    <a:cubicBezTo>
                      <a:pt x="737347" y="562088"/>
                      <a:pt x="593615" y="112508"/>
                      <a:pt x="564564" y="525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771C7E8-B9F5-DD51-7151-A434C9E62E22}"/>
                </a:ext>
              </a:extLst>
            </p:cNvPr>
            <p:cNvSpPr txBox="1"/>
            <p:nvPr/>
          </p:nvSpPr>
          <p:spPr>
            <a:xfrm>
              <a:off x="7232356" y="2172855"/>
              <a:ext cx="1900386" cy="825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200" b="1">
                  <a:gradFill>
                    <a:gsLst>
                      <a:gs pos="100000">
                        <a:schemeClr val="accent3"/>
                      </a:gs>
                      <a:gs pos="60000">
                        <a:schemeClr val="accent2"/>
                      </a:gs>
                      <a:gs pos="5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  <a:cs typeface="Sora ExtraBold" pitchFamily="2" charset="0"/>
                </a:defRPr>
              </a:lvl1pPr>
            </a:lstStyle>
            <a:p>
              <a:r>
                <a:rPr lang="fa-IR" sz="4400" dirty="0">
                  <a:solidFill>
                    <a:srgbClr val="C8AA84"/>
                  </a:solidFill>
                  <a:cs typeface="B Titr" panose="00000700000000000000" pitchFamily="2" charset="-78"/>
                </a:rPr>
                <a:t>512+</a:t>
              </a:r>
              <a:endParaRPr lang="en-US" sz="4400" dirty="0">
                <a:solidFill>
                  <a:srgbClr val="C8AA84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1077C0B-C63C-5037-F308-B53B65022084}"/>
                </a:ext>
              </a:extLst>
            </p:cNvPr>
            <p:cNvSpPr txBox="1"/>
            <p:nvPr/>
          </p:nvSpPr>
          <p:spPr>
            <a:xfrm>
              <a:off x="7232356" y="5011462"/>
              <a:ext cx="1900386" cy="825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200" b="1">
                  <a:gradFill>
                    <a:gsLst>
                      <a:gs pos="100000">
                        <a:schemeClr val="accent3"/>
                      </a:gs>
                      <a:gs pos="60000">
                        <a:schemeClr val="accent2"/>
                      </a:gs>
                      <a:gs pos="5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  <a:cs typeface="Sora ExtraBold" pitchFamily="2" charset="0"/>
                </a:defRPr>
              </a:lvl1pPr>
            </a:lstStyle>
            <a:p>
              <a:r>
                <a:rPr lang="fa-IR" sz="4400" dirty="0">
                  <a:solidFill>
                    <a:srgbClr val="C8AA84"/>
                  </a:solidFill>
                  <a:cs typeface="B Titr" panose="00000700000000000000" pitchFamily="2" charset="-78"/>
                </a:rPr>
                <a:t>315+</a:t>
              </a:r>
              <a:endParaRPr lang="en-US" sz="4400" dirty="0">
                <a:solidFill>
                  <a:srgbClr val="C8AA84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C01B9A8-420B-48AA-8EA9-46A3DCEFFBCB}"/>
                </a:ext>
              </a:extLst>
            </p:cNvPr>
            <p:cNvSpPr txBox="1"/>
            <p:nvPr/>
          </p:nvSpPr>
          <p:spPr>
            <a:xfrm>
              <a:off x="7232356" y="3592158"/>
              <a:ext cx="1900386" cy="825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200" b="1">
                  <a:gradFill>
                    <a:gsLst>
                      <a:gs pos="100000">
                        <a:schemeClr val="accent3"/>
                      </a:gs>
                      <a:gs pos="60000">
                        <a:schemeClr val="accent2"/>
                      </a:gs>
                      <a:gs pos="5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  <a:cs typeface="Sora ExtraBold" pitchFamily="2" charset="0"/>
                </a:defRPr>
              </a:lvl1pPr>
            </a:lstStyle>
            <a:p>
              <a:r>
                <a:rPr lang="fa-IR" sz="4400" dirty="0">
                  <a:solidFill>
                    <a:srgbClr val="C8AA84"/>
                  </a:solidFill>
                  <a:cs typeface="B Titr" panose="00000700000000000000" pitchFamily="2" charset="-78"/>
                </a:rPr>
                <a:t>426+</a:t>
              </a:r>
              <a:endParaRPr lang="en-US" sz="4400" dirty="0">
                <a:solidFill>
                  <a:srgbClr val="C8AA84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B6164E1-FF15-4DBE-B4A7-24B12F6AB5AD}"/>
                </a:ext>
              </a:extLst>
            </p:cNvPr>
            <p:cNvSpPr txBox="1"/>
            <p:nvPr/>
          </p:nvSpPr>
          <p:spPr>
            <a:xfrm>
              <a:off x="941720" y="4961412"/>
              <a:ext cx="1900386" cy="825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200" b="1">
                  <a:gradFill>
                    <a:gsLst>
                      <a:gs pos="100000">
                        <a:schemeClr val="accent3"/>
                      </a:gs>
                      <a:gs pos="60000">
                        <a:schemeClr val="accent2"/>
                      </a:gs>
                      <a:gs pos="5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  <a:cs typeface="Sora ExtraBold" pitchFamily="2" charset="0"/>
                </a:defRPr>
              </a:lvl1pPr>
            </a:lstStyle>
            <a:p>
              <a:r>
                <a:rPr lang="fa-IR" sz="4400" dirty="0">
                  <a:solidFill>
                    <a:srgbClr val="C8AA84"/>
                  </a:solidFill>
                  <a:cs typeface="B Titr" panose="00000700000000000000" pitchFamily="2" charset="-78"/>
                </a:rPr>
                <a:t>80%</a:t>
              </a:r>
              <a:endParaRPr lang="en-US" sz="4400" dirty="0">
                <a:solidFill>
                  <a:srgbClr val="C8AA84"/>
                </a:solidFill>
                <a:cs typeface="B Titr" panose="00000700000000000000" pitchFamily="2" charset="-78"/>
              </a:endParaRPr>
            </a:p>
          </p:txBody>
        </p:sp>
        <p:grpSp>
          <p:nvGrpSpPr>
            <p:cNvPr id="45" name="Graphic 4">
              <a:extLst>
                <a:ext uri="{FF2B5EF4-FFF2-40B4-BE49-F238E27FC236}">
                  <a16:creationId xmlns:a16="http://schemas.microsoft.com/office/drawing/2014/main" id="{4F1364FF-CD57-42C1-1DF7-869B1132468E}"/>
                </a:ext>
              </a:extLst>
            </p:cNvPr>
            <p:cNvGrpSpPr/>
            <p:nvPr/>
          </p:nvGrpSpPr>
          <p:grpSpPr>
            <a:xfrm>
              <a:off x="5253700" y="2005216"/>
              <a:ext cx="1684601" cy="3875931"/>
              <a:chOff x="5253020" y="2581275"/>
              <a:chExt cx="735460" cy="1692147"/>
            </a:xfrm>
            <a:solidFill>
              <a:schemeClr val="accent2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D7093E1-09FC-6800-7376-E65F25C0DA1C}"/>
                  </a:ext>
                </a:extLst>
              </p:cNvPr>
              <p:cNvSpPr/>
              <p:nvPr/>
            </p:nvSpPr>
            <p:spPr>
              <a:xfrm>
                <a:off x="5469540" y="2581275"/>
                <a:ext cx="302418" cy="302228"/>
              </a:xfrm>
              <a:custGeom>
                <a:avLst/>
                <a:gdLst>
                  <a:gd name="connsiteX0" fmla="*/ 302324 w 302418"/>
                  <a:gd name="connsiteY0" fmla="*/ 151067 h 302228"/>
                  <a:gd name="connsiteX1" fmla="*/ 151162 w 302418"/>
                  <a:gd name="connsiteY1" fmla="*/ 302228 h 302228"/>
                  <a:gd name="connsiteX2" fmla="*/ 0 w 302418"/>
                  <a:gd name="connsiteY2" fmla="*/ 151067 h 302228"/>
                  <a:gd name="connsiteX3" fmla="*/ 151257 w 302418"/>
                  <a:gd name="connsiteY3" fmla="*/ 0 h 302228"/>
                  <a:gd name="connsiteX4" fmla="*/ 302419 w 302418"/>
                  <a:gd name="connsiteY4" fmla="*/ 151067 h 30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418" h="302228">
                    <a:moveTo>
                      <a:pt x="302324" y="151067"/>
                    </a:moveTo>
                    <a:cubicBezTo>
                      <a:pt x="302324" y="234506"/>
                      <a:pt x="234696" y="302228"/>
                      <a:pt x="151162" y="302228"/>
                    </a:cubicBezTo>
                    <a:cubicBezTo>
                      <a:pt x="67628" y="302228"/>
                      <a:pt x="0" y="234601"/>
                      <a:pt x="0" y="151067"/>
                    </a:cubicBezTo>
                    <a:cubicBezTo>
                      <a:pt x="0" y="67532"/>
                      <a:pt x="67723" y="0"/>
                      <a:pt x="151257" y="0"/>
                    </a:cubicBezTo>
                    <a:cubicBezTo>
                      <a:pt x="234791" y="0"/>
                      <a:pt x="302419" y="67628"/>
                      <a:pt x="302419" y="151067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2BF6870-6579-6517-01FF-772C98A82B2E}"/>
                  </a:ext>
                </a:extLst>
              </p:cNvPr>
              <p:cNvSpPr/>
              <p:nvPr/>
            </p:nvSpPr>
            <p:spPr>
              <a:xfrm>
                <a:off x="5253020" y="2920633"/>
                <a:ext cx="735460" cy="1352789"/>
              </a:xfrm>
              <a:custGeom>
                <a:avLst/>
                <a:gdLst>
                  <a:gd name="connsiteX0" fmla="*/ 564564 w 735460"/>
                  <a:gd name="connsiteY0" fmla="*/ 52691 h 1352789"/>
                  <a:gd name="connsiteX1" fmla="*/ 492650 w 735460"/>
                  <a:gd name="connsiteY1" fmla="*/ 303 h 1352789"/>
                  <a:gd name="connsiteX2" fmla="*/ 242809 w 735460"/>
                  <a:gd name="connsiteY2" fmla="*/ 303 h 1352789"/>
                  <a:gd name="connsiteX3" fmla="*/ 170895 w 735460"/>
                  <a:gd name="connsiteY3" fmla="*/ 52691 h 1352789"/>
                  <a:gd name="connsiteX4" fmla="*/ 17 w 735460"/>
                  <a:gd name="connsiteY4" fmla="*/ 598759 h 1352789"/>
                  <a:gd name="connsiteX5" fmla="*/ 47642 w 735460"/>
                  <a:gd name="connsiteY5" fmla="*/ 626191 h 1352789"/>
                  <a:gd name="connsiteX6" fmla="*/ 216615 w 735460"/>
                  <a:gd name="connsiteY6" fmla="*/ 208520 h 1352789"/>
                  <a:gd name="connsiteX7" fmla="*/ 268527 w 735460"/>
                  <a:gd name="connsiteY7" fmla="*/ 290721 h 1352789"/>
                  <a:gd name="connsiteX8" fmla="*/ 56214 w 735460"/>
                  <a:gd name="connsiteY8" fmla="*/ 841837 h 1352789"/>
                  <a:gd name="connsiteX9" fmla="*/ 268527 w 735460"/>
                  <a:gd name="connsiteY9" fmla="*/ 841837 h 1352789"/>
                  <a:gd name="connsiteX10" fmla="*/ 307865 w 735460"/>
                  <a:gd name="connsiteY10" fmla="*/ 1338947 h 1352789"/>
                  <a:gd name="connsiteX11" fmla="*/ 427594 w 735460"/>
                  <a:gd name="connsiteY11" fmla="*/ 1338947 h 1352789"/>
                  <a:gd name="connsiteX12" fmla="*/ 466932 w 735460"/>
                  <a:gd name="connsiteY12" fmla="*/ 841837 h 1352789"/>
                  <a:gd name="connsiteX13" fmla="*/ 679150 w 735460"/>
                  <a:gd name="connsiteY13" fmla="*/ 841837 h 1352789"/>
                  <a:gd name="connsiteX14" fmla="*/ 466932 w 735460"/>
                  <a:gd name="connsiteY14" fmla="*/ 290625 h 1352789"/>
                  <a:gd name="connsiteX15" fmla="*/ 518844 w 735460"/>
                  <a:gd name="connsiteY15" fmla="*/ 208425 h 1352789"/>
                  <a:gd name="connsiteX16" fmla="*/ 687817 w 735460"/>
                  <a:gd name="connsiteY16" fmla="*/ 626096 h 1352789"/>
                  <a:gd name="connsiteX17" fmla="*/ 735442 w 735460"/>
                  <a:gd name="connsiteY17" fmla="*/ 598664 h 1352789"/>
                  <a:gd name="connsiteX18" fmla="*/ 564564 w 735460"/>
                  <a:gd name="connsiteY18" fmla="*/ 52596 h 13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35460" h="1352789">
                    <a:moveTo>
                      <a:pt x="564564" y="52691"/>
                    </a:moveTo>
                    <a:cubicBezTo>
                      <a:pt x="535417" y="-7221"/>
                      <a:pt x="492650" y="303"/>
                      <a:pt x="492650" y="303"/>
                    </a:cubicBezTo>
                    <a:lnTo>
                      <a:pt x="242809" y="303"/>
                    </a:lnTo>
                    <a:cubicBezTo>
                      <a:pt x="242809" y="303"/>
                      <a:pt x="200042" y="-7221"/>
                      <a:pt x="170895" y="52691"/>
                    </a:cubicBezTo>
                    <a:cubicBezTo>
                      <a:pt x="141844" y="112603"/>
                      <a:pt x="-1793" y="562183"/>
                      <a:pt x="17" y="598759"/>
                    </a:cubicBezTo>
                    <a:cubicBezTo>
                      <a:pt x="1065" y="618666"/>
                      <a:pt x="22115" y="636097"/>
                      <a:pt x="47642" y="626191"/>
                    </a:cubicBezTo>
                    <a:cubicBezTo>
                      <a:pt x="58881" y="621810"/>
                      <a:pt x="216615" y="208520"/>
                      <a:pt x="216615" y="208520"/>
                    </a:cubicBezTo>
                    <a:cubicBezTo>
                      <a:pt x="216615" y="208520"/>
                      <a:pt x="235951" y="277005"/>
                      <a:pt x="268527" y="290721"/>
                    </a:cubicBezTo>
                    <a:lnTo>
                      <a:pt x="56214" y="841837"/>
                    </a:lnTo>
                    <a:lnTo>
                      <a:pt x="268527" y="841837"/>
                    </a:lnTo>
                    <a:lnTo>
                      <a:pt x="307865" y="1338947"/>
                    </a:lnTo>
                    <a:cubicBezTo>
                      <a:pt x="307865" y="1338947"/>
                      <a:pt x="364634" y="1370094"/>
                      <a:pt x="427594" y="1338947"/>
                    </a:cubicBezTo>
                    <a:lnTo>
                      <a:pt x="466932" y="841837"/>
                    </a:lnTo>
                    <a:lnTo>
                      <a:pt x="679150" y="841837"/>
                    </a:lnTo>
                    <a:lnTo>
                      <a:pt x="466932" y="290625"/>
                    </a:lnTo>
                    <a:cubicBezTo>
                      <a:pt x="499413" y="276909"/>
                      <a:pt x="518844" y="208425"/>
                      <a:pt x="518844" y="208425"/>
                    </a:cubicBezTo>
                    <a:cubicBezTo>
                      <a:pt x="518844" y="208425"/>
                      <a:pt x="676482" y="621714"/>
                      <a:pt x="687817" y="626096"/>
                    </a:cubicBezTo>
                    <a:cubicBezTo>
                      <a:pt x="713344" y="636097"/>
                      <a:pt x="734394" y="618571"/>
                      <a:pt x="735442" y="598664"/>
                    </a:cubicBezTo>
                    <a:cubicBezTo>
                      <a:pt x="737347" y="562088"/>
                      <a:pt x="593615" y="112508"/>
                      <a:pt x="564564" y="52596"/>
                    </a:cubicBezTo>
                    <a:close/>
                  </a:path>
                </a:pathLst>
              </a:custGeom>
              <a:solidFill>
                <a:srgbClr val="3B45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E672BB5C-0AEE-6C31-CDAA-5FD362E0B507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1720EEB-0E5C-4179-B007-30E6740754F9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1CC780E-24EF-DB22-5991-9C64B7C4484D}"/>
              </a:ext>
            </a:extLst>
          </p:cNvPr>
          <p:cNvSpPr txBox="1"/>
          <p:nvPr/>
        </p:nvSpPr>
        <p:spPr>
          <a:xfrm>
            <a:off x="8455985" y="1139856"/>
            <a:ext cx="3171569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781F7FE-9312-510F-CE22-F8A3F2396C5A}"/>
              </a:ext>
            </a:extLst>
          </p:cNvPr>
          <p:cNvSpPr txBox="1"/>
          <p:nvPr/>
        </p:nvSpPr>
        <p:spPr>
          <a:xfrm>
            <a:off x="8455985" y="2519092"/>
            <a:ext cx="3171569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E76018C-9B78-35A4-6222-D0F69B818B5D}"/>
              </a:ext>
            </a:extLst>
          </p:cNvPr>
          <p:cNvSpPr txBox="1"/>
          <p:nvPr/>
        </p:nvSpPr>
        <p:spPr>
          <a:xfrm>
            <a:off x="8455985" y="3909077"/>
            <a:ext cx="3171569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CDABEFC-76E0-957A-E6D9-661B17C849BA}"/>
              </a:ext>
            </a:extLst>
          </p:cNvPr>
          <p:cNvSpPr txBox="1"/>
          <p:nvPr/>
        </p:nvSpPr>
        <p:spPr>
          <a:xfrm>
            <a:off x="2291016" y="3816859"/>
            <a:ext cx="2691235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9110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9F09AC-79A6-CBE1-F60E-4825E7E6A9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5BFDB1D-BB8D-8CEE-09F0-4AFEEDB4FBD7}"/>
              </a:ext>
            </a:extLst>
          </p:cNvPr>
          <p:cNvGrpSpPr/>
          <p:nvPr/>
        </p:nvGrpSpPr>
        <p:grpSpPr>
          <a:xfrm>
            <a:off x="2311788" y="1357118"/>
            <a:ext cx="6626318" cy="3741363"/>
            <a:chOff x="2311788" y="1357118"/>
            <a:chExt cx="6626318" cy="3741363"/>
          </a:xfrm>
        </p:grpSpPr>
        <p:sp>
          <p:nvSpPr>
            <p:cNvPr id="3" name="Isosceles Triangle 2">
              <a:extLst>
                <a:ext uri="{FF2B5EF4-FFF2-40B4-BE49-F238E27FC236}">
                  <a16:creationId xmlns:a16="http://schemas.microsoft.com/office/drawing/2014/main" id="{3F511D9B-BDD2-A750-A6B2-57DB8BA6CAE6}"/>
                </a:ext>
              </a:extLst>
            </p:cNvPr>
            <p:cNvSpPr/>
            <p:nvPr/>
          </p:nvSpPr>
          <p:spPr>
            <a:xfrm rot="18609214">
              <a:off x="8051380" y="2472975"/>
              <a:ext cx="647703" cy="558365"/>
            </a:xfrm>
            <a:prstGeom prst="triangle">
              <a:avLst/>
            </a:prstGeom>
            <a:solidFill>
              <a:srgbClr val="C8AA8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A5EBBD7-09FF-30AC-CC88-1B8EBB35BD4E}"/>
                </a:ext>
              </a:extLst>
            </p:cNvPr>
            <p:cNvGrpSpPr/>
            <p:nvPr/>
          </p:nvGrpSpPr>
          <p:grpSpPr>
            <a:xfrm flipV="1">
              <a:off x="2311788" y="1867489"/>
              <a:ext cx="6626318" cy="2711285"/>
              <a:chOff x="3129232" y="2053201"/>
              <a:chExt cx="6626318" cy="2711285"/>
            </a:xfrm>
          </p:grpSpPr>
          <p:sp>
            <p:nvSpPr>
              <p:cNvPr id="5" name="Arc 4">
                <a:extLst>
                  <a:ext uri="{FF2B5EF4-FFF2-40B4-BE49-F238E27FC236}">
                    <a16:creationId xmlns:a16="http://schemas.microsoft.com/office/drawing/2014/main" id="{8E4BE198-D344-965E-DAB6-D3F809D0C72D}"/>
                  </a:ext>
                </a:extLst>
              </p:cNvPr>
              <p:cNvSpPr/>
              <p:nvPr/>
            </p:nvSpPr>
            <p:spPr>
              <a:xfrm>
                <a:off x="7927257" y="2053201"/>
                <a:ext cx="1828293" cy="1828293"/>
              </a:xfrm>
              <a:prstGeom prst="arc">
                <a:avLst>
                  <a:gd name="adj1" fmla="val 8730743"/>
                  <a:gd name="adj2" fmla="val 3096637"/>
                </a:avLst>
              </a:prstGeom>
              <a:ln w="269875" cap="rnd">
                <a:solidFill>
                  <a:srgbClr val="C8AA84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 dirty="0">
                  <a:latin typeface="+mj-lt"/>
                </a:endParaRPr>
              </a:p>
            </p:txBody>
          </p:sp>
          <p:sp>
            <p:nvSpPr>
              <p:cNvPr id="6" name="Arc 5">
                <a:extLst>
                  <a:ext uri="{FF2B5EF4-FFF2-40B4-BE49-F238E27FC236}">
                    <a16:creationId xmlns:a16="http://schemas.microsoft.com/office/drawing/2014/main" id="{144636DF-854D-5E8C-8F7B-B358A43DABCA}"/>
                  </a:ext>
                </a:extLst>
              </p:cNvPr>
              <p:cNvSpPr/>
              <p:nvPr/>
            </p:nvSpPr>
            <p:spPr>
              <a:xfrm rot="10800000">
                <a:off x="6328388" y="2936193"/>
                <a:ext cx="1828293" cy="1828293"/>
              </a:xfrm>
              <a:prstGeom prst="arc">
                <a:avLst>
                  <a:gd name="adj1" fmla="val 9080254"/>
                  <a:gd name="adj2" fmla="val 1995478"/>
                </a:avLst>
              </a:prstGeom>
              <a:ln w="269875">
                <a:solidFill>
                  <a:srgbClr val="3B45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 dirty="0">
                  <a:latin typeface="+mj-lt"/>
                </a:endParaRPr>
              </a:p>
            </p:txBody>
          </p:sp>
          <p:sp>
            <p:nvSpPr>
              <p:cNvPr id="7" name="Arc 6">
                <a:extLst>
                  <a:ext uri="{FF2B5EF4-FFF2-40B4-BE49-F238E27FC236}">
                    <a16:creationId xmlns:a16="http://schemas.microsoft.com/office/drawing/2014/main" id="{A44396C1-81F9-F57C-7162-69F1304764BB}"/>
                  </a:ext>
                </a:extLst>
              </p:cNvPr>
              <p:cNvSpPr/>
              <p:nvPr/>
            </p:nvSpPr>
            <p:spPr>
              <a:xfrm rot="10800000">
                <a:off x="3129232" y="2936193"/>
                <a:ext cx="1828293" cy="1828293"/>
              </a:xfrm>
              <a:prstGeom prst="arc">
                <a:avLst>
                  <a:gd name="adj1" fmla="val 8983190"/>
                  <a:gd name="adj2" fmla="val 3389890"/>
                </a:avLst>
              </a:prstGeom>
              <a:ln w="269875" cap="rnd">
                <a:solidFill>
                  <a:srgbClr val="3B4576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 dirty="0">
                  <a:latin typeface="+mj-lt"/>
                </a:endParaRPr>
              </a:p>
            </p:txBody>
          </p:sp>
          <p:sp>
            <p:nvSpPr>
              <p:cNvPr id="8" name="Arc 7">
                <a:extLst>
                  <a:ext uri="{FF2B5EF4-FFF2-40B4-BE49-F238E27FC236}">
                    <a16:creationId xmlns:a16="http://schemas.microsoft.com/office/drawing/2014/main" id="{440CC0BA-A8E0-C297-4B86-E0F4F9396EAF}"/>
                  </a:ext>
                </a:extLst>
              </p:cNvPr>
              <p:cNvSpPr/>
              <p:nvPr/>
            </p:nvSpPr>
            <p:spPr>
              <a:xfrm>
                <a:off x="4730933" y="2053201"/>
                <a:ext cx="1828293" cy="1828293"/>
              </a:xfrm>
              <a:prstGeom prst="arc">
                <a:avLst>
                  <a:gd name="adj1" fmla="val 9048070"/>
                  <a:gd name="adj2" fmla="val 1858003"/>
                </a:avLst>
              </a:prstGeom>
              <a:ln w="269875">
                <a:solidFill>
                  <a:srgbClr val="C8AA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 dirty="0">
                  <a:latin typeface="+mj-lt"/>
                </a:endParaRPr>
              </a:p>
            </p:txBody>
          </p:sp>
        </p:grpSp>
        <p:grpSp>
          <p:nvGrpSpPr>
            <p:cNvPr id="9" name="Google Shape;955;p17">
              <a:extLst>
                <a:ext uri="{FF2B5EF4-FFF2-40B4-BE49-F238E27FC236}">
                  <a16:creationId xmlns:a16="http://schemas.microsoft.com/office/drawing/2014/main" id="{20DE4CFE-8373-F93D-7721-23D40ABA3B64}"/>
                </a:ext>
              </a:extLst>
            </p:cNvPr>
            <p:cNvGrpSpPr/>
            <p:nvPr/>
          </p:nvGrpSpPr>
          <p:grpSpPr>
            <a:xfrm>
              <a:off x="2530944" y="2077613"/>
              <a:ext cx="1419143" cy="1419143"/>
              <a:chOff x="8026885" y="800100"/>
              <a:chExt cx="1879972" cy="1879972"/>
            </a:xfrm>
            <a:solidFill>
              <a:srgbClr val="C8AA84"/>
            </a:solidFill>
          </p:grpSpPr>
          <p:sp>
            <p:nvSpPr>
              <p:cNvPr id="10" name="Google Shape;956;p17">
                <a:extLst>
                  <a:ext uri="{FF2B5EF4-FFF2-40B4-BE49-F238E27FC236}">
                    <a16:creationId xmlns:a16="http://schemas.microsoft.com/office/drawing/2014/main" id="{205D6D5B-EBC7-1ADB-D3C8-A3512BB510E1}"/>
                  </a:ext>
                </a:extLst>
              </p:cNvPr>
              <p:cNvSpPr/>
              <p:nvPr/>
            </p:nvSpPr>
            <p:spPr>
              <a:xfrm>
                <a:off x="8026885" y="800100"/>
                <a:ext cx="1879972" cy="1879972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330200" dist="152400" dir="8100000" sx="92000" sy="92000" algn="tr" rotWithShape="0">
                  <a:schemeClr val="accent3">
                    <a:alpha val="29803"/>
                  </a:scheme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dirty="0">
                  <a:solidFill>
                    <a:srgbClr val="7F7F7F"/>
                  </a:solidFill>
                  <a:latin typeface="+mj-lt"/>
                  <a:ea typeface="Arial"/>
                  <a:cs typeface="B Titr" panose="00000700000000000000" pitchFamily="2" charset="-78"/>
                  <a:sym typeface="Arial"/>
                </a:endParaRPr>
              </a:p>
            </p:txBody>
          </p:sp>
          <p:sp>
            <p:nvSpPr>
              <p:cNvPr id="11" name="Google Shape;957;p17">
                <a:extLst>
                  <a:ext uri="{FF2B5EF4-FFF2-40B4-BE49-F238E27FC236}">
                    <a16:creationId xmlns:a16="http://schemas.microsoft.com/office/drawing/2014/main" id="{7FFC66D2-7BB8-7E36-E5B0-C0F3F0E00AE0}"/>
                  </a:ext>
                </a:extLst>
              </p:cNvPr>
              <p:cNvSpPr txBox="1"/>
              <p:nvPr/>
            </p:nvSpPr>
            <p:spPr>
              <a:xfrm>
                <a:off x="8170584" y="1167829"/>
                <a:ext cx="1592572" cy="63598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2800" dirty="0">
                    <a:solidFill>
                      <a:schemeClr val="lt1"/>
                    </a:solidFill>
                    <a:latin typeface="+mj-lt"/>
                    <a:ea typeface="Arial"/>
                    <a:cs typeface="B Titr" panose="00000700000000000000" pitchFamily="2" charset="-78"/>
                    <a:sym typeface="Arial"/>
                  </a:rPr>
                  <a:t>25%</a:t>
                </a:r>
                <a:endParaRPr sz="2800" dirty="0">
                  <a:solidFill>
                    <a:schemeClr val="lt1"/>
                  </a:solidFill>
                  <a:latin typeface="+mj-lt"/>
                  <a:ea typeface="Arial"/>
                  <a:cs typeface="B Titr" panose="00000700000000000000" pitchFamily="2" charset="-78"/>
                  <a:sym typeface="Arial"/>
                </a:endParaRPr>
              </a:p>
            </p:txBody>
          </p:sp>
        </p:grpSp>
        <p:grpSp>
          <p:nvGrpSpPr>
            <p:cNvPr id="13" name="Google Shape;955;p17">
              <a:extLst>
                <a:ext uri="{FF2B5EF4-FFF2-40B4-BE49-F238E27FC236}">
                  <a16:creationId xmlns:a16="http://schemas.microsoft.com/office/drawing/2014/main" id="{A6C7433B-3AD5-16E4-E730-53946BE1B46D}"/>
                </a:ext>
              </a:extLst>
            </p:cNvPr>
            <p:cNvGrpSpPr/>
            <p:nvPr/>
          </p:nvGrpSpPr>
          <p:grpSpPr>
            <a:xfrm>
              <a:off x="4125567" y="2960127"/>
              <a:ext cx="1419143" cy="1419143"/>
              <a:chOff x="8026885" y="800100"/>
              <a:chExt cx="1879972" cy="1879972"/>
            </a:xfrm>
            <a:solidFill>
              <a:srgbClr val="3B4576"/>
            </a:solidFill>
          </p:grpSpPr>
          <p:sp>
            <p:nvSpPr>
              <p:cNvPr id="14" name="Google Shape;956;p17">
                <a:extLst>
                  <a:ext uri="{FF2B5EF4-FFF2-40B4-BE49-F238E27FC236}">
                    <a16:creationId xmlns:a16="http://schemas.microsoft.com/office/drawing/2014/main" id="{BAA1EB91-5A52-0034-8514-6B7E2FD80F20}"/>
                  </a:ext>
                </a:extLst>
              </p:cNvPr>
              <p:cNvSpPr/>
              <p:nvPr/>
            </p:nvSpPr>
            <p:spPr>
              <a:xfrm>
                <a:off x="8026885" y="800100"/>
                <a:ext cx="1879972" cy="1879972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330200" dist="152400" dir="8100000" sx="92000" sy="92000" algn="tr" rotWithShape="0">
                  <a:schemeClr val="accent3">
                    <a:alpha val="29803"/>
                  </a:scheme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dirty="0">
                  <a:solidFill>
                    <a:srgbClr val="7F7F7F"/>
                  </a:solidFill>
                  <a:latin typeface="+mj-lt"/>
                  <a:ea typeface="Arial"/>
                  <a:cs typeface="B Titr" panose="00000700000000000000" pitchFamily="2" charset="-78"/>
                  <a:sym typeface="Arial"/>
                </a:endParaRPr>
              </a:p>
            </p:txBody>
          </p:sp>
          <p:sp>
            <p:nvSpPr>
              <p:cNvPr id="15" name="Google Shape;957;p17">
                <a:extLst>
                  <a:ext uri="{FF2B5EF4-FFF2-40B4-BE49-F238E27FC236}">
                    <a16:creationId xmlns:a16="http://schemas.microsoft.com/office/drawing/2014/main" id="{0A16D0C1-CFF4-2371-54A8-68653A2B8926}"/>
                  </a:ext>
                </a:extLst>
              </p:cNvPr>
              <p:cNvSpPr txBox="1"/>
              <p:nvPr/>
            </p:nvSpPr>
            <p:spPr>
              <a:xfrm>
                <a:off x="8170584" y="1167829"/>
                <a:ext cx="1592572" cy="63598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fa-IR" sz="2800" dirty="0">
                    <a:solidFill>
                      <a:schemeClr val="lt1"/>
                    </a:solidFill>
                    <a:latin typeface="+mj-lt"/>
                    <a:cs typeface="B Titr" panose="00000700000000000000" pitchFamily="2" charset="-78"/>
                    <a:sym typeface="Arial"/>
                  </a:rPr>
                  <a:t>33%</a:t>
                </a:r>
                <a:endParaRPr sz="2800" dirty="0">
                  <a:solidFill>
                    <a:schemeClr val="lt1"/>
                  </a:solidFill>
                  <a:latin typeface="+mj-lt"/>
                  <a:cs typeface="B Titr" panose="00000700000000000000" pitchFamily="2" charset="-78"/>
                  <a:sym typeface="Arial"/>
                </a:endParaRPr>
              </a:p>
            </p:txBody>
          </p:sp>
        </p:grpSp>
        <p:grpSp>
          <p:nvGrpSpPr>
            <p:cNvPr id="17" name="Google Shape;955;p17">
              <a:extLst>
                <a:ext uri="{FF2B5EF4-FFF2-40B4-BE49-F238E27FC236}">
                  <a16:creationId xmlns:a16="http://schemas.microsoft.com/office/drawing/2014/main" id="{7D654864-C0A2-E63F-7A20-B8369A39A51E}"/>
                </a:ext>
              </a:extLst>
            </p:cNvPr>
            <p:cNvGrpSpPr/>
            <p:nvPr/>
          </p:nvGrpSpPr>
          <p:grpSpPr>
            <a:xfrm>
              <a:off x="5720349" y="2077613"/>
              <a:ext cx="1419143" cy="1419143"/>
              <a:chOff x="8026885" y="800100"/>
              <a:chExt cx="1879972" cy="1879972"/>
            </a:xfrm>
            <a:solidFill>
              <a:srgbClr val="C8AA84"/>
            </a:solidFill>
          </p:grpSpPr>
          <p:sp>
            <p:nvSpPr>
              <p:cNvPr id="18" name="Google Shape;956;p17">
                <a:extLst>
                  <a:ext uri="{FF2B5EF4-FFF2-40B4-BE49-F238E27FC236}">
                    <a16:creationId xmlns:a16="http://schemas.microsoft.com/office/drawing/2014/main" id="{ACE40BD6-EC91-AE66-ECAF-0DCC6533C9F3}"/>
                  </a:ext>
                </a:extLst>
              </p:cNvPr>
              <p:cNvSpPr/>
              <p:nvPr/>
            </p:nvSpPr>
            <p:spPr>
              <a:xfrm>
                <a:off x="8026885" y="800100"/>
                <a:ext cx="1879972" cy="1879972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330200" dist="152400" dir="8100000" sx="92000" sy="92000" algn="tr" rotWithShape="0">
                  <a:schemeClr val="accent3">
                    <a:alpha val="29803"/>
                  </a:scheme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dirty="0">
                  <a:solidFill>
                    <a:srgbClr val="7F7F7F"/>
                  </a:solidFill>
                  <a:latin typeface="+mj-lt"/>
                  <a:ea typeface="Arial"/>
                  <a:cs typeface="B Titr" panose="00000700000000000000" pitchFamily="2" charset="-78"/>
                  <a:sym typeface="Arial"/>
                </a:endParaRPr>
              </a:p>
            </p:txBody>
          </p:sp>
          <p:sp>
            <p:nvSpPr>
              <p:cNvPr id="19" name="Google Shape;957;p17">
                <a:extLst>
                  <a:ext uri="{FF2B5EF4-FFF2-40B4-BE49-F238E27FC236}">
                    <a16:creationId xmlns:a16="http://schemas.microsoft.com/office/drawing/2014/main" id="{323A0CB9-1597-3EE4-4DC5-8D9FB279B1EA}"/>
                  </a:ext>
                </a:extLst>
              </p:cNvPr>
              <p:cNvSpPr txBox="1"/>
              <p:nvPr/>
            </p:nvSpPr>
            <p:spPr>
              <a:xfrm>
                <a:off x="8170584" y="1167829"/>
                <a:ext cx="1592572" cy="63598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fa-IR" sz="2800" dirty="0">
                    <a:solidFill>
                      <a:schemeClr val="lt1"/>
                    </a:solidFill>
                    <a:latin typeface="+mj-lt"/>
                    <a:cs typeface="B Titr" panose="00000700000000000000" pitchFamily="2" charset="-78"/>
                    <a:sym typeface="Arial"/>
                  </a:rPr>
                  <a:t>44%</a:t>
                </a:r>
                <a:endParaRPr sz="2800" dirty="0">
                  <a:solidFill>
                    <a:schemeClr val="lt1"/>
                  </a:solidFill>
                  <a:latin typeface="+mj-lt"/>
                  <a:cs typeface="B Titr" panose="00000700000000000000" pitchFamily="2" charset="-78"/>
                  <a:sym typeface="Arial"/>
                </a:endParaRPr>
              </a:p>
            </p:txBody>
          </p:sp>
        </p:grpSp>
        <p:grpSp>
          <p:nvGrpSpPr>
            <p:cNvPr id="21" name="Google Shape;955;p17">
              <a:extLst>
                <a:ext uri="{FF2B5EF4-FFF2-40B4-BE49-F238E27FC236}">
                  <a16:creationId xmlns:a16="http://schemas.microsoft.com/office/drawing/2014/main" id="{1134E867-3005-308C-4CC6-25C0DE00255F}"/>
                </a:ext>
              </a:extLst>
            </p:cNvPr>
            <p:cNvGrpSpPr/>
            <p:nvPr/>
          </p:nvGrpSpPr>
          <p:grpSpPr>
            <a:xfrm>
              <a:off x="7339237" y="2955055"/>
              <a:ext cx="1419143" cy="1419143"/>
              <a:chOff x="8026885" y="800100"/>
              <a:chExt cx="1879972" cy="1879972"/>
            </a:xfrm>
            <a:solidFill>
              <a:srgbClr val="3B4576"/>
            </a:solidFill>
          </p:grpSpPr>
          <p:sp>
            <p:nvSpPr>
              <p:cNvPr id="22" name="Google Shape;956;p17">
                <a:extLst>
                  <a:ext uri="{FF2B5EF4-FFF2-40B4-BE49-F238E27FC236}">
                    <a16:creationId xmlns:a16="http://schemas.microsoft.com/office/drawing/2014/main" id="{AAF65660-6DFB-A4D6-6BFF-21DFF96A7F0A}"/>
                  </a:ext>
                </a:extLst>
              </p:cNvPr>
              <p:cNvSpPr/>
              <p:nvPr/>
            </p:nvSpPr>
            <p:spPr>
              <a:xfrm>
                <a:off x="8026885" y="800100"/>
                <a:ext cx="1879972" cy="1879972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330200" dist="152400" dir="8100000" sx="92000" sy="92000" algn="tr" rotWithShape="0">
                  <a:schemeClr val="accent3">
                    <a:alpha val="29803"/>
                  </a:scheme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dirty="0">
                  <a:solidFill>
                    <a:srgbClr val="7F7F7F"/>
                  </a:solidFill>
                  <a:latin typeface="+mj-lt"/>
                  <a:ea typeface="Arial"/>
                  <a:cs typeface="B Titr" panose="00000700000000000000" pitchFamily="2" charset="-78"/>
                  <a:sym typeface="Arial"/>
                </a:endParaRPr>
              </a:p>
            </p:txBody>
          </p:sp>
          <p:sp>
            <p:nvSpPr>
              <p:cNvPr id="23" name="Google Shape;957;p17">
                <a:extLst>
                  <a:ext uri="{FF2B5EF4-FFF2-40B4-BE49-F238E27FC236}">
                    <a16:creationId xmlns:a16="http://schemas.microsoft.com/office/drawing/2014/main" id="{D923997E-DB02-7DEA-0E00-3BEF92574876}"/>
                  </a:ext>
                </a:extLst>
              </p:cNvPr>
              <p:cNvSpPr txBox="1"/>
              <p:nvPr/>
            </p:nvSpPr>
            <p:spPr>
              <a:xfrm>
                <a:off x="8170584" y="1167829"/>
                <a:ext cx="1592572" cy="63598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fa-IR" sz="2800" dirty="0">
                    <a:solidFill>
                      <a:schemeClr val="lt1"/>
                    </a:solidFill>
                    <a:latin typeface="+mj-lt"/>
                    <a:cs typeface="B Titr" panose="00000700000000000000" pitchFamily="2" charset="-78"/>
                    <a:sym typeface="Arial"/>
                  </a:rPr>
                  <a:t>54%</a:t>
                </a:r>
                <a:endParaRPr sz="2800" dirty="0">
                  <a:solidFill>
                    <a:schemeClr val="lt1"/>
                  </a:solidFill>
                  <a:latin typeface="+mj-lt"/>
                  <a:cs typeface="B Titr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F6E4F6ED-9393-3C17-105A-0421778F60B7}"/>
                </a:ext>
              </a:extLst>
            </p:cNvPr>
            <p:cNvSpPr/>
            <p:nvPr/>
          </p:nvSpPr>
          <p:spPr>
            <a:xfrm>
              <a:off x="2916634" y="1357118"/>
              <a:ext cx="612000" cy="612000"/>
            </a:xfrm>
            <a:prstGeom prst="ellipse">
              <a:avLst/>
            </a:prstGeom>
            <a:solidFill>
              <a:srgbClr val="C8AA84"/>
            </a:solidFill>
            <a:ln w="3956" cap="flat">
              <a:noFill/>
              <a:prstDash val="solid"/>
              <a:miter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txBody>
            <a:bodyPr rtlCol="0" anchor="ctr"/>
            <a:lstStyle/>
            <a:p>
              <a:endParaRPr lang="en-ID" sz="1400"/>
            </a:p>
          </p:txBody>
        </p:sp>
        <p:pic>
          <p:nvPicPr>
            <p:cNvPr id="29" name="Graphic 28" descr="Database">
              <a:extLst>
                <a:ext uri="{FF2B5EF4-FFF2-40B4-BE49-F238E27FC236}">
                  <a16:creationId xmlns:a16="http://schemas.microsoft.com/office/drawing/2014/main" id="{EE896AEE-CC12-7584-160D-293CDDFD7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35341" y="1475825"/>
              <a:ext cx="374586" cy="374586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197D6E7-E1DD-D5DF-A645-E3C51709530E}"/>
                </a:ext>
              </a:extLst>
            </p:cNvPr>
            <p:cNvSpPr/>
            <p:nvPr/>
          </p:nvSpPr>
          <p:spPr>
            <a:xfrm>
              <a:off x="4505059" y="4481333"/>
              <a:ext cx="612000" cy="612000"/>
            </a:xfrm>
            <a:prstGeom prst="ellipse">
              <a:avLst/>
            </a:prstGeom>
            <a:solidFill>
              <a:srgbClr val="3B4576"/>
            </a:solidFill>
            <a:ln w="3956" cap="flat">
              <a:noFill/>
              <a:prstDash val="solid"/>
              <a:miter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pic>
          <p:nvPicPr>
            <p:cNvPr id="31" name="Graphic 30" descr="Hourglass">
              <a:extLst>
                <a:ext uri="{FF2B5EF4-FFF2-40B4-BE49-F238E27FC236}">
                  <a16:creationId xmlns:a16="http://schemas.microsoft.com/office/drawing/2014/main" id="{C1C7F6C5-055F-8B32-C429-7DAE87CFA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23766" y="4605188"/>
              <a:ext cx="374586" cy="374586"/>
            </a:xfrm>
            <a:prstGeom prst="rect">
              <a:avLst/>
            </a:prstGeom>
          </p:spPr>
        </p:pic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22FC0ACC-8555-ADF0-8478-7119D9ADB1AA}"/>
                </a:ext>
              </a:extLst>
            </p:cNvPr>
            <p:cNvSpPr/>
            <p:nvPr/>
          </p:nvSpPr>
          <p:spPr>
            <a:xfrm>
              <a:off x="7791537" y="4486481"/>
              <a:ext cx="612000" cy="612000"/>
            </a:xfrm>
            <a:prstGeom prst="ellipse">
              <a:avLst/>
            </a:prstGeom>
            <a:solidFill>
              <a:srgbClr val="3B4576"/>
            </a:solidFill>
            <a:ln w="3956" cap="flat">
              <a:noFill/>
              <a:prstDash val="solid"/>
              <a:miter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txBody>
            <a:bodyPr rtlCol="0" anchor="ctr"/>
            <a:lstStyle/>
            <a:p>
              <a:endParaRPr lang="en-ID" sz="1400"/>
            </a:p>
          </p:txBody>
        </p:sp>
        <p:pic>
          <p:nvPicPr>
            <p:cNvPr id="33" name="Graphic 32" descr="Bar chart">
              <a:extLst>
                <a:ext uri="{FF2B5EF4-FFF2-40B4-BE49-F238E27FC236}">
                  <a16:creationId xmlns:a16="http://schemas.microsoft.com/office/drawing/2014/main" id="{B97546ED-FC17-4010-52D2-F17DF02A5A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7910244" y="4605188"/>
              <a:ext cx="374586" cy="374586"/>
            </a:xfrm>
            <a:prstGeom prst="rect">
              <a:avLst/>
            </a:prstGeom>
          </p:spPr>
        </p:pic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D0E6E047-7DC3-7993-A876-B0FC4D727529}"/>
                </a:ext>
              </a:extLst>
            </p:cNvPr>
            <p:cNvSpPr/>
            <p:nvPr/>
          </p:nvSpPr>
          <p:spPr>
            <a:xfrm>
              <a:off x="6138027" y="1358741"/>
              <a:ext cx="612000" cy="612000"/>
            </a:xfrm>
            <a:prstGeom prst="ellipse">
              <a:avLst/>
            </a:prstGeom>
            <a:solidFill>
              <a:srgbClr val="C8AA84"/>
            </a:solidFill>
            <a:ln w="3956" cap="flat">
              <a:noFill/>
              <a:prstDash val="solid"/>
              <a:miter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txBody>
            <a:bodyPr rtlCol="0" anchor="ctr"/>
            <a:lstStyle/>
            <a:p>
              <a:endParaRPr lang="en-ID" dirty="0"/>
            </a:p>
          </p:txBody>
        </p:sp>
        <p:pic>
          <p:nvPicPr>
            <p:cNvPr id="35" name="Graphic 34" descr="Bullseye">
              <a:extLst>
                <a:ext uri="{FF2B5EF4-FFF2-40B4-BE49-F238E27FC236}">
                  <a16:creationId xmlns:a16="http://schemas.microsoft.com/office/drawing/2014/main" id="{D7B8568F-7CFE-4250-1A68-0C62E8EB260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6256734" y="1482596"/>
              <a:ext cx="374586" cy="374586"/>
            </a:xfrm>
            <a:prstGeom prst="rect">
              <a:avLst/>
            </a:prstGeom>
          </p:spPr>
        </p:pic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6804852B-7642-C36C-07EE-AC49D4EF35F8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C0A0D8E-6FC1-DFF1-D2E5-A477A8B225C9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B19DAB4-85BD-8D08-A195-92AC2FBE1E7F}"/>
              </a:ext>
            </a:extLst>
          </p:cNvPr>
          <p:cNvSpPr txBox="1"/>
          <p:nvPr/>
        </p:nvSpPr>
        <p:spPr>
          <a:xfrm>
            <a:off x="1141849" y="3656973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DCD8751-04C3-9297-7F85-401AC6FB0001}"/>
              </a:ext>
            </a:extLst>
          </p:cNvPr>
          <p:cNvSpPr txBox="1"/>
          <p:nvPr/>
        </p:nvSpPr>
        <p:spPr>
          <a:xfrm>
            <a:off x="8245940" y="1403336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5376EBF-27F5-F4A5-F81C-518556B6D824}"/>
              </a:ext>
            </a:extLst>
          </p:cNvPr>
          <p:cNvSpPr txBox="1"/>
          <p:nvPr/>
        </p:nvSpPr>
        <p:spPr>
          <a:xfrm>
            <a:off x="5106553" y="4411144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91AA730-C378-FBE3-082B-48B6C0D0D8BF}"/>
              </a:ext>
            </a:extLst>
          </p:cNvPr>
          <p:cNvSpPr txBox="1"/>
          <p:nvPr/>
        </p:nvSpPr>
        <p:spPr>
          <a:xfrm>
            <a:off x="3541681" y="519985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9547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65C18E1-4B74-D43B-97F5-E5AED07B44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7" t="10178" r="13948" b="7504"/>
          <a:stretch/>
        </p:blipFill>
        <p:spPr>
          <a:xfrm>
            <a:off x="507709" y="674284"/>
            <a:ext cx="6135329" cy="474438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C026CD-80C9-BFBC-0AFF-B7D4DBC4D6D3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6E4837-4A77-B100-1417-C12806599753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84085-9E27-0A94-F201-8E9DE8D358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5415A9-60C4-1685-889D-9213E3A00EEC}"/>
              </a:ext>
            </a:extLst>
          </p:cNvPr>
          <p:cNvSpPr/>
          <p:nvPr/>
        </p:nvSpPr>
        <p:spPr>
          <a:xfrm flipH="1">
            <a:off x="6931891" y="2145323"/>
            <a:ext cx="4647019" cy="971819"/>
          </a:xfrm>
          <a:prstGeom prst="rect">
            <a:avLst/>
          </a:prstGeom>
          <a:solidFill>
            <a:srgbClr val="C8AA84"/>
          </a:solidFill>
          <a:ln>
            <a:noFill/>
          </a:ln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C05383-AED3-3AF9-CE82-059E0322EB86}"/>
              </a:ext>
            </a:extLst>
          </p:cNvPr>
          <p:cNvSpPr txBox="1"/>
          <p:nvPr/>
        </p:nvSpPr>
        <p:spPr>
          <a:xfrm>
            <a:off x="6990735" y="2156761"/>
            <a:ext cx="3830362" cy="90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A33C1E-1216-506A-21D2-A7B8FB8C4305}"/>
              </a:ext>
            </a:extLst>
          </p:cNvPr>
          <p:cNvSpPr/>
          <p:nvPr/>
        </p:nvSpPr>
        <p:spPr>
          <a:xfrm flipH="1">
            <a:off x="6931891" y="3197766"/>
            <a:ext cx="4647019" cy="971819"/>
          </a:xfrm>
          <a:prstGeom prst="rect">
            <a:avLst/>
          </a:prstGeom>
          <a:solidFill>
            <a:srgbClr val="F2F2F2"/>
          </a:solidFill>
          <a:ln>
            <a:solidFill>
              <a:srgbClr val="BFBFB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1D2A76-6316-72F0-5EFC-9BBF0A60D7DC}"/>
              </a:ext>
            </a:extLst>
          </p:cNvPr>
          <p:cNvSpPr txBox="1"/>
          <p:nvPr/>
        </p:nvSpPr>
        <p:spPr>
          <a:xfrm>
            <a:off x="6968612" y="3195660"/>
            <a:ext cx="3830362" cy="90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37DD7A-20AB-45A3-E619-E0D66F14FF7E}"/>
              </a:ext>
            </a:extLst>
          </p:cNvPr>
          <p:cNvSpPr/>
          <p:nvPr/>
        </p:nvSpPr>
        <p:spPr>
          <a:xfrm flipH="1">
            <a:off x="6931891" y="4250210"/>
            <a:ext cx="4647019" cy="9718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CBA3A9-C7F0-C2D0-D7D3-DA287746B4B1}"/>
              </a:ext>
            </a:extLst>
          </p:cNvPr>
          <p:cNvSpPr txBox="1"/>
          <p:nvPr/>
        </p:nvSpPr>
        <p:spPr>
          <a:xfrm>
            <a:off x="6946489" y="4245977"/>
            <a:ext cx="3830362" cy="90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1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82C3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F10406-5F08-F278-D55B-8A2921730569}"/>
              </a:ext>
            </a:extLst>
          </p:cNvPr>
          <p:cNvSpPr/>
          <p:nvPr/>
        </p:nvSpPr>
        <p:spPr>
          <a:xfrm flipH="1">
            <a:off x="6931891" y="1113049"/>
            <a:ext cx="4647019" cy="971819"/>
          </a:xfrm>
          <a:prstGeom prst="rect">
            <a:avLst/>
          </a:prstGeom>
          <a:solidFill>
            <a:srgbClr val="3B4576"/>
          </a:solidFill>
          <a:ln>
            <a:noFill/>
          </a:ln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365347-17AB-7F3E-B00B-A6E106CDEA6D}"/>
              </a:ext>
            </a:extLst>
          </p:cNvPr>
          <p:cNvSpPr txBox="1"/>
          <p:nvPr/>
        </p:nvSpPr>
        <p:spPr>
          <a:xfrm>
            <a:off x="6990735" y="1124487"/>
            <a:ext cx="3830362" cy="90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12883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9C12A2-B94D-EEE6-0AB8-5BD0FAA2D8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7D51521-0BE6-C306-2459-17A0A9664453}"/>
              </a:ext>
            </a:extLst>
          </p:cNvPr>
          <p:cNvSpPr/>
          <p:nvPr/>
        </p:nvSpPr>
        <p:spPr>
          <a:xfrm>
            <a:off x="984530" y="1761477"/>
            <a:ext cx="2395594" cy="3352635"/>
          </a:xfrm>
          <a:prstGeom prst="roundRect">
            <a:avLst>
              <a:gd name="adj" fmla="val 5326"/>
            </a:avLst>
          </a:prstGeom>
          <a:solidFill>
            <a:srgbClr val="C8AA84"/>
          </a:solidFill>
          <a:ln>
            <a:noFill/>
          </a:ln>
          <a:effectLst>
            <a:outerShdw blurRad="609600" algn="t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>
              <a:latin typeface="+mj-lt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726E2E3-3C03-4952-4327-0B001BCFCA6B}"/>
              </a:ext>
            </a:extLst>
          </p:cNvPr>
          <p:cNvSpPr/>
          <p:nvPr/>
        </p:nvSpPr>
        <p:spPr>
          <a:xfrm>
            <a:off x="3591047" y="1761477"/>
            <a:ext cx="2395594" cy="3352635"/>
          </a:xfrm>
          <a:prstGeom prst="roundRect">
            <a:avLst>
              <a:gd name="adj" fmla="val 5326"/>
            </a:avLst>
          </a:prstGeom>
          <a:solidFill>
            <a:srgbClr val="3B4576"/>
          </a:solidFill>
          <a:ln>
            <a:noFill/>
          </a:ln>
          <a:effectLst>
            <a:outerShdw blurRad="609600" algn="t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>
              <a:latin typeface="+mj-lt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5DCA79A-3AF5-7D4E-CB33-B32F75807852}"/>
              </a:ext>
            </a:extLst>
          </p:cNvPr>
          <p:cNvSpPr/>
          <p:nvPr/>
        </p:nvSpPr>
        <p:spPr>
          <a:xfrm>
            <a:off x="6202760" y="1761477"/>
            <a:ext cx="2395594" cy="3352635"/>
          </a:xfrm>
          <a:prstGeom prst="roundRect">
            <a:avLst>
              <a:gd name="adj" fmla="val 5326"/>
            </a:avLst>
          </a:prstGeom>
          <a:solidFill>
            <a:srgbClr val="C8AA84"/>
          </a:solidFill>
          <a:ln>
            <a:noFill/>
          </a:ln>
          <a:effectLst>
            <a:outerShdw blurRad="609600" algn="t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 dirty="0">
              <a:latin typeface="+mj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13E9ABA-7996-5F85-BD3B-8AD4EF9766A5}"/>
              </a:ext>
            </a:extLst>
          </p:cNvPr>
          <p:cNvSpPr/>
          <p:nvPr/>
        </p:nvSpPr>
        <p:spPr>
          <a:xfrm>
            <a:off x="8811876" y="1761477"/>
            <a:ext cx="2395594" cy="3352635"/>
          </a:xfrm>
          <a:prstGeom prst="roundRect">
            <a:avLst>
              <a:gd name="adj" fmla="val 5326"/>
            </a:avLst>
          </a:prstGeom>
          <a:solidFill>
            <a:srgbClr val="3B4576"/>
          </a:solidFill>
          <a:ln>
            <a:noFill/>
          </a:ln>
          <a:effectLst>
            <a:outerShdw blurRad="609600" algn="t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 dirty="0">
              <a:latin typeface="+mj-lt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9D6FE65-E58F-955D-54E2-ED0B1DEEB5C2}"/>
              </a:ext>
            </a:extLst>
          </p:cNvPr>
          <p:cNvGrpSpPr/>
          <p:nvPr/>
        </p:nvGrpSpPr>
        <p:grpSpPr>
          <a:xfrm>
            <a:off x="6896980" y="1248698"/>
            <a:ext cx="1007155" cy="1007155"/>
            <a:chOff x="6896980" y="1248698"/>
            <a:chExt cx="1007155" cy="100715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A472740-2225-7A08-481A-3257506F30E4}"/>
                </a:ext>
              </a:extLst>
            </p:cNvPr>
            <p:cNvSpPr/>
            <p:nvPr/>
          </p:nvSpPr>
          <p:spPr>
            <a:xfrm rot="2700000">
              <a:off x="6896980" y="1248698"/>
              <a:ext cx="1007155" cy="1007155"/>
            </a:xfrm>
            <a:prstGeom prst="roundRect">
              <a:avLst>
                <a:gd name="adj" fmla="val 36545"/>
              </a:avLst>
            </a:prstGeom>
            <a:solidFill>
              <a:srgbClr val="3B4576"/>
            </a:solidFill>
            <a:ln w="38100">
              <a:solidFill>
                <a:schemeClr val="bg1"/>
              </a:solidFill>
            </a:ln>
            <a:effectLst>
              <a:outerShdw blurRad="838200" dist="190500" dir="5400000" sx="95000" sy="9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91C870C-9738-67BE-58BF-64F050DD9219}"/>
                </a:ext>
              </a:extLst>
            </p:cNvPr>
            <p:cNvGrpSpPr/>
            <p:nvPr/>
          </p:nvGrpSpPr>
          <p:grpSpPr>
            <a:xfrm>
              <a:off x="7092647" y="1444364"/>
              <a:ext cx="615821" cy="615821"/>
              <a:chOff x="7138670" y="3641209"/>
              <a:chExt cx="751840" cy="751840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A7ED9981-DFC2-C7BA-2AC3-16509F372DBE}"/>
                  </a:ext>
                </a:extLst>
              </p:cNvPr>
              <p:cNvSpPr/>
              <p:nvPr/>
            </p:nvSpPr>
            <p:spPr>
              <a:xfrm>
                <a:off x="7138670" y="3641209"/>
                <a:ext cx="751840" cy="751840"/>
              </a:xfrm>
              <a:prstGeom prst="ellipse">
                <a:avLst/>
              </a:prstGeom>
              <a:solidFill>
                <a:srgbClr val="C8AA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13" name="任意形状 1089">
                <a:extLst>
                  <a:ext uri="{FF2B5EF4-FFF2-40B4-BE49-F238E27FC236}">
                    <a16:creationId xmlns:a16="http://schemas.microsoft.com/office/drawing/2014/main" id="{02F2DFA4-9FAE-024C-75B0-4C42C2C8E4A4}"/>
                  </a:ext>
                </a:extLst>
              </p:cNvPr>
              <p:cNvSpPr/>
              <p:nvPr/>
            </p:nvSpPr>
            <p:spPr>
              <a:xfrm>
                <a:off x="7333076" y="3816936"/>
                <a:ext cx="363028" cy="400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1" h="21503" extrusionOk="0">
                    <a:moveTo>
                      <a:pt x="19814" y="9549"/>
                    </a:moveTo>
                    <a:lnTo>
                      <a:pt x="21167" y="10287"/>
                    </a:lnTo>
                    <a:cubicBezTo>
                      <a:pt x="21433" y="10432"/>
                      <a:pt x="21520" y="10746"/>
                      <a:pt x="21360" y="10988"/>
                    </a:cubicBezTo>
                    <a:cubicBezTo>
                      <a:pt x="21313" y="11061"/>
                      <a:pt x="21246" y="11121"/>
                      <a:pt x="21167" y="11164"/>
                    </a:cubicBezTo>
                    <a:lnTo>
                      <a:pt x="10720" y="16864"/>
                    </a:lnTo>
                    <a:lnTo>
                      <a:pt x="273" y="11164"/>
                    </a:lnTo>
                    <a:cubicBezTo>
                      <a:pt x="7" y="11019"/>
                      <a:pt x="-80" y="10705"/>
                      <a:pt x="80" y="10463"/>
                    </a:cubicBezTo>
                    <a:cubicBezTo>
                      <a:pt x="127" y="10390"/>
                      <a:pt x="194" y="10330"/>
                      <a:pt x="273" y="10287"/>
                    </a:cubicBezTo>
                    <a:lnTo>
                      <a:pt x="1626" y="9549"/>
                    </a:lnTo>
                    <a:lnTo>
                      <a:pt x="10720" y="14511"/>
                    </a:lnTo>
                    <a:lnTo>
                      <a:pt x="19814" y="9549"/>
                    </a:lnTo>
                    <a:close/>
                    <a:moveTo>
                      <a:pt x="19814" y="14357"/>
                    </a:moveTo>
                    <a:lnTo>
                      <a:pt x="21167" y="15095"/>
                    </a:lnTo>
                    <a:cubicBezTo>
                      <a:pt x="21433" y="15240"/>
                      <a:pt x="21520" y="15554"/>
                      <a:pt x="21360" y="15797"/>
                    </a:cubicBezTo>
                    <a:cubicBezTo>
                      <a:pt x="21313" y="15869"/>
                      <a:pt x="21246" y="15929"/>
                      <a:pt x="21167" y="15973"/>
                    </a:cubicBezTo>
                    <a:lnTo>
                      <a:pt x="11299" y="21356"/>
                    </a:lnTo>
                    <a:cubicBezTo>
                      <a:pt x="10943" y="21551"/>
                      <a:pt x="10497" y="21551"/>
                      <a:pt x="10141" y="21356"/>
                    </a:cubicBezTo>
                    <a:lnTo>
                      <a:pt x="273" y="15973"/>
                    </a:lnTo>
                    <a:cubicBezTo>
                      <a:pt x="7" y="15828"/>
                      <a:pt x="-80" y="15513"/>
                      <a:pt x="80" y="15271"/>
                    </a:cubicBezTo>
                    <a:cubicBezTo>
                      <a:pt x="127" y="15199"/>
                      <a:pt x="194" y="15138"/>
                      <a:pt x="273" y="15095"/>
                    </a:cubicBezTo>
                    <a:lnTo>
                      <a:pt x="1626" y="14357"/>
                    </a:lnTo>
                    <a:lnTo>
                      <a:pt x="10720" y="19319"/>
                    </a:lnTo>
                    <a:lnTo>
                      <a:pt x="19814" y="14357"/>
                    </a:lnTo>
                    <a:close/>
                    <a:moveTo>
                      <a:pt x="11298" y="146"/>
                    </a:moveTo>
                    <a:lnTo>
                      <a:pt x="21167" y="5529"/>
                    </a:lnTo>
                    <a:cubicBezTo>
                      <a:pt x="21433" y="5674"/>
                      <a:pt x="21520" y="5989"/>
                      <a:pt x="21360" y="6231"/>
                    </a:cubicBezTo>
                    <a:cubicBezTo>
                      <a:pt x="21313" y="6303"/>
                      <a:pt x="21246" y="6364"/>
                      <a:pt x="21167" y="6407"/>
                    </a:cubicBezTo>
                    <a:lnTo>
                      <a:pt x="10720" y="12107"/>
                    </a:lnTo>
                    <a:lnTo>
                      <a:pt x="273" y="6407"/>
                    </a:lnTo>
                    <a:cubicBezTo>
                      <a:pt x="7" y="6262"/>
                      <a:pt x="-80" y="5948"/>
                      <a:pt x="80" y="5705"/>
                    </a:cubicBezTo>
                    <a:cubicBezTo>
                      <a:pt x="127" y="5633"/>
                      <a:pt x="194" y="5573"/>
                      <a:pt x="273" y="5529"/>
                    </a:cubicBezTo>
                    <a:lnTo>
                      <a:pt x="10141" y="146"/>
                    </a:lnTo>
                    <a:cubicBezTo>
                      <a:pt x="10497" y="-49"/>
                      <a:pt x="10943" y="-49"/>
                      <a:pt x="11299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70F65C9-1083-58D9-8AA1-90614CBEE828}"/>
              </a:ext>
            </a:extLst>
          </p:cNvPr>
          <p:cNvGrpSpPr/>
          <p:nvPr/>
        </p:nvGrpSpPr>
        <p:grpSpPr>
          <a:xfrm>
            <a:off x="9506097" y="1248698"/>
            <a:ext cx="1007155" cy="1007155"/>
            <a:chOff x="9506097" y="1248698"/>
            <a:chExt cx="1007155" cy="100715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A8C98DAF-FD5D-9413-9774-402B4CC79C03}"/>
                </a:ext>
              </a:extLst>
            </p:cNvPr>
            <p:cNvSpPr/>
            <p:nvPr/>
          </p:nvSpPr>
          <p:spPr>
            <a:xfrm rot="2700000">
              <a:off x="9506097" y="1248698"/>
              <a:ext cx="1007155" cy="1007155"/>
            </a:xfrm>
            <a:prstGeom prst="roundRect">
              <a:avLst>
                <a:gd name="adj" fmla="val 36545"/>
              </a:avLst>
            </a:prstGeom>
            <a:solidFill>
              <a:srgbClr val="C8AA84"/>
            </a:solidFill>
            <a:ln w="38100">
              <a:solidFill>
                <a:schemeClr val="bg1"/>
              </a:solidFill>
            </a:ln>
            <a:effectLst>
              <a:outerShdw blurRad="838200" dist="190500" dir="5400000" sx="95000" sy="9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A76F982-F00A-0311-F821-71C93D29B05C}"/>
                </a:ext>
              </a:extLst>
            </p:cNvPr>
            <p:cNvGrpSpPr/>
            <p:nvPr/>
          </p:nvGrpSpPr>
          <p:grpSpPr>
            <a:xfrm>
              <a:off x="9701763" y="1444364"/>
              <a:ext cx="615821" cy="615821"/>
              <a:chOff x="7138670" y="5071209"/>
              <a:chExt cx="751840" cy="751840"/>
            </a:xfrm>
            <a:solidFill>
              <a:srgbClr val="3B4576"/>
            </a:solidFill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E4224697-3E67-D7B6-42D3-44B2C3D1AE2D}"/>
                  </a:ext>
                </a:extLst>
              </p:cNvPr>
              <p:cNvSpPr/>
              <p:nvPr/>
            </p:nvSpPr>
            <p:spPr>
              <a:xfrm>
                <a:off x="7138670" y="5071209"/>
                <a:ext cx="751840" cy="751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16" name="任意形状 1059">
                <a:extLst>
                  <a:ext uri="{FF2B5EF4-FFF2-40B4-BE49-F238E27FC236}">
                    <a16:creationId xmlns:a16="http://schemas.microsoft.com/office/drawing/2014/main" id="{0D66211A-98F8-EACA-F344-0586A5546384}"/>
                  </a:ext>
                </a:extLst>
              </p:cNvPr>
              <p:cNvSpPr/>
              <p:nvPr/>
            </p:nvSpPr>
            <p:spPr>
              <a:xfrm>
                <a:off x="7283983" y="5288918"/>
                <a:ext cx="385015" cy="3845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1" h="21323" extrusionOk="0">
                    <a:moveTo>
                      <a:pt x="415" y="7444"/>
                    </a:moveTo>
                    <a:cubicBezTo>
                      <a:pt x="-137" y="7261"/>
                      <a:pt x="-142" y="6964"/>
                      <a:pt x="425" y="6775"/>
                    </a:cubicBezTo>
                    <a:lnTo>
                      <a:pt x="20579" y="54"/>
                    </a:lnTo>
                    <a:cubicBezTo>
                      <a:pt x="21138" y="-132"/>
                      <a:pt x="21458" y="181"/>
                      <a:pt x="21302" y="728"/>
                    </a:cubicBezTo>
                    <a:lnTo>
                      <a:pt x="15543" y="20890"/>
                    </a:lnTo>
                    <a:cubicBezTo>
                      <a:pt x="15384" y="21449"/>
                      <a:pt x="15062" y="21468"/>
                      <a:pt x="14826" y="20938"/>
                    </a:cubicBezTo>
                    <a:lnTo>
                      <a:pt x="11031" y="12394"/>
                    </a:lnTo>
                    <a:lnTo>
                      <a:pt x="17366" y="3942"/>
                    </a:lnTo>
                    <a:lnTo>
                      <a:pt x="8919" y="10281"/>
                    </a:lnTo>
                    <a:lnTo>
                      <a:pt x="415" y="7444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543F246-5102-AF6F-7D1F-2678E5CF1FD7}"/>
              </a:ext>
            </a:extLst>
          </p:cNvPr>
          <p:cNvGrpSpPr/>
          <p:nvPr/>
        </p:nvGrpSpPr>
        <p:grpSpPr>
          <a:xfrm>
            <a:off x="4287866" y="1248698"/>
            <a:ext cx="1007155" cy="1007155"/>
            <a:chOff x="4287866" y="1248698"/>
            <a:chExt cx="1007155" cy="1007155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F7C15045-B336-85DF-6FA0-373F0C24F08B}"/>
                </a:ext>
              </a:extLst>
            </p:cNvPr>
            <p:cNvSpPr/>
            <p:nvPr/>
          </p:nvSpPr>
          <p:spPr>
            <a:xfrm rot="2700000">
              <a:off x="4287866" y="1248698"/>
              <a:ext cx="1007155" cy="1007155"/>
            </a:xfrm>
            <a:prstGeom prst="roundRect">
              <a:avLst>
                <a:gd name="adj" fmla="val 36545"/>
              </a:avLst>
            </a:prstGeom>
            <a:solidFill>
              <a:srgbClr val="C8AA84"/>
            </a:solidFill>
            <a:ln w="38100">
              <a:solidFill>
                <a:schemeClr val="bg1"/>
              </a:solidFill>
            </a:ln>
            <a:effectLst>
              <a:outerShdw blurRad="838200" dist="190500" dir="5400000" sx="95000" sy="9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3252736-A6DD-E07C-7371-2439C50278C7}"/>
                </a:ext>
              </a:extLst>
            </p:cNvPr>
            <p:cNvGrpSpPr/>
            <p:nvPr/>
          </p:nvGrpSpPr>
          <p:grpSpPr>
            <a:xfrm>
              <a:off x="4483532" y="1444364"/>
              <a:ext cx="615821" cy="615821"/>
              <a:chOff x="7138670" y="2211371"/>
              <a:chExt cx="751840" cy="751840"/>
            </a:xfrm>
            <a:solidFill>
              <a:srgbClr val="3B4576"/>
            </a:solidFill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C1B737A9-AFB8-8A87-DC5A-4D67A72FBDA6}"/>
                  </a:ext>
                </a:extLst>
              </p:cNvPr>
              <p:cNvSpPr/>
              <p:nvPr/>
            </p:nvSpPr>
            <p:spPr>
              <a:xfrm>
                <a:off x="7138670" y="2211371"/>
                <a:ext cx="751840" cy="751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19" name="任意形状 999">
                <a:extLst>
                  <a:ext uri="{FF2B5EF4-FFF2-40B4-BE49-F238E27FC236}">
                    <a16:creationId xmlns:a16="http://schemas.microsoft.com/office/drawing/2014/main" id="{2714ADF8-ADBC-FDE5-7B39-E4EB112AD913}"/>
                  </a:ext>
                </a:extLst>
              </p:cNvPr>
              <p:cNvSpPr/>
              <p:nvPr/>
            </p:nvSpPr>
            <p:spPr>
              <a:xfrm>
                <a:off x="7318089" y="2390790"/>
                <a:ext cx="393003" cy="3930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60" y="1517"/>
                    </a:moveTo>
                    <a:lnTo>
                      <a:pt x="9060" y="12540"/>
                    </a:lnTo>
                    <a:lnTo>
                      <a:pt x="20083" y="12540"/>
                    </a:lnTo>
                    <a:cubicBezTo>
                      <a:pt x="19579" y="17627"/>
                      <a:pt x="15286" y="21600"/>
                      <a:pt x="10067" y="21600"/>
                    </a:cubicBezTo>
                    <a:cubicBezTo>
                      <a:pt x="4507" y="21600"/>
                      <a:pt x="0" y="17093"/>
                      <a:pt x="0" y="11533"/>
                    </a:cubicBezTo>
                    <a:cubicBezTo>
                      <a:pt x="0" y="6314"/>
                      <a:pt x="3973" y="2021"/>
                      <a:pt x="9060" y="1517"/>
                    </a:cubicBezTo>
                    <a:close/>
                    <a:moveTo>
                      <a:pt x="11073" y="0"/>
                    </a:moveTo>
                    <a:cubicBezTo>
                      <a:pt x="16663" y="480"/>
                      <a:pt x="21119" y="4937"/>
                      <a:pt x="21600" y="10527"/>
                    </a:cubicBezTo>
                    <a:lnTo>
                      <a:pt x="11073" y="10527"/>
                    </a:lnTo>
                    <a:lnTo>
                      <a:pt x="11073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78BE608-9720-DD8D-39A8-5C4395E38E45}"/>
              </a:ext>
            </a:extLst>
          </p:cNvPr>
          <p:cNvGrpSpPr/>
          <p:nvPr/>
        </p:nvGrpSpPr>
        <p:grpSpPr>
          <a:xfrm>
            <a:off x="1678751" y="1248698"/>
            <a:ext cx="1007155" cy="1007155"/>
            <a:chOff x="1678751" y="1248698"/>
            <a:chExt cx="1007155" cy="1007155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2016E92-1CC1-96E6-8403-5F036C9B21D6}"/>
                </a:ext>
              </a:extLst>
            </p:cNvPr>
            <p:cNvSpPr/>
            <p:nvPr/>
          </p:nvSpPr>
          <p:spPr>
            <a:xfrm rot="2700000">
              <a:off x="1678751" y="1248698"/>
              <a:ext cx="1007155" cy="1007155"/>
            </a:xfrm>
            <a:prstGeom prst="roundRect">
              <a:avLst>
                <a:gd name="adj" fmla="val 36545"/>
              </a:avLst>
            </a:prstGeom>
            <a:solidFill>
              <a:srgbClr val="3B4576"/>
            </a:solidFill>
            <a:ln w="38100">
              <a:solidFill>
                <a:schemeClr val="bg1"/>
              </a:solidFill>
            </a:ln>
            <a:effectLst>
              <a:outerShdw blurRad="838200" dist="190500" dir="5400000" sx="95000" sy="9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E3C3D6BD-208B-5D74-24ED-AB5272C838B5}"/>
                </a:ext>
              </a:extLst>
            </p:cNvPr>
            <p:cNvGrpSpPr/>
            <p:nvPr/>
          </p:nvGrpSpPr>
          <p:grpSpPr>
            <a:xfrm>
              <a:off x="1874418" y="1444364"/>
              <a:ext cx="615821" cy="615821"/>
              <a:chOff x="9489693" y="2260004"/>
              <a:chExt cx="751840" cy="751840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C40C0BE8-2156-D871-65F0-F95550939D05}"/>
                  </a:ext>
                </a:extLst>
              </p:cNvPr>
              <p:cNvSpPr/>
              <p:nvPr/>
            </p:nvSpPr>
            <p:spPr>
              <a:xfrm>
                <a:off x="9489693" y="2260004"/>
                <a:ext cx="751840" cy="751840"/>
              </a:xfrm>
              <a:prstGeom prst="ellipse">
                <a:avLst/>
              </a:prstGeom>
              <a:solidFill>
                <a:srgbClr val="C8AA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22" name="任意形状 879">
                <a:extLst>
                  <a:ext uri="{FF2B5EF4-FFF2-40B4-BE49-F238E27FC236}">
                    <a16:creationId xmlns:a16="http://schemas.microsoft.com/office/drawing/2014/main" id="{42BE3556-02B2-2E98-08D4-F08219563CF6}"/>
                  </a:ext>
                </a:extLst>
              </p:cNvPr>
              <p:cNvSpPr/>
              <p:nvPr/>
            </p:nvSpPr>
            <p:spPr>
              <a:xfrm>
                <a:off x="9689877" y="2460188"/>
                <a:ext cx="351473" cy="351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4320"/>
                    </a:moveTo>
                    <a:lnTo>
                      <a:pt x="5400" y="1080"/>
                    </a:lnTo>
                    <a:cubicBezTo>
                      <a:pt x="5400" y="483"/>
                      <a:pt x="5883" y="0"/>
                      <a:pt x="6480" y="0"/>
                    </a:cubicBezTo>
                    <a:lnTo>
                      <a:pt x="15120" y="0"/>
                    </a:lnTo>
                    <a:cubicBezTo>
                      <a:pt x="15717" y="0"/>
                      <a:pt x="16200" y="483"/>
                      <a:pt x="16200" y="1080"/>
                    </a:cubicBezTo>
                    <a:lnTo>
                      <a:pt x="16200" y="4320"/>
                    </a:lnTo>
                    <a:lnTo>
                      <a:pt x="20520" y="4320"/>
                    </a:lnTo>
                    <a:cubicBezTo>
                      <a:pt x="21117" y="4320"/>
                      <a:pt x="21600" y="4803"/>
                      <a:pt x="21600" y="5400"/>
                    </a:cubicBezTo>
                    <a:lnTo>
                      <a:pt x="21600" y="20520"/>
                    </a:lnTo>
                    <a:cubicBezTo>
                      <a:pt x="21600" y="21117"/>
                      <a:pt x="21117" y="21600"/>
                      <a:pt x="20520" y="21600"/>
                    </a:cubicBezTo>
                    <a:lnTo>
                      <a:pt x="1080" y="21600"/>
                    </a:lnTo>
                    <a:cubicBezTo>
                      <a:pt x="483" y="21600"/>
                      <a:pt x="0" y="21117"/>
                      <a:pt x="0" y="20520"/>
                    </a:cubicBezTo>
                    <a:lnTo>
                      <a:pt x="0" y="5400"/>
                    </a:lnTo>
                    <a:cubicBezTo>
                      <a:pt x="0" y="4803"/>
                      <a:pt x="483" y="4320"/>
                      <a:pt x="1080" y="4320"/>
                    </a:cubicBezTo>
                    <a:lnTo>
                      <a:pt x="5400" y="4320"/>
                    </a:lnTo>
                    <a:close/>
                    <a:moveTo>
                      <a:pt x="2160" y="15120"/>
                    </a:moveTo>
                    <a:lnTo>
                      <a:pt x="2160" y="19440"/>
                    </a:lnTo>
                    <a:lnTo>
                      <a:pt x="19440" y="19440"/>
                    </a:lnTo>
                    <a:lnTo>
                      <a:pt x="19440" y="15120"/>
                    </a:lnTo>
                    <a:lnTo>
                      <a:pt x="2160" y="15120"/>
                    </a:lnTo>
                    <a:close/>
                    <a:moveTo>
                      <a:pt x="9720" y="10800"/>
                    </a:moveTo>
                    <a:lnTo>
                      <a:pt x="9720" y="12960"/>
                    </a:lnTo>
                    <a:lnTo>
                      <a:pt x="11880" y="12960"/>
                    </a:lnTo>
                    <a:lnTo>
                      <a:pt x="11880" y="10800"/>
                    </a:lnTo>
                    <a:lnTo>
                      <a:pt x="9720" y="10800"/>
                    </a:lnTo>
                    <a:close/>
                    <a:moveTo>
                      <a:pt x="7560" y="2160"/>
                    </a:moveTo>
                    <a:lnTo>
                      <a:pt x="7560" y="4320"/>
                    </a:lnTo>
                    <a:lnTo>
                      <a:pt x="14040" y="4320"/>
                    </a:lnTo>
                    <a:lnTo>
                      <a:pt x="14040" y="2160"/>
                    </a:lnTo>
                    <a:lnTo>
                      <a:pt x="7560" y="2160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1594F71C-8170-008F-4FD0-85BA7D6A1E37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F981532-7F7E-3CB2-2B3C-21570E890DC6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5E5EE8-BA38-DDE2-C8D6-3B248676BFB0}"/>
              </a:ext>
            </a:extLst>
          </p:cNvPr>
          <p:cNvSpPr txBox="1"/>
          <p:nvPr/>
        </p:nvSpPr>
        <p:spPr>
          <a:xfrm>
            <a:off x="8821678" y="2483441"/>
            <a:ext cx="2330571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CFEA382-37E1-9558-EB2B-7C864F163E74}"/>
              </a:ext>
            </a:extLst>
          </p:cNvPr>
          <p:cNvSpPr txBox="1"/>
          <p:nvPr/>
        </p:nvSpPr>
        <p:spPr>
          <a:xfrm>
            <a:off x="6235271" y="2483441"/>
            <a:ext cx="2330571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3E31BC2-E98F-4862-3262-4D07227B1BE0}"/>
              </a:ext>
            </a:extLst>
          </p:cNvPr>
          <p:cNvSpPr txBox="1"/>
          <p:nvPr/>
        </p:nvSpPr>
        <p:spPr>
          <a:xfrm>
            <a:off x="3628690" y="2483441"/>
            <a:ext cx="2330571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ED44D6E-3D6F-49F3-B28B-FDF2AC509CA8}"/>
              </a:ext>
            </a:extLst>
          </p:cNvPr>
          <p:cNvSpPr txBox="1"/>
          <p:nvPr/>
        </p:nvSpPr>
        <p:spPr>
          <a:xfrm>
            <a:off x="1042283" y="2483441"/>
            <a:ext cx="2330571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758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26" grpId="0"/>
      <p:bldP spid="27" grpId="0"/>
      <p:bldP spid="28" grpId="0"/>
      <p:bldP spid="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7B7086-67E6-6C34-50AA-A765F182DB47}"/>
              </a:ext>
            </a:extLst>
          </p:cNvPr>
          <p:cNvSpPr txBox="1"/>
          <p:nvPr/>
        </p:nvSpPr>
        <p:spPr>
          <a:xfrm rot="18807635">
            <a:off x="8353168" y="2924160"/>
            <a:ext cx="36946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43078B-4C0D-E22E-BC5A-4F3A5B19B53A}"/>
              </a:ext>
            </a:extLst>
          </p:cNvPr>
          <p:cNvSpPr txBox="1"/>
          <p:nvPr/>
        </p:nvSpPr>
        <p:spPr>
          <a:xfrm>
            <a:off x="704554" y="2170107"/>
            <a:ext cx="70557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</a:t>
            </a:r>
            <a:r>
              <a:rPr lang="fa-IR" sz="4800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800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82483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C026CD-80C9-BFBC-0AFF-B7D4DBC4D6D3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6E4837-4A77-B100-1417-C12806599753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84085-9E27-0A94-F201-8E9DE8D358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7BD409-9C00-5432-75B7-D70947D4C308}"/>
              </a:ext>
            </a:extLst>
          </p:cNvPr>
          <p:cNvSpPr txBox="1"/>
          <p:nvPr/>
        </p:nvSpPr>
        <p:spPr>
          <a:xfrm>
            <a:off x="507709" y="1045576"/>
            <a:ext cx="11144276" cy="3662541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32678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7B7086-67E6-6C34-50AA-A765F182DB47}"/>
              </a:ext>
            </a:extLst>
          </p:cNvPr>
          <p:cNvSpPr txBox="1"/>
          <p:nvPr/>
        </p:nvSpPr>
        <p:spPr>
          <a:xfrm rot="18807635">
            <a:off x="8353168" y="2924160"/>
            <a:ext cx="36946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43078B-4C0D-E22E-BC5A-4F3A5B19B53A}"/>
              </a:ext>
            </a:extLst>
          </p:cNvPr>
          <p:cNvSpPr txBox="1"/>
          <p:nvPr/>
        </p:nvSpPr>
        <p:spPr>
          <a:xfrm>
            <a:off x="704554" y="2170107"/>
            <a:ext cx="70557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</a:t>
            </a:r>
            <a:r>
              <a:rPr lang="fa-IR" sz="4800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800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4112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FF194C-E163-FBEF-286A-DF3A5BCEDB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ED237FA-916C-D1D4-FE9E-2206F7C172E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68" b="26568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13C61D-BEF7-51EA-D928-BEBF6D578EEE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5CDBFB-8D7A-B1A9-63B0-F30BD7B9C738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8FA9AF-0CF1-9F77-57BE-864F3961C61E}"/>
              </a:ext>
            </a:extLst>
          </p:cNvPr>
          <p:cNvSpPr txBox="1"/>
          <p:nvPr/>
        </p:nvSpPr>
        <p:spPr>
          <a:xfrm>
            <a:off x="1296056" y="1055143"/>
            <a:ext cx="9599886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0838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C1F693-F15C-5B13-D7AA-33AFF288C8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31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755DB6F-E04A-09DD-6565-8BFA2F1ADC12}"/>
              </a:ext>
            </a:extLst>
          </p:cNvPr>
          <p:cNvGrpSpPr/>
          <p:nvPr/>
        </p:nvGrpSpPr>
        <p:grpSpPr>
          <a:xfrm>
            <a:off x="1570221" y="3177402"/>
            <a:ext cx="9275516" cy="251598"/>
            <a:chOff x="1035980" y="3744681"/>
            <a:chExt cx="9275516" cy="25159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EED6F40-36AB-E4A3-5738-5F85644B2D34}"/>
                </a:ext>
              </a:extLst>
            </p:cNvPr>
            <p:cNvSpPr/>
            <p:nvPr/>
          </p:nvSpPr>
          <p:spPr>
            <a:xfrm>
              <a:off x="2756833" y="3839510"/>
              <a:ext cx="1106205" cy="61947"/>
            </a:xfrm>
            <a:prstGeom prst="rect">
              <a:avLst/>
            </a:prstGeom>
            <a:solidFill>
              <a:srgbClr val="3B45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+mj-lt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438F959-3831-ED88-14D8-5643E26892DB}"/>
                </a:ext>
              </a:extLst>
            </p:cNvPr>
            <p:cNvSpPr/>
            <p:nvPr/>
          </p:nvSpPr>
          <p:spPr>
            <a:xfrm>
              <a:off x="3891722" y="3839510"/>
              <a:ext cx="1106205" cy="61947"/>
            </a:xfrm>
            <a:prstGeom prst="rect">
              <a:avLst/>
            </a:prstGeom>
            <a:solidFill>
              <a:srgbClr val="C8A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+mj-lt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81A8E6C-42D6-692E-24D0-7600053F42D2}"/>
                </a:ext>
              </a:extLst>
            </p:cNvPr>
            <p:cNvSpPr/>
            <p:nvPr/>
          </p:nvSpPr>
          <p:spPr>
            <a:xfrm>
              <a:off x="4982437" y="3839510"/>
              <a:ext cx="1106205" cy="61947"/>
            </a:xfrm>
            <a:prstGeom prst="rect">
              <a:avLst/>
            </a:prstGeom>
            <a:solidFill>
              <a:srgbClr val="C8A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+mj-lt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B3C34DF-B969-6B86-BE09-1926B3C12E8A}"/>
                </a:ext>
              </a:extLst>
            </p:cNvPr>
            <p:cNvSpPr/>
            <p:nvPr/>
          </p:nvSpPr>
          <p:spPr>
            <a:xfrm>
              <a:off x="6091086" y="3839510"/>
              <a:ext cx="1106205" cy="61947"/>
            </a:xfrm>
            <a:prstGeom prst="rect">
              <a:avLst/>
            </a:prstGeom>
            <a:solidFill>
              <a:srgbClr val="C8A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+mj-lt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A91FBC9-1A48-316F-6956-81C6DA8E1211}"/>
                </a:ext>
              </a:extLst>
            </p:cNvPr>
            <p:cNvSpPr/>
            <p:nvPr/>
          </p:nvSpPr>
          <p:spPr>
            <a:xfrm>
              <a:off x="7181801" y="3839510"/>
              <a:ext cx="1106205" cy="61947"/>
            </a:xfrm>
            <a:prstGeom prst="rect">
              <a:avLst/>
            </a:prstGeom>
            <a:solidFill>
              <a:srgbClr val="3B45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+mj-lt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41AA5CF-A252-166B-A14C-756534AC546C}"/>
                </a:ext>
              </a:extLst>
            </p:cNvPr>
            <p:cNvSpPr/>
            <p:nvPr/>
          </p:nvSpPr>
          <p:spPr>
            <a:xfrm>
              <a:off x="8412061" y="3839510"/>
              <a:ext cx="1772783" cy="61948"/>
            </a:xfrm>
            <a:prstGeom prst="rect">
              <a:avLst/>
            </a:prstGeom>
            <a:solidFill>
              <a:srgbClr val="3B45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+mj-lt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8B2A92D-2C67-90AA-134B-E1448E486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980" y="3744681"/>
              <a:ext cx="248907" cy="251598"/>
            </a:xfrm>
            <a:prstGeom prst="ellipse">
              <a:avLst/>
            </a:prstGeom>
            <a:solidFill>
              <a:srgbClr val="3B4576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>
                <a:latin typeface="+mj-lt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38169EA-BBB8-15E2-D565-C0F144B16A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6720" y="3744681"/>
              <a:ext cx="248907" cy="251598"/>
            </a:xfrm>
            <a:prstGeom prst="ellipse">
              <a:avLst/>
            </a:prstGeom>
            <a:solidFill>
              <a:srgbClr val="C8AA84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>
                <a:latin typeface="+mj-lt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974E275-67AF-E7ED-D9A7-C17FBD0369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7047" y="3744681"/>
              <a:ext cx="248907" cy="251598"/>
            </a:xfrm>
            <a:prstGeom prst="ellipse">
              <a:avLst/>
            </a:prstGeom>
            <a:solidFill>
              <a:srgbClr val="C8AA84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>
                <a:latin typeface="+mj-lt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0ABE700-6BED-DC41-C32B-8C8941A42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8720" y="3744681"/>
              <a:ext cx="247561" cy="251598"/>
            </a:xfrm>
            <a:prstGeom prst="ellipse">
              <a:avLst/>
            </a:prstGeom>
            <a:solidFill>
              <a:srgbClr val="3B4576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>
                <a:latin typeface="+mj-lt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754F0B0-D33C-88F1-9F1B-E8B02DAC8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2589" y="3744681"/>
              <a:ext cx="248907" cy="251598"/>
            </a:xfrm>
            <a:prstGeom prst="ellipse">
              <a:avLst/>
            </a:prstGeom>
            <a:solidFill>
              <a:srgbClr val="3B4576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>
                <a:latin typeface="+mj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E462792-8FF8-96ED-9E18-EEE1A1DAEB69}"/>
                </a:ext>
              </a:extLst>
            </p:cNvPr>
            <p:cNvSpPr/>
            <p:nvPr/>
          </p:nvSpPr>
          <p:spPr>
            <a:xfrm>
              <a:off x="1216649" y="3839510"/>
              <a:ext cx="1555673" cy="61947"/>
            </a:xfrm>
            <a:prstGeom prst="rect">
              <a:avLst/>
            </a:prstGeom>
            <a:solidFill>
              <a:srgbClr val="3B45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+mj-lt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6440608F-C1B3-E2D4-875F-1DF2FC57DA6E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B76F61C-F2C7-47CA-6B95-F6EA2683FC06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2BCC900-EFCD-5A3A-C381-7E007E544A9A}"/>
              </a:ext>
            </a:extLst>
          </p:cNvPr>
          <p:cNvGrpSpPr/>
          <p:nvPr/>
        </p:nvGrpSpPr>
        <p:grpSpPr>
          <a:xfrm>
            <a:off x="8828255" y="3680316"/>
            <a:ext cx="1896838" cy="1092340"/>
            <a:chOff x="8828255" y="3680316"/>
            <a:chExt cx="1896838" cy="1092340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6898F4D-1531-97A6-49C7-C225B6AC0D7C}"/>
                </a:ext>
              </a:extLst>
            </p:cNvPr>
            <p:cNvGrpSpPr/>
            <p:nvPr/>
          </p:nvGrpSpPr>
          <p:grpSpPr>
            <a:xfrm>
              <a:off x="8855620" y="3680316"/>
              <a:ext cx="1869473" cy="1092340"/>
              <a:chOff x="8315371" y="4247596"/>
              <a:chExt cx="1869473" cy="1092340"/>
            </a:xfrm>
          </p:grpSpPr>
          <p:sp>
            <p:nvSpPr>
              <p:cNvPr id="34" name="Freeform 27">
                <a:extLst>
                  <a:ext uri="{FF2B5EF4-FFF2-40B4-BE49-F238E27FC236}">
                    <a16:creationId xmlns:a16="http://schemas.microsoft.com/office/drawing/2014/main" id="{6C86358A-CA28-1B1C-1524-93A69FBD4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5371" y="4313855"/>
                <a:ext cx="1869473" cy="1026081"/>
              </a:xfrm>
              <a:custGeom>
                <a:avLst/>
                <a:gdLst>
                  <a:gd name="T0" fmla="*/ 762 w 951"/>
                  <a:gd name="T1" fmla="*/ 145 h 522"/>
                  <a:gd name="T2" fmla="*/ 200 w 951"/>
                  <a:gd name="T3" fmla="*/ 145 h 522"/>
                  <a:gd name="T4" fmla="*/ 20 w 951"/>
                  <a:gd name="T5" fmla="*/ 11 h 522"/>
                  <a:gd name="T6" fmla="*/ 20 w 951"/>
                  <a:gd name="T7" fmla="*/ 11 h 522"/>
                  <a:gd name="T8" fmla="*/ 0 w 951"/>
                  <a:gd name="T9" fmla="*/ 14 h 522"/>
                  <a:gd name="T10" fmla="*/ 0 w 951"/>
                  <a:gd name="T11" fmla="*/ 334 h 522"/>
                  <a:gd name="T12" fmla="*/ 189 w 951"/>
                  <a:gd name="T13" fmla="*/ 522 h 522"/>
                  <a:gd name="T14" fmla="*/ 762 w 951"/>
                  <a:gd name="T15" fmla="*/ 522 h 522"/>
                  <a:gd name="T16" fmla="*/ 951 w 951"/>
                  <a:gd name="T17" fmla="*/ 334 h 522"/>
                  <a:gd name="T18" fmla="*/ 951 w 951"/>
                  <a:gd name="T19" fmla="*/ 334 h 522"/>
                  <a:gd name="T20" fmla="*/ 762 w 951"/>
                  <a:gd name="T21" fmla="*/ 145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1" h="522">
                    <a:moveTo>
                      <a:pt x="762" y="145"/>
                    </a:moveTo>
                    <a:cubicBezTo>
                      <a:pt x="200" y="145"/>
                      <a:pt x="200" y="145"/>
                      <a:pt x="200" y="145"/>
                    </a:cubicBezTo>
                    <a:cubicBezTo>
                      <a:pt x="117" y="145"/>
                      <a:pt x="44" y="9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6" y="0"/>
                      <a:pt x="0" y="2"/>
                      <a:pt x="0" y="14"/>
                    </a:cubicBezTo>
                    <a:cubicBezTo>
                      <a:pt x="0" y="334"/>
                      <a:pt x="0" y="334"/>
                      <a:pt x="0" y="334"/>
                    </a:cubicBezTo>
                    <a:cubicBezTo>
                      <a:pt x="0" y="438"/>
                      <a:pt x="84" y="522"/>
                      <a:pt x="189" y="522"/>
                    </a:cubicBezTo>
                    <a:cubicBezTo>
                      <a:pt x="762" y="522"/>
                      <a:pt x="762" y="522"/>
                      <a:pt x="762" y="522"/>
                    </a:cubicBezTo>
                    <a:cubicBezTo>
                      <a:pt x="866" y="522"/>
                      <a:pt x="951" y="438"/>
                      <a:pt x="951" y="334"/>
                    </a:cubicBezTo>
                    <a:cubicBezTo>
                      <a:pt x="951" y="334"/>
                      <a:pt x="951" y="334"/>
                      <a:pt x="951" y="334"/>
                    </a:cubicBezTo>
                    <a:cubicBezTo>
                      <a:pt x="951" y="229"/>
                      <a:pt x="866" y="145"/>
                      <a:pt x="762" y="145"/>
                    </a:cubicBezTo>
                    <a:close/>
                  </a:path>
                </a:pathLst>
              </a:custGeom>
              <a:solidFill>
                <a:srgbClr val="C8AA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4000">
                  <a:latin typeface="+mj-lt"/>
                </a:endParaRPr>
              </a:p>
            </p:txBody>
          </p:sp>
          <p:sp>
            <p:nvSpPr>
              <p:cNvPr id="35" name="Freeform 28">
                <a:extLst>
                  <a:ext uri="{FF2B5EF4-FFF2-40B4-BE49-F238E27FC236}">
                    <a16:creationId xmlns:a16="http://schemas.microsoft.com/office/drawing/2014/main" id="{1AD16E77-16E1-CA3D-B1B0-DC1A545182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5371" y="4247596"/>
                <a:ext cx="1869473" cy="1027973"/>
              </a:xfrm>
              <a:custGeom>
                <a:avLst/>
                <a:gdLst>
                  <a:gd name="T0" fmla="*/ 762 w 951"/>
                  <a:gd name="T1" fmla="*/ 145 h 523"/>
                  <a:gd name="T2" fmla="*/ 200 w 951"/>
                  <a:gd name="T3" fmla="*/ 145 h 523"/>
                  <a:gd name="T4" fmla="*/ 20 w 951"/>
                  <a:gd name="T5" fmla="*/ 12 h 523"/>
                  <a:gd name="T6" fmla="*/ 20 w 951"/>
                  <a:gd name="T7" fmla="*/ 12 h 523"/>
                  <a:gd name="T8" fmla="*/ 0 w 951"/>
                  <a:gd name="T9" fmla="*/ 15 h 523"/>
                  <a:gd name="T10" fmla="*/ 0 w 951"/>
                  <a:gd name="T11" fmla="*/ 334 h 523"/>
                  <a:gd name="T12" fmla="*/ 189 w 951"/>
                  <a:gd name="T13" fmla="*/ 523 h 523"/>
                  <a:gd name="T14" fmla="*/ 762 w 951"/>
                  <a:gd name="T15" fmla="*/ 523 h 523"/>
                  <a:gd name="T16" fmla="*/ 951 w 951"/>
                  <a:gd name="T17" fmla="*/ 334 h 523"/>
                  <a:gd name="T18" fmla="*/ 951 w 951"/>
                  <a:gd name="T19" fmla="*/ 334 h 523"/>
                  <a:gd name="T20" fmla="*/ 762 w 951"/>
                  <a:gd name="T21" fmla="*/ 145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1" h="523">
                    <a:moveTo>
                      <a:pt x="762" y="145"/>
                    </a:moveTo>
                    <a:cubicBezTo>
                      <a:pt x="200" y="145"/>
                      <a:pt x="200" y="145"/>
                      <a:pt x="200" y="145"/>
                    </a:cubicBezTo>
                    <a:cubicBezTo>
                      <a:pt x="117" y="145"/>
                      <a:pt x="44" y="91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6" y="0"/>
                      <a:pt x="0" y="3"/>
                      <a:pt x="0" y="15"/>
                    </a:cubicBezTo>
                    <a:cubicBezTo>
                      <a:pt x="0" y="334"/>
                      <a:pt x="0" y="334"/>
                      <a:pt x="0" y="334"/>
                    </a:cubicBezTo>
                    <a:cubicBezTo>
                      <a:pt x="0" y="438"/>
                      <a:pt x="84" y="523"/>
                      <a:pt x="189" y="523"/>
                    </a:cubicBezTo>
                    <a:cubicBezTo>
                      <a:pt x="762" y="523"/>
                      <a:pt x="762" y="523"/>
                      <a:pt x="762" y="523"/>
                    </a:cubicBezTo>
                    <a:cubicBezTo>
                      <a:pt x="866" y="523"/>
                      <a:pt x="951" y="438"/>
                      <a:pt x="951" y="334"/>
                    </a:cubicBezTo>
                    <a:cubicBezTo>
                      <a:pt x="951" y="334"/>
                      <a:pt x="951" y="334"/>
                      <a:pt x="951" y="334"/>
                    </a:cubicBezTo>
                    <a:cubicBezTo>
                      <a:pt x="951" y="230"/>
                      <a:pt x="866" y="145"/>
                      <a:pt x="762" y="145"/>
                    </a:cubicBez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4000">
                  <a:latin typeface="+mj-lt"/>
                </a:endParaRPr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3E7E9D1-86E9-8598-97C1-9D3DABFB2E33}"/>
                </a:ext>
              </a:extLst>
            </p:cNvPr>
            <p:cNvSpPr txBox="1"/>
            <p:nvPr/>
          </p:nvSpPr>
          <p:spPr>
            <a:xfrm>
              <a:off x="8828255" y="3928264"/>
              <a:ext cx="1869473" cy="577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57399F4-742C-B842-61D9-83F9BF2C6FF6}"/>
              </a:ext>
            </a:extLst>
          </p:cNvPr>
          <p:cNvGrpSpPr/>
          <p:nvPr/>
        </p:nvGrpSpPr>
        <p:grpSpPr>
          <a:xfrm>
            <a:off x="6462533" y="1757297"/>
            <a:ext cx="1869474" cy="1133615"/>
            <a:chOff x="6462533" y="1757297"/>
            <a:chExt cx="1869474" cy="1133615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D79A823-474F-E55E-A357-349C112DD350}"/>
                </a:ext>
              </a:extLst>
            </p:cNvPr>
            <p:cNvGrpSpPr/>
            <p:nvPr/>
          </p:nvGrpSpPr>
          <p:grpSpPr>
            <a:xfrm>
              <a:off x="6462534" y="1798572"/>
              <a:ext cx="1869473" cy="1092340"/>
              <a:chOff x="6096000" y="2401027"/>
              <a:chExt cx="1869473" cy="1092340"/>
            </a:xfrm>
          </p:grpSpPr>
          <p:sp>
            <p:nvSpPr>
              <p:cNvPr id="29" name="Freeform 24">
                <a:extLst>
                  <a:ext uri="{FF2B5EF4-FFF2-40B4-BE49-F238E27FC236}">
                    <a16:creationId xmlns:a16="http://schemas.microsoft.com/office/drawing/2014/main" id="{E90BC966-8609-785E-0924-794566D3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00" y="2465394"/>
                <a:ext cx="1869473" cy="1027973"/>
              </a:xfrm>
              <a:custGeom>
                <a:avLst/>
                <a:gdLst>
                  <a:gd name="T0" fmla="*/ 762 w 951"/>
                  <a:gd name="T1" fmla="*/ 378 h 523"/>
                  <a:gd name="T2" fmla="*/ 200 w 951"/>
                  <a:gd name="T3" fmla="*/ 378 h 523"/>
                  <a:gd name="T4" fmla="*/ 20 w 951"/>
                  <a:gd name="T5" fmla="*/ 512 h 523"/>
                  <a:gd name="T6" fmla="*/ 20 w 951"/>
                  <a:gd name="T7" fmla="*/ 512 h 523"/>
                  <a:gd name="T8" fmla="*/ 0 w 951"/>
                  <a:gd name="T9" fmla="*/ 509 h 523"/>
                  <a:gd name="T10" fmla="*/ 0 w 951"/>
                  <a:gd name="T11" fmla="*/ 189 h 523"/>
                  <a:gd name="T12" fmla="*/ 188 w 951"/>
                  <a:gd name="T13" fmla="*/ 0 h 523"/>
                  <a:gd name="T14" fmla="*/ 762 w 951"/>
                  <a:gd name="T15" fmla="*/ 0 h 523"/>
                  <a:gd name="T16" fmla="*/ 951 w 951"/>
                  <a:gd name="T17" fmla="*/ 189 h 523"/>
                  <a:gd name="T18" fmla="*/ 951 w 951"/>
                  <a:gd name="T19" fmla="*/ 189 h 523"/>
                  <a:gd name="T20" fmla="*/ 762 w 951"/>
                  <a:gd name="T21" fmla="*/ 378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1" h="523">
                    <a:moveTo>
                      <a:pt x="762" y="378"/>
                    </a:moveTo>
                    <a:cubicBezTo>
                      <a:pt x="200" y="378"/>
                      <a:pt x="200" y="378"/>
                      <a:pt x="200" y="378"/>
                    </a:cubicBezTo>
                    <a:cubicBezTo>
                      <a:pt x="117" y="378"/>
                      <a:pt x="44" y="432"/>
                      <a:pt x="20" y="512"/>
                    </a:cubicBezTo>
                    <a:cubicBezTo>
                      <a:pt x="20" y="512"/>
                      <a:pt x="20" y="512"/>
                      <a:pt x="20" y="512"/>
                    </a:cubicBezTo>
                    <a:cubicBezTo>
                      <a:pt x="16" y="523"/>
                      <a:pt x="0" y="521"/>
                      <a:pt x="0" y="509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85"/>
                      <a:pt x="84" y="0"/>
                      <a:pt x="188" y="0"/>
                    </a:cubicBezTo>
                    <a:cubicBezTo>
                      <a:pt x="762" y="0"/>
                      <a:pt x="762" y="0"/>
                      <a:pt x="762" y="0"/>
                    </a:cubicBezTo>
                    <a:cubicBezTo>
                      <a:pt x="866" y="0"/>
                      <a:pt x="951" y="85"/>
                      <a:pt x="951" y="189"/>
                    </a:cubicBezTo>
                    <a:cubicBezTo>
                      <a:pt x="951" y="189"/>
                      <a:pt x="951" y="189"/>
                      <a:pt x="951" y="189"/>
                    </a:cubicBezTo>
                    <a:cubicBezTo>
                      <a:pt x="951" y="293"/>
                      <a:pt x="866" y="378"/>
                      <a:pt x="762" y="378"/>
                    </a:cubicBezTo>
                    <a:close/>
                  </a:path>
                </a:pathLst>
              </a:custGeom>
              <a:solidFill>
                <a:srgbClr val="C8AA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4000">
                  <a:latin typeface="+mj-lt"/>
                </a:endParaRPr>
              </a:p>
            </p:txBody>
          </p:sp>
          <p:sp>
            <p:nvSpPr>
              <p:cNvPr id="30" name="Freeform 25">
                <a:extLst>
                  <a:ext uri="{FF2B5EF4-FFF2-40B4-BE49-F238E27FC236}">
                    <a16:creationId xmlns:a16="http://schemas.microsoft.com/office/drawing/2014/main" id="{C299B254-4F18-5320-B0D1-8844E1962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00" y="2401027"/>
                <a:ext cx="1869473" cy="1027973"/>
              </a:xfrm>
              <a:custGeom>
                <a:avLst/>
                <a:gdLst>
                  <a:gd name="T0" fmla="*/ 762 w 951"/>
                  <a:gd name="T1" fmla="*/ 378 h 523"/>
                  <a:gd name="T2" fmla="*/ 200 w 951"/>
                  <a:gd name="T3" fmla="*/ 378 h 523"/>
                  <a:gd name="T4" fmla="*/ 20 w 951"/>
                  <a:gd name="T5" fmla="*/ 511 h 523"/>
                  <a:gd name="T6" fmla="*/ 20 w 951"/>
                  <a:gd name="T7" fmla="*/ 511 h 523"/>
                  <a:gd name="T8" fmla="*/ 0 w 951"/>
                  <a:gd name="T9" fmla="*/ 508 h 523"/>
                  <a:gd name="T10" fmla="*/ 0 w 951"/>
                  <a:gd name="T11" fmla="*/ 189 h 523"/>
                  <a:gd name="T12" fmla="*/ 188 w 951"/>
                  <a:gd name="T13" fmla="*/ 0 h 523"/>
                  <a:gd name="T14" fmla="*/ 762 w 951"/>
                  <a:gd name="T15" fmla="*/ 0 h 523"/>
                  <a:gd name="T16" fmla="*/ 951 w 951"/>
                  <a:gd name="T17" fmla="*/ 189 h 523"/>
                  <a:gd name="T18" fmla="*/ 951 w 951"/>
                  <a:gd name="T19" fmla="*/ 189 h 523"/>
                  <a:gd name="T20" fmla="*/ 762 w 951"/>
                  <a:gd name="T21" fmla="*/ 378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1" h="523">
                    <a:moveTo>
                      <a:pt x="762" y="378"/>
                    </a:moveTo>
                    <a:cubicBezTo>
                      <a:pt x="200" y="378"/>
                      <a:pt x="200" y="378"/>
                      <a:pt x="200" y="378"/>
                    </a:cubicBezTo>
                    <a:cubicBezTo>
                      <a:pt x="117" y="378"/>
                      <a:pt x="44" y="432"/>
                      <a:pt x="20" y="511"/>
                    </a:cubicBezTo>
                    <a:cubicBezTo>
                      <a:pt x="20" y="511"/>
                      <a:pt x="20" y="511"/>
                      <a:pt x="20" y="511"/>
                    </a:cubicBezTo>
                    <a:cubicBezTo>
                      <a:pt x="16" y="523"/>
                      <a:pt x="0" y="520"/>
                      <a:pt x="0" y="508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85"/>
                      <a:pt x="84" y="0"/>
                      <a:pt x="188" y="0"/>
                    </a:cubicBezTo>
                    <a:cubicBezTo>
                      <a:pt x="762" y="0"/>
                      <a:pt x="762" y="0"/>
                      <a:pt x="762" y="0"/>
                    </a:cubicBezTo>
                    <a:cubicBezTo>
                      <a:pt x="866" y="0"/>
                      <a:pt x="951" y="85"/>
                      <a:pt x="951" y="189"/>
                    </a:cubicBezTo>
                    <a:cubicBezTo>
                      <a:pt x="951" y="189"/>
                      <a:pt x="951" y="189"/>
                      <a:pt x="951" y="189"/>
                    </a:cubicBezTo>
                    <a:cubicBezTo>
                      <a:pt x="951" y="293"/>
                      <a:pt x="866" y="378"/>
                      <a:pt x="762" y="378"/>
                    </a:cubicBez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4000">
                  <a:latin typeface="+mj-lt"/>
                </a:endParaRPr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8931F90-EF2F-714F-C14E-0B454F268752}"/>
                </a:ext>
              </a:extLst>
            </p:cNvPr>
            <p:cNvSpPr txBox="1"/>
            <p:nvPr/>
          </p:nvSpPr>
          <p:spPr>
            <a:xfrm>
              <a:off x="6462533" y="1757297"/>
              <a:ext cx="1869473" cy="577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64584EC-FC8A-9E33-3F6E-1AE4CE99DC3E}"/>
              </a:ext>
            </a:extLst>
          </p:cNvPr>
          <p:cNvGrpSpPr/>
          <p:nvPr/>
        </p:nvGrpSpPr>
        <p:grpSpPr>
          <a:xfrm>
            <a:off x="4040821" y="3680317"/>
            <a:ext cx="1894944" cy="1092339"/>
            <a:chOff x="4040821" y="3680317"/>
            <a:chExt cx="1894944" cy="1092339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FCD6ECB-811F-3319-9325-BC0EADBE8B4F}"/>
                </a:ext>
              </a:extLst>
            </p:cNvPr>
            <p:cNvGrpSpPr/>
            <p:nvPr/>
          </p:nvGrpSpPr>
          <p:grpSpPr>
            <a:xfrm>
              <a:off x="4068186" y="3680317"/>
              <a:ext cx="1867579" cy="1092339"/>
              <a:chOff x="4039981" y="4389882"/>
              <a:chExt cx="1867579" cy="1092339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AD405DA-BDBF-E9CA-EECF-A0D3B0B93305}"/>
                  </a:ext>
                </a:extLst>
              </p:cNvPr>
              <p:cNvGrpSpPr/>
              <p:nvPr/>
            </p:nvGrpSpPr>
            <p:grpSpPr>
              <a:xfrm>
                <a:off x="4039981" y="4389882"/>
                <a:ext cx="1867579" cy="1092339"/>
                <a:chOff x="3617719" y="4247594"/>
                <a:chExt cx="1867579" cy="1092339"/>
              </a:xfrm>
            </p:grpSpPr>
            <p:sp>
              <p:nvSpPr>
                <p:cNvPr id="24" name="Freeform 30">
                  <a:extLst>
                    <a:ext uri="{FF2B5EF4-FFF2-40B4-BE49-F238E27FC236}">
                      <a16:creationId xmlns:a16="http://schemas.microsoft.com/office/drawing/2014/main" id="{1CEFF17E-8FDD-576A-6E5F-C7D06A0245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7719" y="4313853"/>
                  <a:ext cx="1867579" cy="1026080"/>
                </a:xfrm>
                <a:custGeom>
                  <a:avLst/>
                  <a:gdLst>
                    <a:gd name="T0" fmla="*/ 762 w 950"/>
                    <a:gd name="T1" fmla="*/ 145 h 522"/>
                    <a:gd name="T2" fmla="*/ 200 w 950"/>
                    <a:gd name="T3" fmla="*/ 145 h 522"/>
                    <a:gd name="T4" fmla="*/ 19 w 950"/>
                    <a:gd name="T5" fmla="*/ 11 h 522"/>
                    <a:gd name="T6" fmla="*/ 19 w 950"/>
                    <a:gd name="T7" fmla="*/ 11 h 522"/>
                    <a:gd name="T8" fmla="*/ 0 w 950"/>
                    <a:gd name="T9" fmla="*/ 14 h 522"/>
                    <a:gd name="T10" fmla="*/ 0 w 950"/>
                    <a:gd name="T11" fmla="*/ 334 h 522"/>
                    <a:gd name="T12" fmla="*/ 188 w 950"/>
                    <a:gd name="T13" fmla="*/ 522 h 522"/>
                    <a:gd name="T14" fmla="*/ 762 w 950"/>
                    <a:gd name="T15" fmla="*/ 522 h 522"/>
                    <a:gd name="T16" fmla="*/ 950 w 950"/>
                    <a:gd name="T17" fmla="*/ 334 h 522"/>
                    <a:gd name="T18" fmla="*/ 950 w 950"/>
                    <a:gd name="T19" fmla="*/ 334 h 522"/>
                    <a:gd name="T20" fmla="*/ 762 w 950"/>
                    <a:gd name="T21" fmla="*/ 145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50" h="522">
                      <a:moveTo>
                        <a:pt x="762" y="145"/>
                      </a:moveTo>
                      <a:cubicBezTo>
                        <a:pt x="200" y="145"/>
                        <a:pt x="200" y="145"/>
                        <a:pt x="200" y="145"/>
                      </a:cubicBezTo>
                      <a:cubicBezTo>
                        <a:pt x="117" y="145"/>
                        <a:pt x="44" y="91"/>
                        <a:pt x="19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16" y="0"/>
                        <a:pt x="0" y="2"/>
                        <a:pt x="0" y="14"/>
                      </a:cubicBezTo>
                      <a:cubicBezTo>
                        <a:pt x="0" y="334"/>
                        <a:pt x="0" y="334"/>
                        <a:pt x="0" y="334"/>
                      </a:cubicBezTo>
                      <a:cubicBezTo>
                        <a:pt x="0" y="438"/>
                        <a:pt x="84" y="522"/>
                        <a:pt x="188" y="522"/>
                      </a:cubicBezTo>
                      <a:cubicBezTo>
                        <a:pt x="762" y="522"/>
                        <a:pt x="762" y="522"/>
                        <a:pt x="762" y="522"/>
                      </a:cubicBezTo>
                      <a:cubicBezTo>
                        <a:pt x="866" y="522"/>
                        <a:pt x="950" y="438"/>
                        <a:pt x="950" y="334"/>
                      </a:cubicBezTo>
                      <a:cubicBezTo>
                        <a:pt x="950" y="334"/>
                        <a:pt x="950" y="334"/>
                        <a:pt x="950" y="334"/>
                      </a:cubicBezTo>
                      <a:cubicBezTo>
                        <a:pt x="950" y="229"/>
                        <a:pt x="866" y="145"/>
                        <a:pt x="762" y="145"/>
                      </a:cubicBezTo>
                      <a:close/>
                    </a:path>
                  </a:pathLst>
                </a:custGeom>
                <a:solidFill>
                  <a:srgbClr val="3B45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4000">
                    <a:latin typeface="+mj-lt"/>
                  </a:endParaRPr>
                </a:p>
              </p:txBody>
            </p:sp>
            <p:sp>
              <p:nvSpPr>
                <p:cNvPr id="25" name="Freeform 31">
                  <a:extLst>
                    <a:ext uri="{FF2B5EF4-FFF2-40B4-BE49-F238E27FC236}">
                      <a16:creationId xmlns:a16="http://schemas.microsoft.com/office/drawing/2014/main" id="{3BC3C681-4858-9CB7-0512-FAD61FB429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7719" y="4247594"/>
                  <a:ext cx="1867579" cy="1027972"/>
                </a:xfrm>
                <a:custGeom>
                  <a:avLst/>
                  <a:gdLst>
                    <a:gd name="T0" fmla="*/ 762 w 950"/>
                    <a:gd name="T1" fmla="*/ 145 h 523"/>
                    <a:gd name="T2" fmla="*/ 200 w 950"/>
                    <a:gd name="T3" fmla="*/ 145 h 523"/>
                    <a:gd name="T4" fmla="*/ 19 w 950"/>
                    <a:gd name="T5" fmla="*/ 12 h 523"/>
                    <a:gd name="T6" fmla="*/ 19 w 950"/>
                    <a:gd name="T7" fmla="*/ 12 h 523"/>
                    <a:gd name="T8" fmla="*/ 0 w 950"/>
                    <a:gd name="T9" fmla="*/ 15 h 523"/>
                    <a:gd name="T10" fmla="*/ 0 w 950"/>
                    <a:gd name="T11" fmla="*/ 334 h 523"/>
                    <a:gd name="T12" fmla="*/ 188 w 950"/>
                    <a:gd name="T13" fmla="*/ 523 h 523"/>
                    <a:gd name="T14" fmla="*/ 762 w 950"/>
                    <a:gd name="T15" fmla="*/ 523 h 523"/>
                    <a:gd name="T16" fmla="*/ 950 w 950"/>
                    <a:gd name="T17" fmla="*/ 334 h 523"/>
                    <a:gd name="T18" fmla="*/ 950 w 950"/>
                    <a:gd name="T19" fmla="*/ 334 h 523"/>
                    <a:gd name="T20" fmla="*/ 762 w 950"/>
                    <a:gd name="T21" fmla="*/ 145 h 5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50" h="523">
                      <a:moveTo>
                        <a:pt x="762" y="145"/>
                      </a:moveTo>
                      <a:cubicBezTo>
                        <a:pt x="200" y="145"/>
                        <a:pt x="200" y="145"/>
                        <a:pt x="200" y="145"/>
                      </a:cubicBezTo>
                      <a:cubicBezTo>
                        <a:pt x="117" y="145"/>
                        <a:pt x="44" y="91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6" y="0"/>
                        <a:pt x="0" y="3"/>
                        <a:pt x="0" y="15"/>
                      </a:cubicBezTo>
                      <a:cubicBezTo>
                        <a:pt x="0" y="334"/>
                        <a:pt x="0" y="334"/>
                        <a:pt x="0" y="334"/>
                      </a:cubicBezTo>
                      <a:cubicBezTo>
                        <a:pt x="0" y="438"/>
                        <a:pt x="84" y="523"/>
                        <a:pt x="188" y="523"/>
                      </a:cubicBezTo>
                      <a:cubicBezTo>
                        <a:pt x="762" y="523"/>
                        <a:pt x="762" y="523"/>
                        <a:pt x="762" y="523"/>
                      </a:cubicBezTo>
                      <a:cubicBezTo>
                        <a:pt x="866" y="523"/>
                        <a:pt x="950" y="438"/>
                        <a:pt x="950" y="334"/>
                      </a:cubicBezTo>
                      <a:cubicBezTo>
                        <a:pt x="950" y="334"/>
                        <a:pt x="950" y="334"/>
                        <a:pt x="950" y="334"/>
                      </a:cubicBezTo>
                      <a:cubicBezTo>
                        <a:pt x="950" y="230"/>
                        <a:pt x="866" y="145"/>
                        <a:pt x="762" y="145"/>
                      </a:cubicBezTo>
                      <a:close/>
                    </a:path>
                  </a:pathLst>
                </a:custGeom>
                <a:solidFill>
                  <a:srgbClr val="C8AA84"/>
                </a:solidFill>
                <a:ln>
                  <a:noFill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4000" dirty="0">
                    <a:latin typeface="+mj-lt"/>
                  </a:endParaRPr>
                </a:p>
              </p:txBody>
            </p:sp>
          </p:grp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7AB3A17-E837-0FCD-477A-7197BA9252FA}"/>
                  </a:ext>
                </a:extLst>
              </p:cNvPr>
              <p:cNvSpPr txBox="1"/>
              <p:nvPr/>
            </p:nvSpPr>
            <p:spPr>
              <a:xfrm>
                <a:off x="4195933" y="4885894"/>
                <a:ext cx="1555674" cy="310406"/>
              </a:xfrm>
              <a:prstGeom prst="rect">
                <a:avLst/>
              </a:prstGeom>
              <a:solidFill>
                <a:srgbClr val="C8AA84"/>
              </a:solidFill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1915DBF-2B07-1338-F555-3507421E78DA}"/>
                </a:ext>
              </a:extLst>
            </p:cNvPr>
            <p:cNvSpPr txBox="1"/>
            <p:nvPr/>
          </p:nvSpPr>
          <p:spPr>
            <a:xfrm>
              <a:off x="4040821" y="3939218"/>
              <a:ext cx="1869473" cy="577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808EFF7-3670-96C2-B63D-9CD325893BD8}"/>
              </a:ext>
            </a:extLst>
          </p:cNvPr>
          <p:cNvGrpSpPr/>
          <p:nvPr/>
        </p:nvGrpSpPr>
        <p:grpSpPr>
          <a:xfrm>
            <a:off x="1674469" y="1768117"/>
            <a:ext cx="1869473" cy="1122795"/>
            <a:chOff x="1674469" y="1768117"/>
            <a:chExt cx="1869473" cy="112279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FBF2EFAE-2C4F-96E9-4B36-9CAAC4950F68}"/>
                </a:ext>
              </a:extLst>
            </p:cNvPr>
            <p:cNvGrpSpPr/>
            <p:nvPr/>
          </p:nvGrpSpPr>
          <p:grpSpPr>
            <a:xfrm>
              <a:off x="1674469" y="1798572"/>
              <a:ext cx="1869473" cy="1092340"/>
              <a:chOff x="1134220" y="2401027"/>
              <a:chExt cx="1869473" cy="1092340"/>
            </a:xfrm>
          </p:grpSpPr>
          <p:sp>
            <p:nvSpPr>
              <p:cNvPr id="19" name="Freeform 21">
                <a:extLst>
                  <a:ext uri="{FF2B5EF4-FFF2-40B4-BE49-F238E27FC236}">
                    <a16:creationId xmlns:a16="http://schemas.microsoft.com/office/drawing/2014/main" id="{A863DB8F-21F8-98CB-1C6F-2730B6747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4220" y="2465394"/>
                <a:ext cx="1869473" cy="1027973"/>
              </a:xfrm>
              <a:custGeom>
                <a:avLst/>
                <a:gdLst>
                  <a:gd name="T0" fmla="*/ 763 w 951"/>
                  <a:gd name="T1" fmla="*/ 378 h 523"/>
                  <a:gd name="T2" fmla="*/ 201 w 951"/>
                  <a:gd name="T3" fmla="*/ 378 h 523"/>
                  <a:gd name="T4" fmla="*/ 20 w 951"/>
                  <a:gd name="T5" fmla="*/ 512 h 523"/>
                  <a:gd name="T6" fmla="*/ 20 w 951"/>
                  <a:gd name="T7" fmla="*/ 512 h 523"/>
                  <a:gd name="T8" fmla="*/ 0 w 951"/>
                  <a:gd name="T9" fmla="*/ 509 h 523"/>
                  <a:gd name="T10" fmla="*/ 0 w 951"/>
                  <a:gd name="T11" fmla="*/ 189 h 523"/>
                  <a:gd name="T12" fmla="*/ 189 w 951"/>
                  <a:gd name="T13" fmla="*/ 0 h 523"/>
                  <a:gd name="T14" fmla="*/ 763 w 951"/>
                  <a:gd name="T15" fmla="*/ 0 h 523"/>
                  <a:gd name="T16" fmla="*/ 951 w 951"/>
                  <a:gd name="T17" fmla="*/ 189 h 523"/>
                  <a:gd name="T18" fmla="*/ 951 w 951"/>
                  <a:gd name="T19" fmla="*/ 189 h 523"/>
                  <a:gd name="T20" fmla="*/ 763 w 951"/>
                  <a:gd name="T21" fmla="*/ 378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1" h="523">
                    <a:moveTo>
                      <a:pt x="763" y="378"/>
                    </a:moveTo>
                    <a:cubicBezTo>
                      <a:pt x="201" y="378"/>
                      <a:pt x="201" y="378"/>
                      <a:pt x="201" y="378"/>
                    </a:cubicBezTo>
                    <a:cubicBezTo>
                      <a:pt x="118" y="378"/>
                      <a:pt x="45" y="432"/>
                      <a:pt x="20" y="512"/>
                    </a:cubicBezTo>
                    <a:cubicBezTo>
                      <a:pt x="20" y="512"/>
                      <a:pt x="20" y="512"/>
                      <a:pt x="20" y="512"/>
                    </a:cubicBezTo>
                    <a:cubicBezTo>
                      <a:pt x="17" y="523"/>
                      <a:pt x="0" y="521"/>
                      <a:pt x="0" y="509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85"/>
                      <a:pt x="85" y="0"/>
                      <a:pt x="189" y="0"/>
                    </a:cubicBezTo>
                    <a:cubicBezTo>
                      <a:pt x="763" y="0"/>
                      <a:pt x="763" y="0"/>
                      <a:pt x="763" y="0"/>
                    </a:cubicBezTo>
                    <a:cubicBezTo>
                      <a:pt x="867" y="0"/>
                      <a:pt x="951" y="85"/>
                      <a:pt x="951" y="189"/>
                    </a:cubicBezTo>
                    <a:cubicBezTo>
                      <a:pt x="951" y="189"/>
                      <a:pt x="951" y="189"/>
                      <a:pt x="951" y="189"/>
                    </a:cubicBezTo>
                    <a:cubicBezTo>
                      <a:pt x="951" y="293"/>
                      <a:pt x="867" y="378"/>
                      <a:pt x="763" y="378"/>
                    </a:cubicBez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4000">
                  <a:latin typeface="+mj-lt"/>
                </a:endParaRPr>
              </a:p>
            </p:txBody>
          </p:sp>
          <p:sp>
            <p:nvSpPr>
              <p:cNvPr id="20" name="Freeform 22">
                <a:extLst>
                  <a:ext uri="{FF2B5EF4-FFF2-40B4-BE49-F238E27FC236}">
                    <a16:creationId xmlns:a16="http://schemas.microsoft.com/office/drawing/2014/main" id="{F628EFEF-991A-65D3-0389-10F30F3D8F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4220" y="2401027"/>
                <a:ext cx="1869473" cy="1027973"/>
              </a:xfrm>
              <a:custGeom>
                <a:avLst/>
                <a:gdLst>
                  <a:gd name="T0" fmla="*/ 763 w 951"/>
                  <a:gd name="T1" fmla="*/ 378 h 523"/>
                  <a:gd name="T2" fmla="*/ 201 w 951"/>
                  <a:gd name="T3" fmla="*/ 378 h 523"/>
                  <a:gd name="T4" fmla="*/ 20 w 951"/>
                  <a:gd name="T5" fmla="*/ 511 h 523"/>
                  <a:gd name="T6" fmla="*/ 20 w 951"/>
                  <a:gd name="T7" fmla="*/ 511 h 523"/>
                  <a:gd name="T8" fmla="*/ 0 w 951"/>
                  <a:gd name="T9" fmla="*/ 508 h 523"/>
                  <a:gd name="T10" fmla="*/ 0 w 951"/>
                  <a:gd name="T11" fmla="*/ 189 h 523"/>
                  <a:gd name="T12" fmla="*/ 189 w 951"/>
                  <a:gd name="T13" fmla="*/ 0 h 523"/>
                  <a:gd name="T14" fmla="*/ 763 w 951"/>
                  <a:gd name="T15" fmla="*/ 0 h 523"/>
                  <a:gd name="T16" fmla="*/ 951 w 951"/>
                  <a:gd name="T17" fmla="*/ 189 h 523"/>
                  <a:gd name="T18" fmla="*/ 951 w 951"/>
                  <a:gd name="T19" fmla="*/ 189 h 523"/>
                  <a:gd name="T20" fmla="*/ 763 w 951"/>
                  <a:gd name="T21" fmla="*/ 378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1" h="523">
                    <a:moveTo>
                      <a:pt x="763" y="378"/>
                    </a:moveTo>
                    <a:cubicBezTo>
                      <a:pt x="201" y="378"/>
                      <a:pt x="201" y="378"/>
                      <a:pt x="201" y="378"/>
                    </a:cubicBezTo>
                    <a:cubicBezTo>
                      <a:pt x="118" y="378"/>
                      <a:pt x="45" y="432"/>
                      <a:pt x="20" y="511"/>
                    </a:cubicBezTo>
                    <a:cubicBezTo>
                      <a:pt x="20" y="511"/>
                      <a:pt x="20" y="511"/>
                      <a:pt x="20" y="511"/>
                    </a:cubicBezTo>
                    <a:cubicBezTo>
                      <a:pt x="17" y="523"/>
                      <a:pt x="0" y="520"/>
                      <a:pt x="0" y="508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85"/>
                      <a:pt x="85" y="0"/>
                      <a:pt x="189" y="0"/>
                    </a:cubicBezTo>
                    <a:cubicBezTo>
                      <a:pt x="763" y="0"/>
                      <a:pt x="763" y="0"/>
                      <a:pt x="763" y="0"/>
                    </a:cubicBezTo>
                    <a:cubicBezTo>
                      <a:pt x="867" y="0"/>
                      <a:pt x="951" y="85"/>
                      <a:pt x="951" y="189"/>
                    </a:cubicBezTo>
                    <a:cubicBezTo>
                      <a:pt x="951" y="189"/>
                      <a:pt x="951" y="189"/>
                      <a:pt x="951" y="189"/>
                    </a:cubicBezTo>
                    <a:cubicBezTo>
                      <a:pt x="951" y="293"/>
                      <a:pt x="867" y="378"/>
                      <a:pt x="763" y="378"/>
                    </a:cubicBezTo>
                    <a:close/>
                  </a:path>
                </a:pathLst>
              </a:custGeom>
              <a:solidFill>
                <a:srgbClr val="C8AA84"/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4000" dirty="0">
                  <a:latin typeface="+mj-lt"/>
                </a:endParaRPr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03EA01A-4DFE-5FA4-4CF7-6F4BB14B3EBB}"/>
                </a:ext>
              </a:extLst>
            </p:cNvPr>
            <p:cNvSpPr txBox="1"/>
            <p:nvPr/>
          </p:nvSpPr>
          <p:spPr>
            <a:xfrm>
              <a:off x="1674469" y="1768117"/>
              <a:ext cx="1869473" cy="577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10BF0D6A-0704-24D0-8157-D99113617CC9}"/>
              </a:ext>
            </a:extLst>
          </p:cNvPr>
          <p:cNvSpPr txBox="1"/>
          <p:nvPr/>
        </p:nvSpPr>
        <p:spPr>
          <a:xfrm>
            <a:off x="8573701" y="1242772"/>
            <a:ext cx="2378579" cy="1762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7316B36-2891-1144-57BE-0AD16A4066BE}"/>
              </a:ext>
            </a:extLst>
          </p:cNvPr>
          <p:cNvSpPr txBox="1"/>
          <p:nvPr/>
        </p:nvSpPr>
        <p:spPr>
          <a:xfrm>
            <a:off x="6207979" y="3472889"/>
            <a:ext cx="2378579" cy="1762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1042604-9DB1-FE1B-FB5E-C6CFE9ED7747}"/>
              </a:ext>
            </a:extLst>
          </p:cNvPr>
          <p:cNvSpPr txBox="1"/>
          <p:nvPr/>
        </p:nvSpPr>
        <p:spPr>
          <a:xfrm>
            <a:off x="3795783" y="1242772"/>
            <a:ext cx="2378579" cy="1762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88A000-19AC-790F-E626-F4FFC595784A}"/>
              </a:ext>
            </a:extLst>
          </p:cNvPr>
          <p:cNvSpPr txBox="1"/>
          <p:nvPr/>
        </p:nvSpPr>
        <p:spPr>
          <a:xfrm>
            <a:off x="1366142" y="3472889"/>
            <a:ext cx="2378579" cy="1762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8092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954B14-0FD0-D4FD-07D2-BC32E198F2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32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A0E85D5-7EB9-7D38-1B32-4E11D0AB1C8A}"/>
              </a:ext>
            </a:extLst>
          </p:cNvPr>
          <p:cNvGrpSpPr/>
          <p:nvPr/>
        </p:nvGrpSpPr>
        <p:grpSpPr>
          <a:xfrm>
            <a:off x="3938528" y="1208899"/>
            <a:ext cx="4137964" cy="4137964"/>
            <a:chOff x="3913836" y="1784784"/>
            <a:chExt cx="4137964" cy="413796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84F0040-D1F5-B81C-B790-4E8B0B1FEFCD}"/>
                </a:ext>
              </a:extLst>
            </p:cNvPr>
            <p:cNvGrpSpPr/>
            <p:nvPr/>
          </p:nvGrpSpPr>
          <p:grpSpPr>
            <a:xfrm>
              <a:off x="3913836" y="1830563"/>
              <a:ext cx="4137964" cy="3779591"/>
              <a:chOff x="3678475" y="1703877"/>
              <a:chExt cx="4727100" cy="4317704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0AC4077A-D882-BCB3-A839-C0C32A60186A}"/>
                  </a:ext>
                </a:extLst>
              </p:cNvPr>
              <p:cNvGrpSpPr/>
              <p:nvPr/>
            </p:nvGrpSpPr>
            <p:grpSpPr>
              <a:xfrm rot="5400000">
                <a:off x="3130227" y="2252125"/>
                <a:ext cx="2602354" cy="1505857"/>
                <a:chOff x="1406797" y="3146334"/>
                <a:chExt cx="2602354" cy="1505857"/>
              </a:xfrm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4C7A0B81-398D-F24E-9245-78E34B1ED76C}"/>
                    </a:ext>
                  </a:extLst>
                </p:cNvPr>
                <p:cNvSpPr/>
                <p:nvPr/>
              </p:nvSpPr>
              <p:spPr>
                <a:xfrm>
                  <a:off x="1406797" y="4024558"/>
                  <a:ext cx="2295392" cy="627633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3B45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8B805FCA-7BBA-9DED-566F-4C7401ECCF09}"/>
                    </a:ext>
                  </a:extLst>
                </p:cNvPr>
                <p:cNvSpPr/>
                <p:nvPr/>
              </p:nvSpPr>
              <p:spPr>
                <a:xfrm>
                  <a:off x="2782174" y="3146334"/>
                  <a:ext cx="1226977" cy="1504735"/>
                </a:xfrm>
                <a:custGeom>
                  <a:avLst/>
                  <a:gdLst>
                    <a:gd name="connsiteX0" fmla="*/ 453879 w 723042"/>
                    <a:gd name="connsiteY0" fmla="*/ 0 h 886721"/>
                    <a:gd name="connsiteX1" fmla="*/ 477021 w 723042"/>
                    <a:gd name="connsiteY1" fmla="*/ 9479 h 886721"/>
                    <a:gd name="connsiteX2" fmla="*/ 477202 w 723042"/>
                    <a:gd name="connsiteY2" fmla="*/ 9659 h 886721"/>
                    <a:gd name="connsiteX3" fmla="*/ 713803 w 723042"/>
                    <a:gd name="connsiteY3" fmla="*/ 252452 h 886721"/>
                    <a:gd name="connsiteX4" fmla="*/ 713137 w 723042"/>
                    <a:gd name="connsiteY4" fmla="*/ 298648 h 886721"/>
                    <a:gd name="connsiteX5" fmla="*/ 690467 w 723042"/>
                    <a:gd name="connsiteY5" fmla="*/ 307887 h 886721"/>
                    <a:gd name="connsiteX6" fmla="*/ 638619 w 723042"/>
                    <a:gd name="connsiteY6" fmla="*/ 307887 h 886721"/>
                    <a:gd name="connsiteX7" fmla="*/ 526066 w 723042"/>
                    <a:gd name="connsiteY7" fmla="*/ 550965 h 886721"/>
                    <a:gd name="connsiteX8" fmla="*/ 477 w 723042"/>
                    <a:gd name="connsiteY8" fmla="*/ 886435 h 886721"/>
                    <a:gd name="connsiteX9" fmla="*/ 0 w 723042"/>
                    <a:gd name="connsiteY9" fmla="*/ 886721 h 886721"/>
                    <a:gd name="connsiteX10" fmla="*/ 268681 w 723042"/>
                    <a:gd name="connsiteY10" fmla="*/ 307887 h 886721"/>
                    <a:gd name="connsiteX11" fmla="*/ 217265 w 723042"/>
                    <a:gd name="connsiteY11" fmla="*/ 307887 h 886721"/>
                    <a:gd name="connsiteX12" fmla="*/ 184594 w 723042"/>
                    <a:gd name="connsiteY12" fmla="*/ 275216 h 886721"/>
                    <a:gd name="connsiteX13" fmla="*/ 193833 w 723042"/>
                    <a:gd name="connsiteY13" fmla="*/ 252452 h 886721"/>
                    <a:gd name="connsiteX14" fmla="*/ 430815 w 723042"/>
                    <a:gd name="connsiteY14" fmla="*/ 9659 h 886721"/>
                    <a:gd name="connsiteX15" fmla="*/ 453879 w 723042"/>
                    <a:gd name="connsiteY15" fmla="*/ 0 h 886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23042" h="886721">
                      <a:moveTo>
                        <a:pt x="453879" y="0"/>
                      </a:moveTo>
                      <a:cubicBezTo>
                        <a:pt x="462241" y="-32"/>
                        <a:pt x="470616" y="3126"/>
                        <a:pt x="477021" y="9479"/>
                      </a:cubicBezTo>
                      <a:cubicBezTo>
                        <a:pt x="477078" y="9536"/>
                        <a:pt x="477145" y="9602"/>
                        <a:pt x="477202" y="9659"/>
                      </a:cubicBezTo>
                      <a:lnTo>
                        <a:pt x="713803" y="252452"/>
                      </a:lnTo>
                      <a:cubicBezTo>
                        <a:pt x="726376" y="265396"/>
                        <a:pt x="726081" y="286075"/>
                        <a:pt x="713137" y="298648"/>
                      </a:cubicBezTo>
                      <a:cubicBezTo>
                        <a:pt x="707060" y="304554"/>
                        <a:pt x="698935" y="307859"/>
                        <a:pt x="690467" y="307887"/>
                      </a:cubicBezTo>
                      <a:lnTo>
                        <a:pt x="638619" y="307887"/>
                      </a:lnTo>
                      <a:lnTo>
                        <a:pt x="526066" y="550965"/>
                      </a:lnTo>
                      <a:cubicBezTo>
                        <a:pt x="431102" y="755562"/>
                        <a:pt x="226038" y="886445"/>
                        <a:pt x="477" y="886435"/>
                      </a:cubicBezTo>
                      <a:lnTo>
                        <a:pt x="0" y="886721"/>
                      </a:lnTo>
                      <a:lnTo>
                        <a:pt x="268681" y="307887"/>
                      </a:lnTo>
                      <a:lnTo>
                        <a:pt x="217265" y="307887"/>
                      </a:lnTo>
                      <a:cubicBezTo>
                        <a:pt x="199224" y="307887"/>
                        <a:pt x="184594" y="293257"/>
                        <a:pt x="184594" y="275216"/>
                      </a:cubicBezTo>
                      <a:cubicBezTo>
                        <a:pt x="184594" y="266711"/>
                        <a:pt x="187909" y="258548"/>
                        <a:pt x="193833" y="252452"/>
                      </a:cubicBezTo>
                      <a:lnTo>
                        <a:pt x="430815" y="9659"/>
                      </a:lnTo>
                      <a:cubicBezTo>
                        <a:pt x="437169" y="3254"/>
                        <a:pt x="445517" y="32"/>
                        <a:pt x="453879" y="0"/>
                      </a:cubicBezTo>
                      <a:close/>
                    </a:path>
                  </a:pathLst>
                </a:custGeom>
                <a:solidFill>
                  <a:srgbClr val="3B45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A6B0261C-AEE0-4267-1350-B559D168D324}"/>
                  </a:ext>
                </a:extLst>
              </p:cNvPr>
              <p:cNvGrpSpPr/>
              <p:nvPr/>
            </p:nvGrpSpPr>
            <p:grpSpPr>
              <a:xfrm rot="16200000">
                <a:off x="6351470" y="3967475"/>
                <a:ext cx="2602354" cy="1505857"/>
                <a:chOff x="1406797" y="3146334"/>
                <a:chExt cx="2602354" cy="1505857"/>
              </a:xfrm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17B1C6B8-CA5C-EDE7-957D-950DCDA18931}"/>
                    </a:ext>
                  </a:extLst>
                </p:cNvPr>
                <p:cNvSpPr/>
                <p:nvPr/>
              </p:nvSpPr>
              <p:spPr>
                <a:xfrm>
                  <a:off x="1406797" y="4024558"/>
                  <a:ext cx="2295392" cy="627633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3B45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801C4A5F-AB45-1A27-B532-EA23AF008BA9}"/>
                    </a:ext>
                  </a:extLst>
                </p:cNvPr>
                <p:cNvSpPr/>
                <p:nvPr/>
              </p:nvSpPr>
              <p:spPr>
                <a:xfrm>
                  <a:off x="2782174" y="3146334"/>
                  <a:ext cx="1226977" cy="1504735"/>
                </a:xfrm>
                <a:custGeom>
                  <a:avLst/>
                  <a:gdLst>
                    <a:gd name="connsiteX0" fmla="*/ 453879 w 723042"/>
                    <a:gd name="connsiteY0" fmla="*/ 0 h 886721"/>
                    <a:gd name="connsiteX1" fmla="*/ 477021 w 723042"/>
                    <a:gd name="connsiteY1" fmla="*/ 9479 h 886721"/>
                    <a:gd name="connsiteX2" fmla="*/ 477202 w 723042"/>
                    <a:gd name="connsiteY2" fmla="*/ 9659 h 886721"/>
                    <a:gd name="connsiteX3" fmla="*/ 713803 w 723042"/>
                    <a:gd name="connsiteY3" fmla="*/ 252452 h 886721"/>
                    <a:gd name="connsiteX4" fmla="*/ 713137 w 723042"/>
                    <a:gd name="connsiteY4" fmla="*/ 298648 h 886721"/>
                    <a:gd name="connsiteX5" fmla="*/ 690467 w 723042"/>
                    <a:gd name="connsiteY5" fmla="*/ 307887 h 886721"/>
                    <a:gd name="connsiteX6" fmla="*/ 638619 w 723042"/>
                    <a:gd name="connsiteY6" fmla="*/ 307887 h 886721"/>
                    <a:gd name="connsiteX7" fmla="*/ 526066 w 723042"/>
                    <a:gd name="connsiteY7" fmla="*/ 550965 h 886721"/>
                    <a:gd name="connsiteX8" fmla="*/ 477 w 723042"/>
                    <a:gd name="connsiteY8" fmla="*/ 886435 h 886721"/>
                    <a:gd name="connsiteX9" fmla="*/ 0 w 723042"/>
                    <a:gd name="connsiteY9" fmla="*/ 886721 h 886721"/>
                    <a:gd name="connsiteX10" fmla="*/ 268681 w 723042"/>
                    <a:gd name="connsiteY10" fmla="*/ 307887 h 886721"/>
                    <a:gd name="connsiteX11" fmla="*/ 217265 w 723042"/>
                    <a:gd name="connsiteY11" fmla="*/ 307887 h 886721"/>
                    <a:gd name="connsiteX12" fmla="*/ 184594 w 723042"/>
                    <a:gd name="connsiteY12" fmla="*/ 275216 h 886721"/>
                    <a:gd name="connsiteX13" fmla="*/ 193833 w 723042"/>
                    <a:gd name="connsiteY13" fmla="*/ 252452 h 886721"/>
                    <a:gd name="connsiteX14" fmla="*/ 430815 w 723042"/>
                    <a:gd name="connsiteY14" fmla="*/ 9659 h 886721"/>
                    <a:gd name="connsiteX15" fmla="*/ 453879 w 723042"/>
                    <a:gd name="connsiteY15" fmla="*/ 0 h 886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23042" h="886721">
                      <a:moveTo>
                        <a:pt x="453879" y="0"/>
                      </a:moveTo>
                      <a:cubicBezTo>
                        <a:pt x="462241" y="-32"/>
                        <a:pt x="470616" y="3126"/>
                        <a:pt x="477021" y="9479"/>
                      </a:cubicBezTo>
                      <a:cubicBezTo>
                        <a:pt x="477078" y="9536"/>
                        <a:pt x="477145" y="9602"/>
                        <a:pt x="477202" y="9659"/>
                      </a:cubicBezTo>
                      <a:lnTo>
                        <a:pt x="713803" y="252452"/>
                      </a:lnTo>
                      <a:cubicBezTo>
                        <a:pt x="726376" y="265396"/>
                        <a:pt x="726081" y="286075"/>
                        <a:pt x="713137" y="298648"/>
                      </a:cubicBezTo>
                      <a:cubicBezTo>
                        <a:pt x="707060" y="304554"/>
                        <a:pt x="698935" y="307859"/>
                        <a:pt x="690467" y="307887"/>
                      </a:cubicBezTo>
                      <a:lnTo>
                        <a:pt x="638619" y="307887"/>
                      </a:lnTo>
                      <a:lnTo>
                        <a:pt x="526066" y="550965"/>
                      </a:lnTo>
                      <a:cubicBezTo>
                        <a:pt x="431102" y="755562"/>
                        <a:pt x="226038" y="886445"/>
                        <a:pt x="477" y="886435"/>
                      </a:cubicBezTo>
                      <a:lnTo>
                        <a:pt x="0" y="886721"/>
                      </a:lnTo>
                      <a:lnTo>
                        <a:pt x="268681" y="307887"/>
                      </a:lnTo>
                      <a:lnTo>
                        <a:pt x="217265" y="307887"/>
                      </a:lnTo>
                      <a:cubicBezTo>
                        <a:pt x="199224" y="307887"/>
                        <a:pt x="184594" y="293257"/>
                        <a:pt x="184594" y="275216"/>
                      </a:cubicBezTo>
                      <a:cubicBezTo>
                        <a:pt x="184594" y="266711"/>
                        <a:pt x="187909" y="258548"/>
                        <a:pt x="193833" y="252452"/>
                      </a:cubicBezTo>
                      <a:lnTo>
                        <a:pt x="430815" y="9659"/>
                      </a:lnTo>
                      <a:cubicBezTo>
                        <a:pt x="437169" y="3254"/>
                        <a:pt x="445517" y="32"/>
                        <a:pt x="453879" y="0"/>
                      </a:cubicBezTo>
                      <a:close/>
                    </a:path>
                  </a:pathLst>
                </a:custGeom>
                <a:solidFill>
                  <a:srgbClr val="3B45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8F712FC-FC4A-D33C-D384-FA19BE98D180}"/>
                </a:ext>
              </a:extLst>
            </p:cNvPr>
            <p:cNvGrpSpPr/>
            <p:nvPr/>
          </p:nvGrpSpPr>
          <p:grpSpPr>
            <a:xfrm rot="16200000">
              <a:off x="4047242" y="1963970"/>
              <a:ext cx="4137964" cy="3779591"/>
              <a:chOff x="3678475" y="1703877"/>
              <a:chExt cx="4727100" cy="4317704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58A8ABA4-5B80-6820-2050-6B7AFD3E3B90}"/>
                  </a:ext>
                </a:extLst>
              </p:cNvPr>
              <p:cNvGrpSpPr/>
              <p:nvPr/>
            </p:nvGrpSpPr>
            <p:grpSpPr>
              <a:xfrm rot="5400000">
                <a:off x="3130227" y="2252125"/>
                <a:ext cx="2602354" cy="1505857"/>
                <a:chOff x="1406797" y="3146334"/>
                <a:chExt cx="2602354" cy="1505857"/>
              </a:xfrm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7E0FA613-8A62-9333-23BA-3C56507E695B}"/>
                    </a:ext>
                  </a:extLst>
                </p:cNvPr>
                <p:cNvSpPr/>
                <p:nvPr/>
              </p:nvSpPr>
              <p:spPr>
                <a:xfrm>
                  <a:off x="1406797" y="4024558"/>
                  <a:ext cx="2295392" cy="627633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C8AA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dirty="0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D0F57661-F0E5-F68E-B003-8BDECF53F361}"/>
                    </a:ext>
                  </a:extLst>
                </p:cNvPr>
                <p:cNvSpPr/>
                <p:nvPr/>
              </p:nvSpPr>
              <p:spPr>
                <a:xfrm>
                  <a:off x="2782174" y="3146334"/>
                  <a:ext cx="1226977" cy="1504735"/>
                </a:xfrm>
                <a:custGeom>
                  <a:avLst/>
                  <a:gdLst>
                    <a:gd name="connsiteX0" fmla="*/ 453879 w 723042"/>
                    <a:gd name="connsiteY0" fmla="*/ 0 h 886721"/>
                    <a:gd name="connsiteX1" fmla="*/ 477021 w 723042"/>
                    <a:gd name="connsiteY1" fmla="*/ 9479 h 886721"/>
                    <a:gd name="connsiteX2" fmla="*/ 477202 w 723042"/>
                    <a:gd name="connsiteY2" fmla="*/ 9659 h 886721"/>
                    <a:gd name="connsiteX3" fmla="*/ 713803 w 723042"/>
                    <a:gd name="connsiteY3" fmla="*/ 252452 h 886721"/>
                    <a:gd name="connsiteX4" fmla="*/ 713137 w 723042"/>
                    <a:gd name="connsiteY4" fmla="*/ 298648 h 886721"/>
                    <a:gd name="connsiteX5" fmla="*/ 690467 w 723042"/>
                    <a:gd name="connsiteY5" fmla="*/ 307887 h 886721"/>
                    <a:gd name="connsiteX6" fmla="*/ 638619 w 723042"/>
                    <a:gd name="connsiteY6" fmla="*/ 307887 h 886721"/>
                    <a:gd name="connsiteX7" fmla="*/ 526066 w 723042"/>
                    <a:gd name="connsiteY7" fmla="*/ 550965 h 886721"/>
                    <a:gd name="connsiteX8" fmla="*/ 477 w 723042"/>
                    <a:gd name="connsiteY8" fmla="*/ 886435 h 886721"/>
                    <a:gd name="connsiteX9" fmla="*/ 0 w 723042"/>
                    <a:gd name="connsiteY9" fmla="*/ 886721 h 886721"/>
                    <a:gd name="connsiteX10" fmla="*/ 268681 w 723042"/>
                    <a:gd name="connsiteY10" fmla="*/ 307887 h 886721"/>
                    <a:gd name="connsiteX11" fmla="*/ 217265 w 723042"/>
                    <a:gd name="connsiteY11" fmla="*/ 307887 h 886721"/>
                    <a:gd name="connsiteX12" fmla="*/ 184594 w 723042"/>
                    <a:gd name="connsiteY12" fmla="*/ 275216 h 886721"/>
                    <a:gd name="connsiteX13" fmla="*/ 193833 w 723042"/>
                    <a:gd name="connsiteY13" fmla="*/ 252452 h 886721"/>
                    <a:gd name="connsiteX14" fmla="*/ 430815 w 723042"/>
                    <a:gd name="connsiteY14" fmla="*/ 9659 h 886721"/>
                    <a:gd name="connsiteX15" fmla="*/ 453879 w 723042"/>
                    <a:gd name="connsiteY15" fmla="*/ 0 h 886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23042" h="886721">
                      <a:moveTo>
                        <a:pt x="453879" y="0"/>
                      </a:moveTo>
                      <a:cubicBezTo>
                        <a:pt x="462241" y="-32"/>
                        <a:pt x="470616" y="3126"/>
                        <a:pt x="477021" y="9479"/>
                      </a:cubicBezTo>
                      <a:cubicBezTo>
                        <a:pt x="477078" y="9536"/>
                        <a:pt x="477145" y="9602"/>
                        <a:pt x="477202" y="9659"/>
                      </a:cubicBezTo>
                      <a:lnTo>
                        <a:pt x="713803" y="252452"/>
                      </a:lnTo>
                      <a:cubicBezTo>
                        <a:pt x="726376" y="265396"/>
                        <a:pt x="726081" y="286075"/>
                        <a:pt x="713137" y="298648"/>
                      </a:cubicBezTo>
                      <a:cubicBezTo>
                        <a:pt x="707060" y="304554"/>
                        <a:pt x="698935" y="307859"/>
                        <a:pt x="690467" y="307887"/>
                      </a:cubicBezTo>
                      <a:lnTo>
                        <a:pt x="638619" y="307887"/>
                      </a:lnTo>
                      <a:lnTo>
                        <a:pt x="526066" y="550965"/>
                      </a:lnTo>
                      <a:cubicBezTo>
                        <a:pt x="431102" y="755562"/>
                        <a:pt x="226038" y="886445"/>
                        <a:pt x="477" y="886435"/>
                      </a:cubicBezTo>
                      <a:lnTo>
                        <a:pt x="0" y="886721"/>
                      </a:lnTo>
                      <a:lnTo>
                        <a:pt x="268681" y="307887"/>
                      </a:lnTo>
                      <a:lnTo>
                        <a:pt x="217265" y="307887"/>
                      </a:lnTo>
                      <a:cubicBezTo>
                        <a:pt x="199224" y="307887"/>
                        <a:pt x="184594" y="293257"/>
                        <a:pt x="184594" y="275216"/>
                      </a:cubicBezTo>
                      <a:cubicBezTo>
                        <a:pt x="184594" y="266711"/>
                        <a:pt x="187909" y="258548"/>
                        <a:pt x="193833" y="252452"/>
                      </a:cubicBezTo>
                      <a:lnTo>
                        <a:pt x="430815" y="9659"/>
                      </a:lnTo>
                      <a:cubicBezTo>
                        <a:pt x="437169" y="3254"/>
                        <a:pt x="445517" y="32"/>
                        <a:pt x="453879" y="0"/>
                      </a:cubicBezTo>
                      <a:close/>
                    </a:path>
                  </a:pathLst>
                </a:custGeom>
                <a:solidFill>
                  <a:srgbClr val="C8AA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84A1ED03-096B-865E-3BE7-72A2E62AB335}"/>
                  </a:ext>
                </a:extLst>
              </p:cNvPr>
              <p:cNvGrpSpPr/>
              <p:nvPr/>
            </p:nvGrpSpPr>
            <p:grpSpPr>
              <a:xfrm rot="16200000">
                <a:off x="6351470" y="3967475"/>
                <a:ext cx="2602354" cy="1505857"/>
                <a:chOff x="1406797" y="3146334"/>
                <a:chExt cx="2602354" cy="1505857"/>
              </a:xfrm>
            </p:grpSpPr>
            <p:sp>
              <p:nvSpPr>
                <p:cNvPr id="8" name="Freeform: Shape 7">
                  <a:extLst>
                    <a:ext uri="{FF2B5EF4-FFF2-40B4-BE49-F238E27FC236}">
                      <a16:creationId xmlns:a16="http://schemas.microsoft.com/office/drawing/2014/main" id="{EE76D779-5E4B-D07F-BE65-1A43B5C4CFEE}"/>
                    </a:ext>
                  </a:extLst>
                </p:cNvPr>
                <p:cNvSpPr/>
                <p:nvPr/>
              </p:nvSpPr>
              <p:spPr>
                <a:xfrm>
                  <a:off x="1406797" y="4024558"/>
                  <a:ext cx="2295392" cy="627633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C8AA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dirty="0"/>
                </a:p>
              </p:txBody>
            </p:sp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D8566708-CF81-B6D7-745E-26253B62D292}"/>
                    </a:ext>
                  </a:extLst>
                </p:cNvPr>
                <p:cNvSpPr/>
                <p:nvPr/>
              </p:nvSpPr>
              <p:spPr>
                <a:xfrm>
                  <a:off x="2782174" y="3146334"/>
                  <a:ext cx="1226977" cy="1504735"/>
                </a:xfrm>
                <a:custGeom>
                  <a:avLst/>
                  <a:gdLst>
                    <a:gd name="connsiteX0" fmla="*/ 453879 w 723042"/>
                    <a:gd name="connsiteY0" fmla="*/ 0 h 886721"/>
                    <a:gd name="connsiteX1" fmla="*/ 477021 w 723042"/>
                    <a:gd name="connsiteY1" fmla="*/ 9479 h 886721"/>
                    <a:gd name="connsiteX2" fmla="*/ 477202 w 723042"/>
                    <a:gd name="connsiteY2" fmla="*/ 9659 h 886721"/>
                    <a:gd name="connsiteX3" fmla="*/ 713803 w 723042"/>
                    <a:gd name="connsiteY3" fmla="*/ 252452 h 886721"/>
                    <a:gd name="connsiteX4" fmla="*/ 713137 w 723042"/>
                    <a:gd name="connsiteY4" fmla="*/ 298648 h 886721"/>
                    <a:gd name="connsiteX5" fmla="*/ 690467 w 723042"/>
                    <a:gd name="connsiteY5" fmla="*/ 307887 h 886721"/>
                    <a:gd name="connsiteX6" fmla="*/ 638619 w 723042"/>
                    <a:gd name="connsiteY6" fmla="*/ 307887 h 886721"/>
                    <a:gd name="connsiteX7" fmla="*/ 526066 w 723042"/>
                    <a:gd name="connsiteY7" fmla="*/ 550965 h 886721"/>
                    <a:gd name="connsiteX8" fmla="*/ 477 w 723042"/>
                    <a:gd name="connsiteY8" fmla="*/ 886435 h 886721"/>
                    <a:gd name="connsiteX9" fmla="*/ 0 w 723042"/>
                    <a:gd name="connsiteY9" fmla="*/ 886721 h 886721"/>
                    <a:gd name="connsiteX10" fmla="*/ 268681 w 723042"/>
                    <a:gd name="connsiteY10" fmla="*/ 307887 h 886721"/>
                    <a:gd name="connsiteX11" fmla="*/ 217265 w 723042"/>
                    <a:gd name="connsiteY11" fmla="*/ 307887 h 886721"/>
                    <a:gd name="connsiteX12" fmla="*/ 184594 w 723042"/>
                    <a:gd name="connsiteY12" fmla="*/ 275216 h 886721"/>
                    <a:gd name="connsiteX13" fmla="*/ 193833 w 723042"/>
                    <a:gd name="connsiteY13" fmla="*/ 252452 h 886721"/>
                    <a:gd name="connsiteX14" fmla="*/ 430815 w 723042"/>
                    <a:gd name="connsiteY14" fmla="*/ 9659 h 886721"/>
                    <a:gd name="connsiteX15" fmla="*/ 453879 w 723042"/>
                    <a:gd name="connsiteY15" fmla="*/ 0 h 886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23042" h="886721">
                      <a:moveTo>
                        <a:pt x="453879" y="0"/>
                      </a:moveTo>
                      <a:cubicBezTo>
                        <a:pt x="462241" y="-32"/>
                        <a:pt x="470616" y="3126"/>
                        <a:pt x="477021" y="9479"/>
                      </a:cubicBezTo>
                      <a:cubicBezTo>
                        <a:pt x="477078" y="9536"/>
                        <a:pt x="477145" y="9602"/>
                        <a:pt x="477202" y="9659"/>
                      </a:cubicBezTo>
                      <a:lnTo>
                        <a:pt x="713803" y="252452"/>
                      </a:lnTo>
                      <a:cubicBezTo>
                        <a:pt x="726376" y="265396"/>
                        <a:pt x="726081" y="286075"/>
                        <a:pt x="713137" y="298648"/>
                      </a:cubicBezTo>
                      <a:cubicBezTo>
                        <a:pt x="707060" y="304554"/>
                        <a:pt x="698935" y="307859"/>
                        <a:pt x="690467" y="307887"/>
                      </a:cubicBezTo>
                      <a:lnTo>
                        <a:pt x="638619" y="307887"/>
                      </a:lnTo>
                      <a:lnTo>
                        <a:pt x="526066" y="550965"/>
                      </a:lnTo>
                      <a:cubicBezTo>
                        <a:pt x="431102" y="755562"/>
                        <a:pt x="226038" y="886445"/>
                        <a:pt x="477" y="886435"/>
                      </a:cubicBezTo>
                      <a:lnTo>
                        <a:pt x="0" y="886721"/>
                      </a:lnTo>
                      <a:lnTo>
                        <a:pt x="268681" y="307887"/>
                      </a:lnTo>
                      <a:lnTo>
                        <a:pt x="217265" y="307887"/>
                      </a:lnTo>
                      <a:cubicBezTo>
                        <a:pt x="199224" y="307887"/>
                        <a:pt x="184594" y="293257"/>
                        <a:pt x="184594" y="275216"/>
                      </a:cubicBezTo>
                      <a:cubicBezTo>
                        <a:pt x="184594" y="266711"/>
                        <a:pt x="187909" y="258548"/>
                        <a:pt x="193833" y="252452"/>
                      </a:cubicBezTo>
                      <a:lnTo>
                        <a:pt x="430815" y="9659"/>
                      </a:lnTo>
                      <a:cubicBezTo>
                        <a:pt x="437169" y="3254"/>
                        <a:pt x="445517" y="32"/>
                        <a:pt x="453879" y="0"/>
                      </a:cubicBezTo>
                      <a:close/>
                    </a:path>
                  </a:pathLst>
                </a:custGeom>
                <a:solidFill>
                  <a:srgbClr val="C8AA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A1D12BD-6E1D-BEAD-CC33-408A00CE61E6}"/>
              </a:ext>
            </a:extLst>
          </p:cNvPr>
          <p:cNvGrpSpPr/>
          <p:nvPr/>
        </p:nvGrpSpPr>
        <p:grpSpPr>
          <a:xfrm>
            <a:off x="5468699" y="2762243"/>
            <a:ext cx="1074060" cy="1074060"/>
            <a:chOff x="6761849" y="2462435"/>
            <a:chExt cx="612000" cy="61200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3A561DE-070F-4824-B8CC-08DF1D45A0D4}"/>
                </a:ext>
              </a:extLst>
            </p:cNvPr>
            <p:cNvSpPr/>
            <p:nvPr/>
          </p:nvSpPr>
          <p:spPr>
            <a:xfrm>
              <a:off x="6761849" y="2462435"/>
              <a:ext cx="612000" cy="61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956" cap="flat">
              <a:noFill/>
              <a:prstDash val="solid"/>
              <a:miter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37636F3-80B2-1EE5-4DFF-9E7AD5A75546}"/>
                </a:ext>
              </a:extLst>
            </p:cNvPr>
            <p:cNvSpPr/>
            <p:nvPr/>
          </p:nvSpPr>
          <p:spPr>
            <a:xfrm>
              <a:off x="7022586" y="2619456"/>
              <a:ext cx="199389" cy="198998"/>
            </a:xfrm>
            <a:custGeom>
              <a:avLst/>
              <a:gdLst>
                <a:gd name="connsiteX0" fmla="*/ 164272 w 199389"/>
                <a:gd name="connsiteY0" fmla="*/ 35117 h 198998"/>
                <a:gd name="connsiteX1" fmla="*/ 160370 w 199389"/>
                <a:gd name="connsiteY1" fmla="*/ 0 h 198998"/>
                <a:gd name="connsiteX2" fmla="*/ 117448 w 199389"/>
                <a:gd name="connsiteY2" fmla="*/ 42921 h 198998"/>
                <a:gd name="connsiteX3" fmla="*/ 119789 w 199389"/>
                <a:gd name="connsiteY3" fmla="*/ 63211 h 198998"/>
                <a:gd name="connsiteX4" fmla="*/ 57358 w 199389"/>
                <a:gd name="connsiteY4" fmla="*/ 125642 h 198998"/>
                <a:gd name="connsiteX5" fmla="*/ 39019 w 199389"/>
                <a:gd name="connsiteY5" fmla="*/ 120960 h 198998"/>
                <a:gd name="connsiteX6" fmla="*/ 0 w 199389"/>
                <a:gd name="connsiteY6" fmla="*/ 159979 h 198998"/>
                <a:gd name="connsiteX7" fmla="*/ 39019 w 199389"/>
                <a:gd name="connsiteY7" fmla="*/ 198999 h 198998"/>
                <a:gd name="connsiteX8" fmla="*/ 78039 w 199389"/>
                <a:gd name="connsiteY8" fmla="*/ 159979 h 198998"/>
                <a:gd name="connsiteX9" fmla="*/ 73747 w 199389"/>
                <a:gd name="connsiteY9" fmla="*/ 142031 h 198998"/>
                <a:gd name="connsiteX10" fmla="*/ 136178 w 199389"/>
                <a:gd name="connsiteY10" fmla="*/ 79600 h 198998"/>
                <a:gd name="connsiteX11" fmla="*/ 156468 w 199389"/>
                <a:gd name="connsiteY11" fmla="*/ 81941 h 198998"/>
                <a:gd name="connsiteX12" fmla="*/ 199389 w 199389"/>
                <a:gd name="connsiteY12" fmla="*/ 39019 h 198998"/>
                <a:gd name="connsiteX13" fmla="*/ 164272 w 199389"/>
                <a:gd name="connsiteY13" fmla="*/ 35117 h 1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389" h="198998">
                  <a:moveTo>
                    <a:pt x="164272" y="35117"/>
                  </a:moveTo>
                  <a:lnTo>
                    <a:pt x="160370" y="0"/>
                  </a:lnTo>
                  <a:lnTo>
                    <a:pt x="117448" y="42921"/>
                  </a:lnTo>
                  <a:lnTo>
                    <a:pt x="119789" y="63211"/>
                  </a:lnTo>
                  <a:lnTo>
                    <a:pt x="57358" y="125642"/>
                  </a:lnTo>
                  <a:cubicBezTo>
                    <a:pt x="51896" y="122911"/>
                    <a:pt x="45653" y="120960"/>
                    <a:pt x="39019" y="120960"/>
                  </a:cubicBezTo>
                  <a:cubicBezTo>
                    <a:pt x="17559" y="120960"/>
                    <a:pt x="0" y="138519"/>
                    <a:pt x="0" y="159979"/>
                  </a:cubicBezTo>
                  <a:cubicBezTo>
                    <a:pt x="0" y="181440"/>
                    <a:pt x="17559" y="198999"/>
                    <a:pt x="39019" y="198999"/>
                  </a:cubicBezTo>
                  <a:cubicBezTo>
                    <a:pt x="60480" y="198999"/>
                    <a:pt x="78039" y="181440"/>
                    <a:pt x="78039" y="159979"/>
                  </a:cubicBezTo>
                  <a:cubicBezTo>
                    <a:pt x="78039" y="153346"/>
                    <a:pt x="76478" y="147493"/>
                    <a:pt x="73747" y="142031"/>
                  </a:cubicBezTo>
                  <a:lnTo>
                    <a:pt x="136178" y="79600"/>
                  </a:lnTo>
                  <a:lnTo>
                    <a:pt x="156468" y="81941"/>
                  </a:lnTo>
                  <a:lnTo>
                    <a:pt x="199389" y="39019"/>
                  </a:lnTo>
                  <a:lnTo>
                    <a:pt x="164272" y="35117"/>
                  </a:lnTo>
                  <a:close/>
                </a:path>
              </a:pathLst>
            </a:custGeom>
            <a:solidFill>
              <a:schemeClr val="bg1"/>
            </a:solidFill>
            <a:ln w="684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D41CEB6-1C73-3F17-9D31-B30A6F414F1F}"/>
                </a:ext>
              </a:extLst>
            </p:cNvPr>
            <p:cNvSpPr/>
            <p:nvPr/>
          </p:nvSpPr>
          <p:spPr>
            <a:xfrm>
              <a:off x="6913722" y="2631162"/>
              <a:ext cx="296547" cy="296547"/>
            </a:xfrm>
            <a:custGeom>
              <a:avLst/>
              <a:gdLst>
                <a:gd name="connsiteX0" fmla="*/ 276257 w 296547"/>
                <a:gd name="connsiteY0" fmla="*/ 81160 h 296547"/>
                <a:gd name="connsiteX1" fmla="*/ 271185 w 296547"/>
                <a:gd name="connsiteY1" fmla="*/ 86623 h 296547"/>
                <a:gd name="connsiteX2" fmla="*/ 263771 w 296547"/>
                <a:gd name="connsiteY2" fmla="*/ 85843 h 296547"/>
                <a:gd name="connsiteX3" fmla="*/ 255577 w 296547"/>
                <a:gd name="connsiteY3" fmla="*/ 84672 h 296547"/>
                <a:gd name="connsiteX4" fmla="*/ 273136 w 296547"/>
                <a:gd name="connsiteY4" fmla="*/ 148274 h 296547"/>
                <a:gd name="connsiteX5" fmla="*/ 148274 w 296547"/>
                <a:gd name="connsiteY5" fmla="*/ 273136 h 296547"/>
                <a:gd name="connsiteX6" fmla="*/ 23412 w 296547"/>
                <a:gd name="connsiteY6" fmla="*/ 148274 h 296547"/>
                <a:gd name="connsiteX7" fmla="*/ 148274 w 296547"/>
                <a:gd name="connsiteY7" fmla="*/ 23412 h 296547"/>
                <a:gd name="connsiteX8" fmla="*/ 211875 w 296547"/>
                <a:gd name="connsiteY8" fmla="*/ 40970 h 296547"/>
                <a:gd name="connsiteX9" fmla="*/ 211095 w 296547"/>
                <a:gd name="connsiteY9" fmla="*/ 33166 h 296547"/>
                <a:gd name="connsiteX10" fmla="*/ 209924 w 296547"/>
                <a:gd name="connsiteY10" fmla="*/ 25363 h 296547"/>
                <a:gd name="connsiteX11" fmla="*/ 215387 w 296547"/>
                <a:gd name="connsiteY11" fmla="*/ 19900 h 296547"/>
                <a:gd name="connsiteX12" fmla="*/ 218118 w 296547"/>
                <a:gd name="connsiteY12" fmla="*/ 17169 h 296547"/>
                <a:gd name="connsiteX13" fmla="*/ 148274 w 296547"/>
                <a:gd name="connsiteY13" fmla="*/ 0 h 296547"/>
                <a:gd name="connsiteX14" fmla="*/ 0 w 296547"/>
                <a:gd name="connsiteY14" fmla="*/ 148274 h 296547"/>
                <a:gd name="connsiteX15" fmla="*/ 148274 w 296547"/>
                <a:gd name="connsiteY15" fmla="*/ 296547 h 296547"/>
                <a:gd name="connsiteX16" fmla="*/ 296547 w 296547"/>
                <a:gd name="connsiteY16" fmla="*/ 148274 h 296547"/>
                <a:gd name="connsiteX17" fmla="*/ 278989 w 296547"/>
                <a:gd name="connsiteY17" fmla="*/ 78819 h 296547"/>
                <a:gd name="connsiteX18" fmla="*/ 276257 w 296547"/>
                <a:gd name="connsiteY18" fmla="*/ 81160 h 29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6547" h="296547">
                  <a:moveTo>
                    <a:pt x="276257" y="81160"/>
                  </a:moveTo>
                  <a:lnTo>
                    <a:pt x="271185" y="86623"/>
                  </a:lnTo>
                  <a:lnTo>
                    <a:pt x="263771" y="85843"/>
                  </a:lnTo>
                  <a:lnTo>
                    <a:pt x="255577" y="84672"/>
                  </a:lnTo>
                  <a:cubicBezTo>
                    <a:pt x="266502" y="103401"/>
                    <a:pt x="273136" y="124862"/>
                    <a:pt x="273136" y="148274"/>
                  </a:cubicBezTo>
                  <a:cubicBezTo>
                    <a:pt x="273136" y="216948"/>
                    <a:pt x="216948" y="273136"/>
                    <a:pt x="148274" y="273136"/>
                  </a:cubicBezTo>
                  <a:cubicBezTo>
                    <a:pt x="79600" y="273136"/>
                    <a:pt x="23412" y="216948"/>
                    <a:pt x="23412" y="148274"/>
                  </a:cubicBezTo>
                  <a:cubicBezTo>
                    <a:pt x="23412" y="79600"/>
                    <a:pt x="79600" y="23412"/>
                    <a:pt x="148274" y="23412"/>
                  </a:cubicBezTo>
                  <a:cubicBezTo>
                    <a:pt x="171295" y="23412"/>
                    <a:pt x="193146" y="29655"/>
                    <a:pt x="211875" y="40970"/>
                  </a:cubicBezTo>
                  <a:lnTo>
                    <a:pt x="211095" y="33166"/>
                  </a:lnTo>
                  <a:lnTo>
                    <a:pt x="209924" y="25363"/>
                  </a:lnTo>
                  <a:lnTo>
                    <a:pt x="215387" y="19900"/>
                  </a:lnTo>
                  <a:lnTo>
                    <a:pt x="218118" y="17169"/>
                  </a:lnTo>
                  <a:cubicBezTo>
                    <a:pt x="197048" y="6243"/>
                    <a:pt x="173636" y="0"/>
                    <a:pt x="148274" y="0"/>
                  </a:cubicBezTo>
                  <a:cubicBezTo>
                    <a:pt x="66333" y="0"/>
                    <a:pt x="0" y="66333"/>
                    <a:pt x="0" y="148274"/>
                  </a:cubicBezTo>
                  <a:cubicBezTo>
                    <a:pt x="0" y="230214"/>
                    <a:pt x="66333" y="296547"/>
                    <a:pt x="148274" y="296547"/>
                  </a:cubicBezTo>
                  <a:cubicBezTo>
                    <a:pt x="230214" y="296547"/>
                    <a:pt x="296547" y="230214"/>
                    <a:pt x="296547" y="148274"/>
                  </a:cubicBezTo>
                  <a:cubicBezTo>
                    <a:pt x="296547" y="122911"/>
                    <a:pt x="290304" y="99499"/>
                    <a:pt x="278989" y="78819"/>
                  </a:cubicBezTo>
                  <a:lnTo>
                    <a:pt x="276257" y="81160"/>
                  </a:lnTo>
                  <a:close/>
                </a:path>
              </a:pathLst>
            </a:custGeom>
            <a:solidFill>
              <a:schemeClr val="bg1"/>
            </a:solidFill>
            <a:ln w="684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2D2B57F-5C18-0196-CA69-A2AD039A69B7}"/>
                </a:ext>
              </a:extLst>
            </p:cNvPr>
            <p:cNvSpPr/>
            <p:nvPr/>
          </p:nvSpPr>
          <p:spPr>
            <a:xfrm>
              <a:off x="6968349" y="2685789"/>
              <a:ext cx="187293" cy="187293"/>
            </a:xfrm>
            <a:custGeom>
              <a:avLst/>
              <a:gdLst>
                <a:gd name="connsiteX0" fmla="*/ 158809 w 187293"/>
                <a:gd name="connsiteY0" fmla="*/ 67113 h 187293"/>
                <a:gd name="connsiteX1" fmla="*/ 163881 w 187293"/>
                <a:gd name="connsiteY1" fmla="*/ 93647 h 187293"/>
                <a:gd name="connsiteX2" fmla="*/ 93647 w 187293"/>
                <a:gd name="connsiteY2" fmla="*/ 163881 h 187293"/>
                <a:gd name="connsiteX3" fmla="*/ 23412 w 187293"/>
                <a:gd name="connsiteY3" fmla="*/ 93647 h 187293"/>
                <a:gd name="connsiteX4" fmla="*/ 93647 w 187293"/>
                <a:gd name="connsiteY4" fmla="*/ 23412 h 187293"/>
                <a:gd name="connsiteX5" fmla="*/ 120180 w 187293"/>
                <a:gd name="connsiteY5" fmla="*/ 28484 h 187293"/>
                <a:gd name="connsiteX6" fmla="*/ 137738 w 187293"/>
                <a:gd name="connsiteY6" fmla="*/ 10925 h 187293"/>
                <a:gd name="connsiteX7" fmla="*/ 93647 w 187293"/>
                <a:gd name="connsiteY7" fmla="*/ 0 h 187293"/>
                <a:gd name="connsiteX8" fmla="*/ 0 w 187293"/>
                <a:gd name="connsiteY8" fmla="*/ 93647 h 187293"/>
                <a:gd name="connsiteX9" fmla="*/ 93647 w 187293"/>
                <a:gd name="connsiteY9" fmla="*/ 187293 h 187293"/>
                <a:gd name="connsiteX10" fmla="*/ 187293 w 187293"/>
                <a:gd name="connsiteY10" fmla="*/ 93647 h 187293"/>
                <a:gd name="connsiteX11" fmla="*/ 176368 w 187293"/>
                <a:gd name="connsiteY11" fmla="*/ 49555 h 187293"/>
                <a:gd name="connsiteX12" fmla="*/ 158809 w 187293"/>
                <a:gd name="connsiteY12" fmla="*/ 67113 h 18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293" h="187293">
                  <a:moveTo>
                    <a:pt x="158809" y="67113"/>
                  </a:moveTo>
                  <a:cubicBezTo>
                    <a:pt x="162321" y="75307"/>
                    <a:pt x="163881" y="84282"/>
                    <a:pt x="163881" y="93647"/>
                  </a:cubicBezTo>
                  <a:cubicBezTo>
                    <a:pt x="163881" y="132276"/>
                    <a:pt x="132276" y="163881"/>
                    <a:pt x="93647" y="163881"/>
                  </a:cubicBezTo>
                  <a:cubicBezTo>
                    <a:pt x="55017" y="163881"/>
                    <a:pt x="23412" y="132276"/>
                    <a:pt x="23412" y="93647"/>
                  </a:cubicBezTo>
                  <a:cubicBezTo>
                    <a:pt x="23412" y="55017"/>
                    <a:pt x="55017" y="23412"/>
                    <a:pt x="93647" y="23412"/>
                  </a:cubicBezTo>
                  <a:cubicBezTo>
                    <a:pt x="103011" y="23412"/>
                    <a:pt x="111986" y="25363"/>
                    <a:pt x="120180" y="28484"/>
                  </a:cubicBezTo>
                  <a:lnTo>
                    <a:pt x="137738" y="10925"/>
                  </a:lnTo>
                  <a:cubicBezTo>
                    <a:pt x="124472" y="3902"/>
                    <a:pt x="109644" y="0"/>
                    <a:pt x="93647" y="0"/>
                  </a:cubicBezTo>
                  <a:cubicBezTo>
                    <a:pt x="42141" y="0"/>
                    <a:pt x="0" y="42141"/>
                    <a:pt x="0" y="93647"/>
                  </a:cubicBezTo>
                  <a:cubicBezTo>
                    <a:pt x="0" y="145152"/>
                    <a:pt x="42141" y="187293"/>
                    <a:pt x="93647" y="187293"/>
                  </a:cubicBezTo>
                  <a:cubicBezTo>
                    <a:pt x="145152" y="187293"/>
                    <a:pt x="187293" y="145152"/>
                    <a:pt x="187293" y="93647"/>
                  </a:cubicBezTo>
                  <a:cubicBezTo>
                    <a:pt x="187293" y="77649"/>
                    <a:pt x="183391" y="62821"/>
                    <a:pt x="176368" y="49555"/>
                  </a:cubicBezTo>
                  <a:lnTo>
                    <a:pt x="158809" y="67113"/>
                  </a:lnTo>
                  <a:close/>
                </a:path>
              </a:pathLst>
            </a:custGeom>
            <a:solidFill>
              <a:schemeClr val="bg1"/>
            </a:solidFill>
            <a:ln w="6846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9C10EE1-04BC-ACA4-B324-24C1957FC09B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E2D0C92-FA62-B837-4EEB-33531D7960DD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0927D72-7C2E-7C99-18C5-18134799F5B6}"/>
              </a:ext>
            </a:extLst>
          </p:cNvPr>
          <p:cNvSpPr txBox="1"/>
          <p:nvPr/>
        </p:nvSpPr>
        <p:spPr>
          <a:xfrm>
            <a:off x="8153310" y="1320162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482F50-4CD7-EE5B-073F-ADBEAC3F941E}"/>
              </a:ext>
            </a:extLst>
          </p:cNvPr>
          <p:cNvSpPr txBox="1"/>
          <p:nvPr/>
        </p:nvSpPr>
        <p:spPr>
          <a:xfrm>
            <a:off x="1661859" y="1172135"/>
            <a:ext cx="2227409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F71DA18-1B1A-80B8-BD38-15F537A42349}"/>
              </a:ext>
            </a:extLst>
          </p:cNvPr>
          <p:cNvSpPr txBox="1"/>
          <p:nvPr/>
        </p:nvSpPr>
        <p:spPr>
          <a:xfrm>
            <a:off x="1951695" y="3443862"/>
            <a:ext cx="2071179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9564C-3D52-3E3D-5F55-22085130A02B}"/>
              </a:ext>
            </a:extLst>
          </p:cNvPr>
          <p:cNvSpPr txBox="1"/>
          <p:nvPr/>
        </p:nvSpPr>
        <p:spPr>
          <a:xfrm>
            <a:off x="8154593" y="3561435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31255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2C76FD-D928-B9DC-6B5D-490FA8EB20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33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B954C861-45EF-517E-CD04-7CB0F25B22EC}"/>
              </a:ext>
            </a:extLst>
          </p:cNvPr>
          <p:cNvGrpSpPr/>
          <p:nvPr/>
        </p:nvGrpSpPr>
        <p:grpSpPr>
          <a:xfrm>
            <a:off x="3208987" y="1730609"/>
            <a:ext cx="5774025" cy="3863519"/>
            <a:chOff x="2848865" y="1571104"/>
            <a:chExt cx="6291598" cy="4209838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C9723F0D-B192-4292-B8F0-9F810053EEE3}"/>
                </a:ext>
              </a:extLst>
            </p:cNvPr>
            <p:cNvSpPr/>
            <p:nvPr/>
          </p:nvSpPr>
          <p:spPr>
            <a:xfrm>
              <a:off x="4924580" y="3633918"/>
              <a:ext cx="2147024" cy="2147024"/>
            </a:xfrm>
            <a:prstGeom prst="ellipse">
              <a:avLst/>
            </a:prstGeom>
            <a:solidFill>
              <a:srgbClr val="C8AA8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DF755B7-E66C-7498-6DBA-6CFD3005A5D5}"/>
                </a:ext>
              </a:extLst>
            </p:cNvPr>
            <p:cNvGrpSpPr/>
            <p:nvPr/>
          </p:nvGrpSpPr>
          <p:grpSpPr>
            <a:xfrm>
              <a:off x="4203205" y="3023572"/>
              <a:ext cx="3585697" cy="1833320"/>
              <a:chOff x="7954475" y="9521483"/>
              <a:chExt cx="8484796" cy="4338166"/>
            </a:xfrm>
          </p:grpSpPr>
          <p:sp>
            <p:nvSpPr>
              <p:cNvPr id="5" name="Freeform 68">
                <a:extLst>
                  <a:ext uri="{FF2B5EF4-FFF2-40B4-BE49-F238E27FC236}">
                    <a16:creationId xmlns:a16="http://schemas.microsoft.com/office/drawing/2014/main" id="{2A94213B-E002-AB28-E353-392E32C69F66}"/>
                  </a:ext>
                </a:extLst>
              </p:cNvPr>
              <p:cNvSpPr/>
              <p:nvPr/>
            </p:nvSpPr>
            <p:spPr>
              <a:xfrm>
                <a:off x="7954475" y="9521483"/>
                <a:ext cx="8484796" cy="4338166"/>
              </a:xfrm>
              <a:custGeom>
                <a:avLst/>
                <a:gdLst>
                  <a:gd name="connsiteX0" fmla="*/ 2121199 w 4242398"/>
                  <a:gd name="connsiteY0" fmla="*/ 0 h 2169083"/>
                  <a:gd name="connsiteX1" fmla="*/ 4242398 w 4242398"/>
                  <a:gd name="connsiteY1" fmla="*/ 2121199 h 2169083"/>
                  <a:gd name="connsiteX2" fmla="*/ 4239980 w 4242398"/>
                  <a:gd name="connsiteY2" fmla="*/ 2169083 h 2169083"/>
                  <a:gd name="connsiteX3" fmla="*/ 3606786 w 4242398"/>
                  <a:gd name="connsiteY3" fmla="*/ 2169083 h 2169083"/>
                  <a:gd name="connsiteX4" fmla="*/ 3609204 w 4242398"/>
                  <a:gd name="connsiteY4" fmla="*/ 2121199 h 2169083"/>
                  <a:gd name="connsiteX5" fmla="*/ 2121199 w 4242398"/>
                  <a:gd name="connsiteY5" fmla="*/ 633194 h 2169083"/>
                  <a:gd name="connsiteX6" fmla="*/ 633194 w 4242398"/>
                  <a:gd name="connsiteY6" fmla="*/ 2121199 h 2169083"/>
                  <a:gd name="connsiteX7" fmla="*/ 635612 w 4242398"/>
                  <a:gd name="connsiteY7" fmla="*/ 2169083 h 2169083"/>
                  <a:gd name="connsiteX8" fmla="*/ 2418 w 4242398"/>
                  <a:gd name="connsiteY8" fmla="*/ 2169083 h 2169083"/>
                  <a:gd name="connsiteX9" fmla="*/ 0 w 4242398"/>
                  <a:gd name="connsiteY9" fmla="*/ 2121199 h 2169083"/>
                  <a:gd name="connsiteX10" fmla="*/ 2121199 w 4242398"/>
                  <a:gd name="connsiteY10" fmla="*/ 0 h 216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242398" h="2169083">
                    <a:moveTo>
                      <a:pt x="2121199" y="0"/>
                    </a:moveTo>
                    <a:cubicBezTo>
                      <a:pt x="3292705" y="0"/>
                      <a:pt x="4242398" y="949693"/>
                      <a:pt x="4242398" y="2121199"/>
                    </a:cubicBezTo>
                    <a:lnTo>
                      <a:pt x="4239980" y="2169083"/>
                    </a:lnTo>
                    <a:lnTo>
                      <a:pt x="3606786" y="2169083"/>
                    </a:lnTo>
                    <a:lnTo>
                      <a:pt x="3609204" y="2121199"/>
                    </a:lnTo>
                    <a:cubicBezTo>
                      <a:pt x="3609204" y="1299397"/>
                      <a:pt x="2943001" y="633194"/>
                      <a:pt x="2121199" y="633194"/>
                    </a:cubicBezTo>
                    <a:cubicBezTo>
                      <a:pt x="1299397" y="633194"/>
                      <a:pt x="633194" y="1299397"/>
                      <a:pt x="633194" y="2121199"/>
                    </a:cubicBezTo>
                    <a:lnTo>
                      <a:pt x="635612" y="2169083"/>
                    </a:lnTo>
                    <a:lnTo>
                      <a:pt x="2418" y="2169083"/>
                    </a:lnTo>
                    <a:lnTo>
                      <a:pt x="0" y="2121199"/>
                    </a:lnTo>
                    <a:cubicBezTo>
                      <a:pt x="0" y="949693"/>
                      <a:pt x="949693" y="0"/>
                      <a:pt x="212119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810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200"/>
              </a:p>
            </p:txBody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4DDDFF60-09E8-E1D3-926E-64EA668AD6FC}"/>
                  </a:ext>
                </a:extLst>
              </p:cNvPr>
              <p:cNvGrpSpPr/>
              <p:nvPr/>
            </p:nvGrpSpPr>
            <p:grpSpPr>
              <a:xfrm>
                <a:off x="8079366" y="9652365"/>
                <a:ext cx="8235162" cy="4113022"/>
                <a:chOff x="4038887" y="4826181"/>
                <a:chExt cx="4062141" cy="2028822"/>
              </a:xfrm>
            </p:grpSpPr>
            <p:sp>
              <p:nvSpPr>
                <p:cNvPr id="7" name="Freeform 4">
                  <a:extLst>
                    <a:ext uri="{FF2B5EF4-FFF2-40B4-BE49-F238E27FC236}">
                      <a16:creationId xmlns:a16="http://schemas.microsoft.com/office/drawing/2014/main" id="{61F928FE-2596-4B35-B045-8DB1626C67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3749" y="4826181"/>
                  <a:ext cx="1433961" cy="942489"/>
                </a:xfrm>
                <a:custGeom>
                  <a:avLst/>
                  <a:gdLst>
                    <a:gd name="T0" fmla="*/ 111 w 461"/>
                    <a:gd name="T1" fmla="*/ 303 h 303"/>
                    <a:gd name="T2" fmla="*/ 0 w 461"/>
                    <a:gd name="T3" fmla="*/ 191 h 303"/>
                    <a:gd name="T4" fmla="*/ 461 w 461"/>
                    <a:gd name="T5" fmla="*/ 0 h 303"/>
                    <a:gd name="T6" fmla="*/ 461 w 461"/>
                    <a:gd name="T7" fmla="*/ 158 h 303"/>
                    <a:gd name="T8" fmla="*/ 111 w 461"/>
                    <a:gd name="T9" fmla="*/ 303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303">
                      <a:moveTo>
                        <a:pt x="111" y="303"/>
                      </a:moveTo>
                      <a:cubicBezTo>
                        <a:pt x="0" y="191"/>
                        <a:pt x="0" y="191"/>
                        <a:pt x="0" y="191"/>
                      </a:cubicBezTo>
                      <a:cubicBezTo>
                        <a:pt x="123" y="68"/>
                        <a:pt x="287" y="0"/>
                        <a:pt x="461" y="0"/>
                      </a:cubicBezTo>
                      <a:cubicBezTo>
                        <a:pt x="461" y="158"/>
                        <a:pt x="461" y="158"/>
                        <a:pt x="461" y="158"/>
                      </a:cubicBezTo>
                      <a:cubicBezTo>
                        <a:pt x="329" y="158"/>
                        <a:pt x="205" y="209"/>
                        <a:pt x="111" y="303"/>
                      </a:cubicBezTo>
                      <a:close/>
                    </a:path>
                  </a:pathLst>
                </a:custGeom>
                <a:solidFill>
                  <a:srgbClr val="3B4576"/>
                </a:solidFill>
                <a:ln>
                  <a:noFill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7200"/>
                </a:p>
              </p:txBody>
            </p:sp>
            <p:sp>
              <p:nvSpPr>
                <p:cNvPr id="8" name="Freeform 5">
                  <a:extLst>
                    <a:ext uri="{FF2B5EF4-FFF2-40B4-BE49-F238E27FC236}">
                      <a16:creationId xmlns:a16="http://schemas.microsoft.com/office/drawing/2014/main" id="{57294450-1FCE-99A9-AE12-639CA69FDB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67710" y="4826181"/>
                  <a:ext cx="1438456" cy="942489"/>
                </a:xfrm>
                <a:custGeom>
                  <a:avLst/>
                  <a:gdLst>
                    <a:gd name="T0" fmla="*/ 350 w 462"/>
                    <a:gd name="T1" fmla="*/ 303 h 303"/>
                    <a:gd name="T2" fmla="*/ 0 w 462"/>
                    <a:gd name="T3" fmla="*/ 158 h 303"/>
                    <a:gd name="T4" fmla="*/ 0 w 462"/>
                    <a:gd name="T5" fmla="*/ 0 h 303"/>
                    <a:gd name="T6" fmla="*/ 462 w 462"/>
                    <a:gd name="T7" fmla="*/ 191 h 303"/>
                    <a:gd name="T8" fmla="*/ 350 w 462"/>
                    <a:gd name="T9" fmla="*/ 303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2" h="303">
                      <a:moveTo>
                        <a:pt x="350" y="303"/>
                      </a:moveTo>
                      <a:cubicBezTo>
                        <a:pt x="257" y="209"/>
                        <a:pt x="132" y="158"/>
                        <a:pt x="0" y="15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75" y="0"/>
                        <a:pt x="339" y="68"/>
                        <a:pt x="462" y="191"/>
                      </a:cubicBezTo>
                      <a:lnTo>
                        <a:pt x="350" y="303"/>
                      </a:lnTo>
                      <a:close/>
                    </a:path>
                  </a:pathLst>
                </a:custGeom>
                <a:solidFill>
                  <a:srgbClr val="C8AA84"/>
                </a:solidFill>
                <a:ln>
                  <a:noFill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7200"/>
                </a:p>
              </p:txBody>
            </p:sp>
            <p:sp>
              <p:nvSpPr>
                <p:cNvPr id="9" name="Freeform 6">
                  <a:extLst>
                    <a:ext uri="{FF2B5EF4-FFF2-40B4-BE49-F238E27FC236}">
                      <a16:creationId xmlns:a16="http://schemas.microsoft.com/office/drawing/2014/main" id="{199C9422-B1B9-43CE-51B6-1BC58F1E55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8887" y="5419544"/>
                  <a:ext cx="939492" cy="1435459"/>
                </a:xfrm>
                <a:custGeom>
                  <a:avLst/>
                  <a:gdLst>
                    <a:gd name="T0" fmla="*/ 158 w 302"/>
                    <a:gd name="T1" fmla="*/ 461 h 461"/>
                    <a:gd name="T2" fmla="*/ 0 w 302"/>
                    <a:gd name="T3" fmla="*/ 461 h 461"/>
                    <a:gd name="T4" fmla="*/ 191 w 302"/>
                    <a:gd name="T5" fmla="*/ 0 h 461"/>
                    <a:gd name="T6" fmla="*/ 302 w 302"/>
                    <a:gd name="T7" fmla="*/ 112 h 461"/>
                    <a:gd name="T8" fmla="*/ 158 w 302"/>
                    <a:gd name="T9" fmla="*/ 461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2" h="461">
                      <a:moveTo>
                        <a:pt x="158" y="461"/>
                      </a:moveTo>
                      <a:cubicBezTo>
                        <a:pt x="0" y="461"/>
                        <a:pt x="0" y="461"/>
                        <a:pt x="0" y="461"/>
                      </a:cubicBezTo>
                      <a:cubicBezTo>
                        <a:pt x="0" y="287"/>
                        <a:pt x="68" y="123"/>
                        <a:pt x="191" y="0"/>
                      </a:cubicBezTo>
                      <a:cubicBezTo>
                        <a:pt x="302" y="112"/>
                        <a:pt x="302" y="112"/>
                        <a:pt x="302" y="112"/>
                      </a:cubicBezTo>
                      <a:cubicBezTo>
                        <a:pt x="209" y="205"/>
                        <a:pt x="158" y="329"/>
                        <a:pt x="158" y="461"/>
                      </a:cubicBezTo>
                      <a:close/>
                    </a:path>
                  </a:pathLst>
                </a:custGeom>
                <a:solidFill>
                  <a:srgbClr val="C8AA84"/>
                </a:solidFill>
                <a:ln>
                  <a:noFill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7200" dirty="0"/>
                </a:p>
              </p:txBody>
            </p:sp>
            <p:sp>
              <p:nvSpPr>
                <p:cNvPr id="10" name="Freeform 7">
                  <a:extLst>
                    <a:ext uri="{FF2B5EF4-FFF2-40B4-BE49-F238E27FC236}">
                      <a16:creationId xmlns:a16="http://schemas.microsoft.com/office/drawing/2014/main" id="{669554BC-0C75-1DDD-861B-FE3F9AE6D9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57041" y="5419544"/>
                  <a:ext cx="943987" cy="1435459"/>
                </a:xfrm>
                <a:custGeom>
                  <a:avLst/>
                  <a:gdLst>
                    <a:gd name="T0" fmla="*/ 303 w 303"/>
                    <a:gd name="T1" fmla="*/ 461 h 461"/>
                    <a:gd name="T2" fmla="*/ 145 w 303"/>
                    <a:gd name="T3" fmla="*/ 461 h 461"/>
                    <a:gd name="T4" fmla="*/ 0 w 303"/>
                    <a:gd name="T5" fmla="*/ 112 h 461"/>
                    <a:gd name="T6" fmla="*/ 112 w 303"/>
                    <a:gd name="T7" fmla="*/ 0 h 461"/>
                    <a:gd name="T8" fmla="*/ 303 w 303"/>
                    <a:gd name="T9" fmla="*/ 461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3" h="461">
                      <a:moveTo>
                        <a:pt x="303" y="461"/>
                      </a:moveTo>
                      <a:cubicBezTo>
                        <a:pt x="145" y="461"/>
                        <a:pt x="145" y="461"/>
                        <a:pt x="145" y="461"/>
                      </a:cubicBezTo>
                      <a:cubicBezTo>
                        <a:pt x="145" y="329"/>
                        <a:pt x="93" y="205"/>
                        <a:pt x="0" y="112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235" y="123"/>
                        <a:pt x="303" y="287"/>
                        <a:pt x="303" y="461"/>
                      </a:cubicBezTo>
                      <a:close/>
                    </a:path>
                  </a:pathLst>
                </a:custGeom>
                <a:solidFill>
                  <a:srgbClr val="3B4576"/>
                </a:solidFill>
                <a:ln>
                  <a:noFill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7200"/>
                </a:p>
              </p:txBody>
            </p:sp>
          </p:grp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A8E9B4F-ED6B-3475-5C41-533FA7762F83}"/>
                </a:ext>
              </a:extLst>
            </p:cNvPr>
            <p:cNvGrpSpPr/>
            <p:nvPr/>
          </p:nvGrpSpPr>
          <p:grpSpPr>
            <a:xfrm>
              <a:off x="3269266" y="2115116"/>
              <a:ext cx="5397588" cy="2681072"/>
              <a:chOff x="2682868" y="2079621"/>
              <a:chExt cx="6765886" cy="3360727"/>
            </a:xfrm>
            <a:solidFill>
              <a:schemeClr val="bg1">
                <a:lumMod val="85000"/>
              </a:schemeClr>
            </a:solidFill>
          </p:grpSpPr>
          <p:sp>
            <p:nvSpPr>
              <p:cNvPr id="12" name="Freeform 9">
                <a:extLst>
                  <a:ext uri="{FF2B5EF4-FFF2-40B4-BE49-F238E27FC236}">
                    <a16:creationId xmlns:a16="http://schemas.microsoft.com/office/drawing/2014/main" id="{EC9C57A7-1116-3C0A-5ACF-5BF951890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7510" y="2090733"/>
                <a:ext cx="1003297" cy="85725"/>
              </a:xfrm>
              <a:custGeom>
                <a:avLst/>
                <a:gdLst>
                  <a:gd name="T0" fmla="*/ 298 w 304"/>
                  <a:gd name="T1" fmla="*/ 26 h 26"/>
                  <a:gd name="T2" fmla="*/ 297 w 304"/>
                  <a:gd name="T3" fmla="*/ 26 h 26"/>
                  <a:gd name="T4" fmla="*/ 6 w 304"/>
                  <a:gd name="T5" fmla="*/ 23 h 26"/>
                  <a:gd name="T6" fmla="*/ 0 w 304"/>
                  <a:gd name="T7" fmla="*/ 19 h 26"/>
                  <a:gd name="T8" fmla="*/ 5 w 304"/>
                  <a:gd name="T9" fmla="*/ 13 h 26"/>
                  <a:gd name="T10" fmla="*/ 299 w 304"/>
                  <a:gd name="T11" fmla="*/ 16 h 26"/>
                  <a:gd name="T12" fmla="*/ 303 w 304"/>
                  <a:gd name="T13" fmla="*/ 22 h 26"/>
                  <a:gd name="T14" fmla="*/ 298 w 304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4" h="26">
                    <a:moveTo>
                      <a:pt x="298" y="26"/>
                    </a:moveTo>
                    <a:cubicBezTo>
                      <a:pt x="298" y="26"/>
                      <a:pt x="298" y="26"/>
                      <a:pt x="297" y="26"/>
                    </a:cubicBezTo>
                    <a:cubicBezTo>
                      <a:pt x="202" y="11"/>
                      <a:pt x="102" y="10"/>
                      <a:pt x="6" y="23"/>
                    </a:cubicBezTo>
                    <a:cubicBezTo>
                      <a:pt x="3" y="24"/>
                      <a:pt x="1" y="22"/>
                      <a:pt x="0" y="19"/>
                    </a:cubicBezTo>
                    <a:cubicBezTo>
                      <a:pt x="0" y="16"/>
                      <a:pt x="2" y="13"/>
                      <a:pt x="5" y="13"/>
                    </a:cubicBezTo>
                    <a:cubicBezTo>
                      <a:pt x="102" y="0"/>
                      <a:pt x="202" y="1"/>
                      <a:pt x="299" y="16"/>
                    </a:cubicBezTo>
                    <a:cubicBezTo>
                      <a:pt x="302" y="16"/>
                      <a:pt x="304" y="19"/>
                      <a:pt x="303" y="22"/>
                    </a:cubicBezTo>
                    <a:cubicBezTo>
                      <a:pt x="303" y="24"/>
                      <a:pt x="301" y="26"/>
                      <a:pt x="29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3" name="Freeform 10">
                <a:extLst>
                  <a:ext uri="{FF2B5EF4-FFF2-40B4-BE49-F238E27FC236}">
                    <a16:creationId xmlns:a16="http://schemas.microsoft.com/office/drawing/2014/main" id="{28166DC4-8D68-88F6-3823-5E70EAB081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733" y="2090733"/>
                <a:ext cx="138113" cy="138113"/>
              </a:xfrm>
              <a:custGeom>
                <a:avLst/>
                <a:gdLst>
                  <a:gd name="T0" fmla="*/ 24 w 42"/>
                  <a:gd name="T1" fmla="*/ 1 h 42"/>
                  <a:gd name="T2" fmla="*/ 41 w 42"/>
                  <a:gd name="T3" fmla="*/ 24 h 42"/>
                  <a:gd name="T4" fmla="*/ 18 w 42"/>
                  <a:gd name="T5" fmla="*/ 40 h 42"/>
                  <a:gd name="T6" fmla="*/ 2 w 42"/>
                  <a:gd name="T7" fmla="*/ 18 h 42"/>
                  <a:gd name="T8" fmla="*/ 24 w 42"/>
                  <a:gd name="T9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24" y="1"/>
                    </a:moveTo>
                    <a:cubicBezTo>
                      <a:pt x="35" y="3"/>
                      <a:pt x="42" y="13"/>
                      <a:pt x="41" y="24"/>
                    </a:cubicBezTo>
                    <a:cubicBezTo>
                      <a:pt x="39" y="35"/>
                      <a:pt x="29" y="42"/>
                      <a:pt x="18" y="40"/>
                    </a:cubicBezTo>
                    <a:cubicBezTo>
                      <a:pt x="7" y="39"/>
                      <a:pt x="0" y="29"/>
                      <a:pt x="2" y="18"/>
                    </a:cubicBezTo>
                    <a:cubicBezTo>
                      <a:pt x="3" y="7"/>
                      <a:pt x="13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4" name="Freeform 11">
                <a:extLst>
                  <a:ext uri="{FF2B5EF4-FFF2-40B4-BE49-F238E27FC236}">
                    <a16:creationId xmlns:a16="http://schemas.microsoft.com/office/drawing/2014/main" id="{978AA989-9987-41CD-F472-9D27DC15D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1473" y="2079621"/>
                <a:ext cx="139700" cy="139700"/>
              </a:xfrm>
              <a:custGeom>
                <a:avLst/>
                <a:gdLst>
                  <a:gd name="T0" fmla="*/ 18 w 42"/>
                  <a:gd name="T1" fmla="*/ 1 h 42"/>
                  <a:gd name="T2" fmla="*/ 1 w 42"/>
                  <a:gd name="T3" fmla="*/ 24 h 42"/>
                  <a:gd name="T4" fmla="*/ 23 w 42"/>
                  <a:gd name="T5" fmla="*/ 41 h 42"/>
                  <a:gd name="T6" fmla="*/ 40 w 42"/>
                  <a:gd name="T7" fmla="*/ 18 h 42"/>
                  <a:gd name="T8" fmla="*/ 18 w 42"/>
                  <a:gd name="T9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18" y="1"/>
                    </a:moveTo>
                    <a:cubicBezTo>
                      <a:pt x="7" y="3"/>
                      <a:pt x="0" y="13"/>
                      <a:pt x="1" y="24"/>
                    </a:cubicBezTo>
                    <a:cubicBezTo>
                      <a:pt x="2" y="35"/>
                      <a:pt x="12" y="42"/>
                      <a:pt x="23" y="41"/>
                    </a:cubicBezTo>
                    <a:cubicBezTo>
                      <a:pt x="34" y="39"/>
                      <a:pt x="42" y="29"/>
                      <a:pt x="40" y="18"/>
                    </a:cubicBezTo>
                    <a:cubicBezTo>
                      <a:pt x="39" y="8"/>
                      <a:pt x="29" y="0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E1B9518A-AA94-D5C4-7DEB-32DEA51D45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8906" y="4932350"/>
                <a:ext cx="73025" cy="461962"/>
              </a:xfrm>
              <a:custGeom>
                <a:avLst/>
                <a:gdLst>
                  <a:gd name="T0" fmla="*/ 6 w 22"/>
                  <a:gd name="T1" fmla="*/ 140 h 140"/>
                  <a:gd name="T2" fmla="*/ 6 w 22"/>
                  <a:gd name="T3" fmla="*/ 140 h 140"/>
                  <a:gd name="T4" fmla="*/ 1 w 22"/>
                  <a:gd name="T5" fmla="*/ 134 h 140"/>
                  <a:gd name="T6" fmla="*/ 11 w 22"/>
                  <a:gd name="T7" fmla="*/ 5 h 140"/>
                  <a:gd name="T8" fmla="*/ 17 w 22"/>
                  <a:gd name="T9" fmla="*/ 1 h 140"/>
                  <a:gd name="T10" fmla="*/ 22 w 22"/>
                  <a:gd name="T11" fmla="*/ 6 h 140"/>
                  <a:gd name="T12" fmla="*/ 11 w 22"/>
                  <a:gd name="T13" fmla="*/ 135 h 140"/>
                  <a:gd name="T14" fmla="*/ 6 w 22"/>
                  <a:gd name="T15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40">
                    <a:moveTo>
                      <a:pt x="6" y="140"/>
                    </a:moveTo>
                    <a:cubicBezTo>
                      <a:pt x="6" y="140"/>
                      <a:pt x="6" y="140"/>
                      <a:pt x="6" y="140"/>
                    </a:cubicBezTo>
                    <a:cubicBezTo>
                      <a:pt x="3" y="140"/>
                      <a:pt x="0" y="137"/>
                      <a:pt x="1" y="134"/>
                    </a:cubicBezTo>
                    <a:cubicBezTo>
                      <a:pt x="1" y="91"/>
                      <a:pt x="5" y="48"/>
                      <a:pt x="11" y="5"/>
                    </a:cubicBezTo>
                    <a:cubicBezTo>
                      <a:pt x="12" y="2"/>
                      <a:pt x="14" y="0"/>
                      <a:pt x="17" y="1"/>
                    </a:cubicBezTo>
                    <a:cubicBezTo>
                      <a:pt x="20" y="1"/>
                      <a:pt x="22" y="4"/>
                      <a:pt x="22" y="6"/>
                    </a:cubicBezTo>
                    <a:cubicBezTo>
                      <a:pt x="15" y="49"/>
                      <a:pt x="12" y="92"/>
                      <a:pt x="11" y="135"/>
                    </a:cubicBezTo>
                    <a:cubicBezTo>
                      <a:pt x="11" y="138"/>
                      <a:pt x="9" y="140"/>
                      <a:pt x="6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6" name="Freeform 13">
                <a:extLst>
                  <a:ext uri="{FF2B5EF4-FFF2-40B4-BE49-F238E27FC236}">
                    <a16:creationId xmlns:a16="http://schemas.microsoft.com/office/drawing/2014/main" id="{8358647D-BDF5-C4DD-CBFD-C6E5B6B45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030" y="4886312"/>
                <a:ext cx="141288" cy="138113"/>
              </a:xfrm>
              <a:custGeom>
                <a:avLst/>
                <a:gdLst>
                  <a:gd name="T0" fmla="*/ 2 w 43"/>
                  <a:gd name="T1" fmla="*/ 18 h 42"/>
                  <a:gd name="T2" fmla="*/ 24 w 43"/>
                  <a:gd name="T3" fmla="*/ 1 h 42"/>
                  <a:gd name="T4" fmla="*/ 41 w 43"/>
                  <a:gd name="T5" fmla="*/ 24 h 42"/>
                  <a:gd name="T6" fmla="*/ 19 w 43"/>
                  <a:gd name="T7" fmla="*/ 40 h 42"/>
                  <a:gd name="T8" fmla="*/ 2 w 43"/>
                  <a:gd name="T9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2">
                    <a:moveTo>
                      <a:pt x="2" y="18"/>
                    </a:moveTo>
                    <a:cubicBezTo>
                      <a:pt x="3" y="7"/>
                      <a:pt x="13" y="0"/>
                      <a:pt x="24" y="1"/>
                    </a:cubicBezTo>
                    <a:cubicBezTo>
                      <a:pt x="35" y="3"/>
                      <a:pt x="43" y="13"/>
                      <a:pt x="41" y="24"/>
                    </a:cubicBezTo>
                    <a:cubicBezTo>
                      <a:pt x="39" y="34"/>
                      <a:pt x="29" y="42"/>
                      <a:pt x="19" y="40"/>
                    </a:cubicBezTo>
                    <a:cubicBezTo>
                      <a:pt x="8" y="39"/>
                      <a:pt x="0" y="2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7" name="Freeform 14">
                <a:extLst>
                  <a:ext uri="{FF2B5EF4-FFF2-40B4-BE49-F238E27FC236}">
                    <a16:creationId xmlns:a16="http://schemas.microsoft.com/office/drawing/2014/main" id="{282CF71D-8F22-CDEF-9461-4BC6D782EA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2868" y="5308585"/>
                <a:ext cx="131763" cy="131763"/>
              </a:xfrm>
              <a:custGeom>
                <a:avLst/>
                <a:gdLst>
                  <a:gd name="T0" fmla="*/ 0 w 40"/>
                  <a:gd name="T1" fmla="*/ 19 h 40"/>
                  <a:gd name="T2" fmla="*/ 20 w 40"/>
                  <a:gd name="T3" fmla="*/ 39 h 40"/>
                  <a:gd name="T4" fmla="*/ 40 w 40"/>
                  <a:gd name="T5" fmla="*/ 20 h 40"/>
                  <a:gd name="T6" fmla="*/ 20 w 40"/>
                  <a:gd name="T7" fmla="*/ 0 h 40"/>
                  <a:gd name="T8" fmla="*/ 0 w 40"/>
                  <a:gd name="T9" fmla="*/ 1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0" y="19"/>
                    </a:moveTo>
                    <a:cubicBezTo>
                      <a:pt x="0" y="30"/>
                      <a:pt x="9" y="39"/>
                      <a:pt x="20" y="39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9"/>
                      <a:pt x="31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8" name="Freeform 15">
                <a:extLst>
                  <a:ext uri="{FF2B5EF4-FFF2-40B4-BE49-F238E27FC236}">
                    <a16:creationId xmlns:a16="http://schemas.microsoft.com/office/drawing/2014/main" id="{08EE0E1D-D825-467E-1F14-3BBFE54DE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0428" y="2835269"/>
                <a:ext cx="501648" cy="488949"/>
              </a:xfrm>
              <a:custGeom>
                <a:avLst/>
                <a:gdLst>
                  <a:gd name="T0" fmla="*/ 6 w 152"/>
                  <a:gd name="T1" fmla="*/ 148 h 148"/>
                  <a:gd name="T2" fmla="*/ 3 w 152"/>
                  <a:gd name="T3" fmla="*/ 147 h 148"/>
                  <a:gd name="T4" fmla="*/ 2 w 152"/>
                  <a:gd name="T5" fmla="*/ 140 h 148"/>
                  <a:gd name="T6" fmla="*/ 63 w 152"/>
                  <a:gd name="T7" fmla="*/ 74 h 148"/>
                  <a:gd name="T8" fmla="*/ 143 w 152"/>
                  <a:gd name="T9" fmla="*/ 1 h 148"/>
                  <a:gd name="T10" fmla="*/ 150 w 152"/>
                  <a:gd name="T11" fmla="*/ 2 h 148"/>
                  <a:gd name="T12" fmla="*/ 150 w 152"/>
                  <a:gd name="T13" fmla="*/ 10 h 148"/>
                  <a:gd name="T14" fmla="*/ 70 w 152"/>
                  <a:gd name="T15" fmla="*/ 81 h 148"/>
                  <a:gd name="T16" fmla="*/ 10 w 152"/>
                  <a:gd name="T17" fmla="*/ 147 h 148"/>
                  <a:gd name="T18" fmla="*/ 6 w 152"/>
                  <a:gd name="T1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48">
                    <a:moveTo>
                      <a:pt x="6" y="148"/>
                    </a:moveTo>
                    <a:cubicBezTo>
                      <a:pt x="5" y="148"/>
                      <a:pt x="4" y="148"/>
                      <a:pt x="3" y="147"/>
                    </a:cubicBezTo>
                    <a:cubicBezTo>
                      <a:pt x="1" y="145"/>
                      <a:pt x="0" y="142"/>
                      <a:pt x="2" y="140"/>
                    </a:cubicBezTo>
                    <a:cubicBezTo>
                      <a:pt x="21" y="117"/>
                      <a:pt x="42" y="95"/>
                      <a:pt x="63" y="74"/>
                    </a:cubicBezTo>
                    <a:cubicBezTo>
                      <a:pt x="88" y="48"/>
                      <a:pt x="115" y="24"/>
                      <a:pt x="143" y="1"/>
                    </a:cubicBezTo>
                    <a:cubicBezTo>
                      <a:pt x="145" y="0"/>
                      <a:pt x="149" y="0"/>
                      <a:pt x="150" y="2"/>
                    </a:cubicBezTo>
                    <a:cubicBezTo>
                      <a:pt x="152" y="5"/>
                      <a:pt x="152" y="8"/>
                      <a:pt x="150" y="10"/>
                    </a:cubicBezTo>
                    <a:cubicBezTo>
                      <a:pt x="122" y="32"/>
                      <a:pt x="95" y="56"/>
                      <a:pt x="70" y="81"/>
                    </a:cubicBezTo>
                    <a:cubicBezTo>
                      <a:pt x="49" y="102"/>
                      <a:pt x="29" y="124"/>
                      <a:pt x="10" y="147"/>
                    </a:cubicBezTo>
                    <a:cubicBezTo>
                      <a:pt x="9" y="148"/>
                      <a:pt x="8" y="148"/>
                      <a:pt x="6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9" name="Freeform 16">
                <a:extLst>
                  <a:ext uri="{FF2B5EF4-FFF2-40B4-BE49-F238E27FC236}">
                    <a16:creationId xmlns:a16="http://schemas.microsoft.com/office/drawing/2014/main" id="{AD43B942-B856-8672-1ABC-4012E1A2B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1216" y="3230555"/>
                <a:ext cx="146050" cy="149225"/>
              </a:xfrm>
              <a:custGeom>
                <a:avLst/>
                <a:gdLst>
                  <a:gd name="T0" fmla="*/ 37 w 44"/>
                  <a:gd name="T1" fmla="*/ 35 h 45"/>
                  <a:gd name="T2" fmla="*/ 9 w 44"/>
                  <a:gd name="T3" fmla="*/ 38 h 45"/>
                  <a:gd name="T4" fmla="*/ 7 w 44"/>
                  <a:gd name="T5" fmla="*/ 10 h 45"/>
                  <a:gd name="T6" fmla="*/ 35 w 44"/>
                  <a:gd name="T7" fmla="*/ 8 h 45"/>
                  <a:gd name="T8" fmla="*/ 37 w 44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37" y="35"/>
                    </a:moveTo>
                    <a:cubicBezTo>
                      <a:pt x="30" y="44"/>
                      <a:pt x="18" y="45"/>
                      <a:pt x="9" y="38"/>
                    </a:cubicBezTo>
                    <a:cubicBezTo>
                      <a:pt x="1" y="31"/>
                      <a:pt x="0" y="18"/>
                      <a:pt x="7" y="10"/>
                    </a:cubicBezTo>
                    <a:cubicBezTo>
                      <a:pt x="14" y="1"/>
                      <a:pt x="27" y="0"/>
                      <a:pt x="35" y="8"/>
                    </a:cubicBezTo>
                    <a:cubicBezTo>
                      <a:pt x="43" y="15"/>
                      <a:pt x="44" y="27"/>
                      <a:pt x="3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0" name="Freeform 17">
                <a:extLst>
                  <a:ext uri="{FF2B5EF4-FFF2-40B4-BE49-F238E27FC236}">
                    <a16:creationId xmlns:a16="http://schemas.microsoft.com/office/drawing/2014/main" id="{6F1B07A6-3843-60C5-5201-FF577088E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0003" y="2782879"/>
                <a:ext cx="144462" cy="147637"/>
              </a:xfrm>
              <a:custGeom>
                <a:avLst/>
                <a:gdLst>
                  <a:gd name="T0" fmla="*/ 34 w 44"/>
                  <a:gd name="T1" fmla="*/ 38 h 45"/>
                  <a:gd name="T2" fmla="*/ 37 w 44"/>
                  <a:gd name="T3" fmla="*/ 10 h 45"/>
                  <a:gd name="T4" fmla="*/ 9 w 44"/>
                  <a:gd name="T5" fmla="*/ 7 h 45"/>
                  <a:gd name="T6" fmla="*/ 7 w 44"/>
                  <a:gd name="T7" fmla="*/ 35 h 45"/>
                  <a:gd name="T8" fmla="*/ 34 w 44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34" y="38"/>
                    </a:moveTo>
                    <a:cubicBezTo>
                      <a:pt x="43" y="31"/>
                      <a:pt x="44" y="18"/>
                      <a:pt x="37" y="10"/>
                    </a:cubicBezTo>
                    <a:cubicBezTo>
                      <a:pt x="30" y="1"/>
                      <a:pt x="18" y="0"/>
                      <a:pt x="9" y="7"/>
                    </a:cubicBezTo>
                    <a:cubicBezTo>
                      <a:pt x="1" y="14"/>
                      <a:pt x="0" y="27"/>
                      <a:pt x="7" y="35"/>
                    </a:cubicBezTo>
                    <a:cubicBezTo>
                      <a:pt x="13" y="44"/>
                      <a:pt x="26" y="45"/>
                      <a:pt x="3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1" name="Freeform 18">
                <a:extLst>
                  <a:ext uri="{FF2B5EF4-FFF2-40B4-BE49-F238E27FC236}">
                    <a16:creationId xmlns:a16="http://schemas.microsoft.com/office/drawing/2014/main" id="{983E433A-85E7-AB85-12FA-E09A52578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0841" y="2865430"/>
                <a:ext cx="487362" cy="487361"/>
              </a:xfrm>
              <a:custGeom>
                <a:avLst/>
                <a:gdLst>
                  <a:gd name="T0" fmla="*/ 142 w 148"/>
                  <a:gd name="T1" fmla="*/ 148 h 148"/>
                  <a:gd name="T2" fmla="*/ 138 w 148"/>
                  <a:gd name="T3" fmla="*/ 146 h 148"/>
                  <a:gd name="T4" fmla="*/ 70 w 148"/>
                  <a:gd name="T5" fmla="*/ 72 h 148"/>
                  <a:gd name="T6" fmla="*/ 3 w 148"/>
                  <a:gd name="T7" fmla="*/ 10 h 148"/>
                  <a:gd name="T8" fmla="*/ 2 w 148"/>
                  <a:gd name="T9" fmla="*/ 3 h 148"/>
                  <a:gd name="T10" fmla="*/ 9 w 148"/>
                  <a:gd name="T11" fmla="*/ 2 h 148"/>
                  <a:gd name="T12" fmla="*/ 78 w 148"/>
                  <a:gd name="T13" fmla="*/ 65 h 148"/>
                  <a:gd name="T14" fmla="*/ 146 w 148"/>
                  <a:gd name="T15" fmla="*/ 140 h 148"/>
                  <a:gd name="T16" fmla="*/ 145 w 148"/>
                  <a:gd name="T17" fmla="*/ 147 h 148"/>
                  <a:gd name="T18" fmla="*/ 142 w 148"/>
                  <a:gd name="T1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148">
                    <a:moveTo>
                      <a:pt x="142" y="148"/>
                    </a:moveTo>
                    <a:cubicBezTo>
                      <a:pt x="140" y="148"/>
                      <a:pt x="139" y="148"/>
                      <a:pt x="138" y="146"/>
                    </a:cubicBezTo>
                    <a:cubicBezTo>
                      <a:pt x="117" y="121"/>
                      <a:pt x="94" y="96"/>
                      <a:pt x="70" y="72"/>
                    </a:cubicBezTo>
                    <a:cubicBezTo>
                      <a:pt x="49" y="51"/>
                      <a:pt x="26" y="30"/>
                      <a:pt x="3" y="10"/>
                    </a:cubicBezTo>
                    <a:cubicBezTo>
                      <a:pt x="0" y="9"/>
                      <a:pt x="0" y="5"/>
                      <a:pt x="2" y="3"/>
                    </a:cubicBezTo>
                    <a:cubicBezTo>
                      <a:pt x="4" y="1"/>
                      <a:pt x="7" y="0"/>
                      <a:pt x="9" y="2"/>
                    </a:cubicBezTo>
                    <a:cubicBezTo>
                      <a:pt x="33" y="22"/>
                      <a:pt x="56" y="43"/>
                      <a:pt x="78" y="65"/>
                    </a:cubicBezTo>
                    <a:cubicBezTo>
                      <a:pt x="102" y="89"/>
                      <a:pt x="124" y="114"/>
                      <a:pt x="146" y="140"/>
                    </a:cubicBezTo>
                    <a:cubicBezTo>
                      <a:pt x="148" y="142"/>
                      <a:pt x="147" y="145"/>
                      <a:pt x="145" y="147"/>
                    </a:cubicBezTo>
                    <a:cubicBezTo>
                      <a:pt x="144" y="148"/>
                      <a:pt x="143" y="148"/>
                      <a:pt x="142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2" name="Freeform 19">
                <a:extLst>
                  <a:ext uri="{FF2B5EF4-FFF2-40B4-BE49-F238E27FC236}">
                    <a16:creationId xmlns:a16="http://schemas.microsoft.com/office/drawing/2014/main" id="{339F6903-F9B8-D0E4-CF92-9E983773D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2954" y="3260716"/>
                <a:ext cx="144462" cy="149225"/>
              </a:xfrm>
              <a:custGeom>
                <a:avLst/>
                <a:gdLst>
                  <a:gd name="T0" fmla="*/ 37 w 44"/>
                  <a:gd name="T1" fmla="*/ 10 h 45"/>
                  <a:gd name="T2" fmla="*/ 34 w 44"/>
                  <a:gd name="T3" fmla="*/ 38 h 45"/>
                  <a:gd name="T4" fmla="*/ 7 w 44"/>
                  <a:gd name="T5" fmla="*/ 35 h 45"/>
                  <a:gd name="T6" fmla="*/ 9 w 44"/>
                  <a:gd name="T7" fmla="*/ 7 h 45"/>
                  <a:gd name="T8" fmla="*/ 37 w 44"/>
                  <a:gd name="T9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37" y="10"/>
                    </a:moveTo>
                    <a:cubicBezTo>
                      <a:pt x="44" y="18"/>
                      <a:pt x="43" y="31"/>
                      <a:pt x="34" y="38"/>
                    </a:cubicBezTo>
                    <a:cubicBezTo>
                      <a:pt x="26" y="45"/>
                      <a:pt x="14" y="44"/>
                      <a:pt x="7" y="35"/>
                    </a:cubicBezTo>
                    <a:cubicBezTo>
                      <a:pt x="0" y="27"/>
                      <a:pt x="1" y="14"/>
                      <a:pt x="9" y="7"/>
                    </a:cubicBezTo>
                    <a:cubicBezTo>
                      <a:pt x="17" y="0"/>
                      <a:pt x="30" y="1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3" name="Freeform 20">
                <a:extLst>
                  <a:ext uri="{FF2B5EF4-FFF2-40B4-BE49-F238E27FC236}">
                    <a16:creationId xmlns:a16="http://schemas.microsoft.com/office/drawing/2014/main" id="{0B274598-B17A-41D0-866A-4455F906E0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6866" y="2816218"/>
                <a:ext cx="149224" cy="144463"/>
              </a:xfrm>
              <a:custGeom>
                <a:avLst/>
                <a:gdLst>
                  <a:gd name="T0" fmla="*/ 35 w 45"/>
                  <a:gd name="T1" fmla="*/ 7 h 44"/>
                  <a:gd name="T2" fmla="*/ 8 w 45"/>
                  <a:gd name="T3" fmla="*/ 9 h 44"/>
                  <a:gd name="T4" fmla="*/ 10 w 45"/>
                  <a:gd name="T5" fmla="*/ 37 h 44"/>
                  <a:gd name="T6" fmla="*/ 38 w 45"/>
                  <a:gd name="T7" fmla="*/ 35 h 44"/>
                  <a:gd name="T8" fmla="*/ 35 w 45"/>
                  <a:gd name="T9" fmla="*/ 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4">
                    <a:moveTo>
                      <a:pt x="35" y="7"/>
                    </a:moveTo>
                    <a:cubicBezTo>
                      <a:pt x="27" y="0"/>
                      <a:pt x="15" y="1"/>
                      <a:pt x="8" y="9"/>
                    </a:cubicBezTo>
                    <a:cubicBezTo>
                      <a:pt x="0" y="18"/>
                      <a:pt x="1" y="30"/>
                      <a:pt x="10" y="37"/>
                    </a:cubicBezTo>
                    <a:cubicBezTo>
                      <a:pt x="18" y="44"/>
                      <a:pt x="31" y="43"/>
                      <a:pt x="38" y="35"/>
                    </a:cubicBezTo>
                    <a:cubicBezTo>
                      <a:pt x="45" y="27"/>
                      <a:pt x="44" y="14"/>
                      <a:pt x="3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4" name="Freeform 21">
                <a:extLst>
                  <a:ext uri="{FF2B5EF4-FFF2-40B4-BE49-F238E27FC236}">
                    <a16:creationId xmlns:a16="http://schemas.microsoft.com/office/drawing/2014/main" id="{539E7EA6-EA9C-84D2-6AE1-B0B0DD9F3B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4476" y="4946636"/>
                <a:ext cx="68263" cy="447674"/>
              </a:xfrm>
              <a:custGeom>
                <a:avLst/>
                <a:gdLst>
                  <a:gd name="T0" fmla="*/ 16 w 21"/>
                  <a:gd name="T1" fmla="*/ 136 h 136"/>
                  <a:gd name="T2" fmla="*/ 10 w 21"/>
                  <a:gd name="T3" fmla="*/ 131 h 136"/>
                  <a:gd name="T4" fmla="*/ 0 w 21"/>
                  <a:gd name="T5" fmla="*/ 7 h 136"/>
                  <a:gd name="T6" fmla="*/ 5 w 21"/>
                  <a:gd name="T7" fmla="*/ 1 h 136"/>
                  <a:gd name="T8" fmla="*/ 11 w 21"/>
                  <a:gd name="T9" fmla="*/ 5 h 136"/>
                  <a:gd name="T10" fmla="*/ 21 w 21"/>
                  <a:gd name="T11" fmla="*/ 130 h 136"/>
                  <a:gd name="T12" fmla="*/ 16 w 21"/>
                  <a:gd name="T13" fmla="*/ 136 h 136"/>
                  <a:gd name="T14" fmla="*/ 16 w 21"/>
                  <a:gd name="T1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36">
                    <a:moveTo>
                      <a:pt x="16" y="136"/>
                    </a:moveTo>
                    <a:cubicBezTo>
                      <a:pt x="13" y="136"/>
                      <a:pt x="10" y="134"/>
                      <a:pt x="10" y="131"/>
                    </a:cubicBezTo>
                    <a:cubicBezTo>
                      <a:pt x="10" y="89"/>
                      <a:pt x="6" y="4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8" y="0"/>
                      <a:pt x="10" y="2"/>
                      <a:pt x="11" y="5"/>
                    </a:cubicBezTo>
                    <a:cubicBezTo>
                      <a:pt x="17" y="46"/>
                      <a:pt x="20" y="88"/>
                      <a:pt x="21" y="130"/>
                    </a:cubicBezTo>
                    <a:cubicBezTo>
                      <a:pt x="21" y="133"/>
                      <a:pt x="19" y="136"/>
                      <a:pt x="16" y="136"/>
                    </a:cubicBezTo>
                    <a:cubicBezTo>
                      <a:pt x="16" y="136"/>
                      <a:pt x="16" y="136"/>
                      <a:pt x="16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5" name="Freeform 22">
                <a:extLst>
                  <a:ext uri="{FF2B5EF4-FFF2-40B4-BE49-F238E27FC236}">
                    <a16:creationId xmlns:a16="http://schemas.microsoft.com/office/drawing/2014/main" id="{B3B50B99-0B94-B359-AB4D-B6A956B8A7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6991" y="5308585"/>
                <a:ext cx="131763" cy="131763"/>
              </a:xfrm>
              <a:custGeom>
                <a:avLst/>
                <a:gdLst>
                  <a:gd name="T0" fmla="*/ 40 w 40"/>
                  <a:gd name="T1" fmla="*/ 19 h 40"/>
                  <a:gd name="T2" fmla="*/ 21 w 40"/>
                  <a:gd name="T3" fmla="*/ 39 h 40"/>
                  <a:gd name="T4" fmla="*/ 1 w 40"/>
                  <a:gd name="T5" fmla="*/ 20 h 40"/>
                  <a:gd name="T6" fmla="*/ 20 w 40"/>
                  <a:gd name="T7" fmla="*/ 0 h 40"/>
                  <a:gd name="T8" fmla="*/ 40 w 40"/>
                  <a:gd name="T9" fmla="*/ 1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40" y="19"/>
                    </a:moveTo>
                    <a:cubicBezTo>
                      <a:pt x="40" y="30"/>
                      <a:pt x="32" y="39"/>
                      <a:pt x="21" y="39"/>
                    </a:cubicBezTo>
                    <a:cubicBezTo>
                      <a:pt x="10" y="40"/>
                      <a:pt x="1" y="31"/>
                      <a:pt x="1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8"/>
                      <a:pt x="4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6" name="Freeform 23">
                <a:extLst>
                  <a:ext uri="{FF2B5EF4-FFF2-40B4-BE49-F238E27FC236}">
                    <a16:creationId xmlns:a16="http://schemas.microsoft.com/office/drawing/2014/main" id="{47F99A04-ED57-7A51-CB54-AD6AE4224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0526" y="4899026"/>
                <a:ext cx="142875" cy="139700"/>
              </a:xfrm>
              <a:custGeom>
                <a:avLst/>
                <a:gdLst>
                  <a:gd name="T0" fmla="*/ 41 w 43"/>
                  <a:gd name="T1" fmla="*/ 18 h 42"/>
                  <a:gd name="T2" fmla="*/ 19 w 43"/>
                  <a:gd name="T3" fmla="*/ 1 h 42"/>
                  <a:gd name="T4" fmla="*/ 2 w 43"/>
                  <a:gd name="T5" fmla="*/ 24 h 42"/>
                  <a:gd name="T6" fmla="*/ 24 w 43"/>
                  <a:gd name="T7" fmla="*/ 40 h 42"/>
                  <a:gd name="T8" fmla="*/ 41 w 43"/>
                  <a:gd name="T9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2">
                    <a:moveTo>
                      <a:pt x="41" y="18"/>
                    </a:moveTo>
                    <a:cubicBezTo>
                      <a:pt x="40" y="7"/>
                      <a:pt x="30" y="0"/>
                      <a:pt x="19" y="1"/>
                    </a:cubicBezTo>
                    <a:cubicBezTo>
                      <a:pt x="8" y="3"/>
                      <a:pt x="0" y="13"/>
                      <a:pt x="2" y="24"/>
                    </a:cubicBezTo>
                    <a:cubicBezTo>
                      <a:pt x="4" y="34"/>
                      <a:pt x="14" y="42"/>
                      <a:pt x="24" y="40"/>
                    </a:cubicBezTo>
                    <a:cubicBezTo>
                      <a:pt x="35" y="39"/>
                      <a:pt x="43" y="29"/>
                      <a:pt x="4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71827B8-BB51-5ECE-8894-7A96B43DB9FE}"/>
                </a:ext>
              </a:extLst>
            </p:cNvPr>
            <p:cNvGrpSpPr/>
            <p:nvPr/>
          </p:nvGrpSpPr>
          <p:grpSpPr>
            <a:xfrm>
              <a:off x="6381092" y="1571104"/>
              <a:ext cx="1439631" cy="1450756"/>
              <a:chOff x="6491575" y="2980162"/>
              <a:chExt cx="1826541" cy="1840656"/>
            </a:xfrm>
          </p:grpSpPr>
          <p:sp>
            <p:nvSpPr>
              <p:cNvPr id="28" name="Freeform 53">
                <a:extLst>
                  <a:ext uri="{FF2B5EF4-FFF2-40B4-BE49-F238E27FC236}">
                    <a16:creationId xmlns:a16="http://schemas.microsoft.com/office/drawing/2014/main" id="{29C1DA40-08B8-3DD7-24F1-DE3CBCBC66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6866" y="3038737"/>
                <a:ext cx="1714827" cy="1782081"/>
              </a:xfrm>
              <a:custGeom>
                <a:avLst/>
                <a:gdLst>
                  <a:gd name="connsiteX0" fmla="*/ 786050 w 1619155"/>
                  <a:gd name="connsiteY0" fmla="*/ 338 h 1682658"/>
                  <a:gd name="connsiteX1" fmla="*/ 1468510 w 1619155"/>
                  <a:gd name="connsiteY1" fmla="*/ 337633 h 1682658"/>
                  <a:gd name="connsiteX2" fmla="*/ 1280843 w 1619155"/>
                  <a:gd name="connsiteY2" fmla="*/ 1466829 h 1682658"/>
                  <a:gd name="connsiteX3" fmla="*/ 555200 w 1619155"/>
                  <a:gd name="connsiteY3" fmla="*/ 1579435 h 1682658"/>
                  <a:gd name="connsiteX4" fmla="*/ 367533 w 1619155"/>
                  <a:gd name="connsiteY4" fmla="*/ 1682658 h 1682658"/>
                  <a:gd name="connsiteX5" fmla="*/ 323744 w 1619155"/>
                  <a:gd name="connsiteY5" fmla="*/ 1457445 h 1682658"/>
                  <a:gd name="connsiteX6" fmla="*/ 151717 w 1619155"/>
                  <a:gd name="connsiteY6" fmla="*/ 1282279 h 1682658"/>
                  <a:gd name="connsiteX7" fmla="*/ 336255 w 1619155"/>
                  <a:gd name="connsiteY7" fmla="*/ 153083 h 1682658"/>
                  <a:gd name="connsiteX8" fmla="*/ 786050 w 1619155"/>
                  <a:gd name="connsiteY8" fmla="*/ 338 h 1682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155" h="1682658">
                    <a:moveTo>
                      <a:pt x="786050" y="338"/>
                    </a:moveTo>
                    <a:cubicBezTo>
                      <a:pt x="1046016" y="-7176"/>
                      <a:pt x="1304302" y="110856"/>
                      <a:pt x="1468510" y="337633"/>
                    </a:cubicBezTo>
                    <a:cubicBezTo>
                      <a:pt x="1728115" y="700477"/>
                      <a:pt x="1643665" y="1207207"/>
                      <a:pt x="1280843" y="1466829"/>
                    </a:cubicBezTo>
                    <a:cubicBezTo>
                      <a:pt x="1061899" y="1626355"/>
                      <a:pt x="792910" y="1657634"/>
                      <a:pt x="555200" y="1579435"/>
                    </a:cubicBezTo>
                    <a:cubicBezTo>
                      <a:pt x="555200" y="1579435"/>
                      <a:pt x="555200" y="1579435"/>
                      <a:pt x="367533" y="1682658"/>
                    </a:cubicBezTo>
                    <a:cubicBezTo>
                      <a:pt x="367533" y="1682658"/>
                      <a:pt x="367533" y="1682658"/>
                      <a:pt x="323744" y="1457445"/>
                    </a:cubicBezTo>
                    <a:cubicBezTo>
                      <a:pt x="261189" y="1410525"/>
                      <a:pt x="201761" y="1351094"/>
                      <a:pt x="151717" y="1282279"/>
                    </a:cubicBezTo>
                    <a:cubicBezTo>
                      <a:pt x="-107889" y="919435"/>
                      <a:pt x="-26567" y="412704"/>
                      <a:pt x="336255" y="153083"/>
                    </a:cubicBezTo>
                    <a:cubicBezTo>
                      <a:pt x="473486" y="54552"/>
                      <a:pt x="630071" y="4847"/>
                      <a:pt x="786050" y="3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81000" sx="102000" sy="102000" algn="ctr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7200"/>
              </a:p>
            </p:txBody>
          </p:sp>
          <p:sp>
            <p:nvSpPr>
              <p:cNvPr id="29" name="Freeform 30">
                <a:extLst>
                  <a:ext uri="{FF2B5EF4-FFF2-40B4-BE49-F238E27FC236}">
                    <a16:creationId xmlns:a16="http://schemas.microsoft.com/office/drawing/2014/main" id="{FC082F48-BEE5-E295-0920-A2BFB761C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1575" y="2980162"/>
                <a:ext cx="1826541" cy="1783085"/>
              </a:xfrm>
              <a:custGeom>
                <a:avLst/>
                <a:gdLst>
                  <a:gd name="T0" fmla="*/ 504 w 587"/>
                  <a:gd name="T1" fmla="*/ 143 h 573"/>
                  <a:gd name="T2" fmla="*/ 142 w 587"/>
                  <a:gd name="T3" fmla="*/ 84 h 573"/>
                  <a:gd name="T4" fmla="*/ 83 w 587"/>
                  <a:gd name="T5" fmla="*/ 445 h 573"/>
                  <a:gd name="T6" fmla="*/ 138 w 587"/>
                  <a:gd name="T7" fmla="*/ 501 h 573"/>
                  <a:gd name="T8" fmla="*/ 152 w 587"/>
                  <a:gd name="T9" fmla="*/ 573 h 573"/>
                  <a:gd name="T10" fmla="*/ 212 w 587"/>
                  <a:gd name="T11" fmla="*/ 540 h 573"/>
                  <a:gd name="T12" fmla="*/ 444 w 587"/>
                  <a:gd name="T13" fmla="*/ 504 h 573"/>
                  <a:gd name="T14" fmla="*/ 504 w 587"/>
                  <a:gd name="T15" fmla="*/ 143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7" h="573">
                    <a:moveTo>
                      <a:pt x="504" y="143"/>
                    </a:moveTo>
                    <a:cubicBezTo>
                      <a:pt x="420" y="27"/>
                      <a:pt x="259" y="0"/>
                      <a:pt x="142" y="84"/>
                    </a:cubicBezTo>
                    <a:cubicBezTo>
                      <a:pt x="26" y="167"/>
                      <a:pt x="0" y="329"/>
                      <a:pt x="83" y="445"/>
                    </a:cubicBezTo>
                    <a:cubicBezTo>
                      <a:pt x="99" y="467"/>
                      <a:pt x="118" y="486"/>
                      <a:pt x="138" y="501"/>
                    </a:cubicBezTo>
                    <a:cubicBezTo>
                      <a:pt x="152" y="573"/>
                      <a:pt x="152" y="573"/>
                      <a:pt x="152" y="573"/>
                    </a:cubicBezTo>
                    <a:cubicBezTo>
                      <a:pt x="212" y="540"/>
                      <a:pt x="212" y="540"/>
                      <a:pt x="212" y="540"/>
                    </a:cubicBezTo>
                    <a:cubicBezTo>
                      <a:pt x="288" y="565"/>
                      <a:pt x="374" y="555"/>
                      <a:pt x="444" y="504"/>
                    </a:cubicBezTo>
                    <a:cubicBezTo>
                      <a:pt x="560" y="421"/>
                      <a:pt x="587" y="259"/>
                      <a:pt x="504" y="143"/>
                    </a:cubicBez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931F0F8-90A4-2CAA-F378-5622A198C17F}"/>
                </a:ext>
              </a:extLst>
            </p:cNvPr>
            <p:cNvGrpSpPr/>
            <p:nvPr/>
          </p:nvGrpSpPr>
          <p:grpSpPr>
            <a:xfrm>
              <a:off x="4168604" y="1571104"/>
              <a:ext cx="1439631" cy="1450756"/>
              <a:chOff x="3873883" y="2980162"/>
              <a:chExt cx="1826541" cy="1840656"/>
            </a:xfrm>
          </p:grpSpPr>
          <p:sp>
            <p:nvSpPr>
              <p:cNvPr id="31" name="Freeform 54">
                <a:extLst>
                  <a:ext uri="{FF2B5EF4-FFF2-40B4-BE49-F238E27FC236}">
                    <a16:creationId xmlns:a16="http://schemas.microsoft.com/office/drawing/2014/main" id="{034A8E87-D643-4F54-B79C-9F9862C35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0308" y="3038737"/>
                <a:ext cx="1714827" cy="1782081"/>
              </a:xfrm>
              <a:custGeom>
                <a:avLst/>
                <a:gdLst>
                  <a:gd name="connsiteX0" fmla="*/ 834481 w 1619155"/>
                  <a:gd name="connsiteY0" fmla="*/ 338 h 1682658"/>
                  <a:gd name="connsiteX1" fmla="*/ 1282901 w 1619155"/>
                  <a:gd name="connsiteY1" fmla="*/ 153083 h 1682658"/>
                  <a:gd name="connsiteX2" fmla="*/ 1467440 w 1619155"/>
                  <a:gd name="connsiteY2" fmla="*/ 1282279 h 1682658"/>
                  <a:gd name="connsiteX3" fmla="*/ 1295412 w 1619155"/>
                  <a:gd name="connsiteY3" fmla="*/ 1457445 h 1682658"/>
                  <a:gd name="connsiteX4" fmla="*/ 1251623 w 1619155"/>
                  <a:gd name="connsiteY4" fmla="*/ 1682658 h 1682658"/>
                  <a:gd name="connsiteX5" fmla="*/ 1063957 w 1619155"/>
                  <a:gd name="connsiteY5" fmla="*/ 1579435 h 1682658"/>
                  <a:gd name="connsiteX6" fmla="*/ 338313 w 1619155"/>
                  <a:gd name="connsiteY6" fmla="*/ 1466829 h 1682658"/>
                  <a:gd name="connsiteX7" fmla="*/ 150647 w 1619155"/>
                  <a:gd name="connsiteY7" fmla="*/ 337633 h 1682658"/>
                  <a:gd name="connsiteX8" fmla="*/ 834481 w 1619155"/>
                  <a:gd name="connsiteY8" fmla="*/ 338 h 1682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155" h="1682658">
                    <a:moveTo>
                      <a:pt x="834481" y="338"/>
                    </a:moveTo>
                    <a:cubicBezTo>
                      <a:pt x="990552" y="4847"/>
                      <a:pt x="1146843" y="54552"/>
                      <a:pt x="1282901" y="153083"/>
                    </a:cubicBezTo>
                    <a:cubicBezTo>
                      <a:pt x="1645723" y="412704"/>
                      <a:pt x="1727045" y="919435"/>
                      <a:pt x="1467440" y="1282279"/>
                    </a:cubicBezTo>
                    <a:cubicBezTo>
                      <a:pt x="1417395" y="1351094"/>
                      <a:pt x="1357968" y="1410525"/>
                      <a:pt x="1295412" y="1457445"/>
                    </a:cubicBezTo>
                    <a:cubicBezTo>
                      <a:pt x="1295412" y="1457445"/>
                      <a:pt x="1295412" y="1457445"/>
                      <a:pt x="1251623" y="1682658"/>
                    </a:cubicBezTo>
                    <a:cubicBezTo>
                      <a:pt x="1251623" y="1682658"/>
                      <a:pt x="1251623" y="1682658"/>
                      <a:pt x="1063957" y="1579435"/>
                    </a:cubicBezTo>
                    <a:cubicBezTo>
                      <a:pt x="826246" y="1657634"/>
                      <a:pt x="557257" y="1626355"/>
                      <a:pt x="338313" y="1466829"/>
                    </a:cubicBezTo>
                    <a:cubicBezTo>
                      <a:pt x="-24509" y="1207207"/>
                      <a:pt x="-108959" y="700477"/>
                      <a:pt x="150647" y="337633"/>
                    </a:cubicBezTo>
                    <a:cubicBezTo>
                      <a:pt x="314855" y="110856"/>
                      <a:pt x="574363" y="-7176"/>
                      <a:pt x="834481" y="3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81000" sx="102000" sy="102000" algn="ctr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7200"/>
              </a:p>
            </p:txBody>
          </p:sp>
          <p:sp>
            <p:nvSpPr>
              <p:cNvPr id="32" name="Freeform 26">
                <a:extLst>
                  <a:ext uri="{FF2B5EF4-FFF2-40B4-BE49-F238E27FC236}">
                    <a16:creationId xmlns:a16="http://schemas.microsoft.com/office/drawing/2014/main" id="{678F787D-4C01-AB72-B136-1EEDADD1F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3883" y="2980162"/>
                <a:ext cx="1826541" cy="1783085"/>
              </a:xfrm>
              <a:custGeom>
                <a:avLst/>
                <a:gdLst>
                  <a:gd name="T0" fmla="*/ 445 w 587"/>
                  <a:gd name="T1" fmla="*/ 84 h 573"/>
                  <a:gd name="T2" fmla="*/ 83 w 587"/>
                  <a:gd name="T3" fmla="*/ 143 h 573"/>
                  <a:gd name="T4" fmla="*/ 143 w 587"/>
                  <a:gd name="T5" fmla="*/ 504 h 573"/>
                  <a:gd name="T6" fmla="*/ 375 w 587"/>
                  <a:gd name="T7" fmla="*/ 540 h 573"/>
                  <a:gd name="T8" fmla="*/ 435 w 587"/>
                  <a:gd name="T9" fmla="*/ 573 h 573"/>
                  <a:gd name="T10" fmla="*/ 449 w 587"/>
                  <a:gd name="T11" fmla="*/ 501 h 573"/>
                  <a:gd name="T12" fmla="*/ 504 w 587"/>
                  <a:gd name="T13" fmla="*/ 445 h 573"/>
                  <a:gd name="T14" fmla="*/ 445 w 587"/>
                  <a:gd name="T15" fmla="*/ 84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7" h="573">
                    <a:moveTo>
                      <a:pt x="445" y="84"/>
                    </a:moveTo>
                    <a:cubicBezTo>
                      <a:pt x="329" y="0"/>
                      <a:pt x="167" y="27"/>
                      <a:pt x="83" y="143"/>
                    </a:cubicBezTo>
                    <a:cubicBezTo>
                      <a:pt x="0" y="259"/>
                      <a:pt x="27" y="421"/>
                      <a:pt x="143" y="504"/>
                    </a:cubicBezTo>
                    <a:cubicBezTo>
                      <a:pt x="213" y="555"/>
                      <a:pt x="299" y="565"/>
                      <a:pt x="375" y="540"/>
                    </a:cubicBezTo>
                    <a:cubicBezTo>
                      <a:pt x="435" y="573"/>
                      <a:pt x="435" y="573"/>
                      <a:pt x="435" y="573"/>
                    </a:cubicBezTo>
                    <a:cubicBezTo>
                      <a:pt x="449" y="501"/>
                      <a:pt x="449" y="501"/>
                      <a:pt x="449" y="501"/>
                    </a:cubicBezTo>
                    <a:cubicBezTo>
                      <a:pt x="469" y="486"/>
                      <a:pt x="488" y="467"/>
                      <a:pt x="504" y="445"/>
                    </a:cubicBezTo>
                    <a:cubicBezTo>
                      <a:pt x="587" y="329"/>
                      <a:pt x="561" y="167"/>
                      <a:pt x="445" y="84"/>
                    </a:cubicBez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9722A99-838D-EEC1-6568-25A089FC3409}"/>
                </a:ext>
              </a:extLst>
            </p:cNvPr>
            <p:cNvGrpSpPr/>
            <p:nvPr/>
          </p:nvGrpSpPr>
          <p:grpSpPr>
            <a:xfrm>
              <a:off x="2848865" y="3020505"/>
              <a:ext cx="1401840" cy="1352805"/>
              <a:chOff x="2314058" y="4699206"/>
              <a:chExt cx="1778594" cy="1716380"/>
            </a:xfrm>
          </p:grpSpPr>
          <p:sp>
            <p:nvSpPr>
              <p:cNvPr id="34" name="Freeform 52">
                <a:extLst>
                  <a:ext uri="{FF2B5EF4-FFF2-40B4-BE49-F238E27FC236}">
                    <a16:creationId xmlns:a16="http://schemas.microsoft.com/office/drawing/2014/main" id="{28DC8E1A-F1AA-8433-0246-506500AFC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058" y="4699206"/>
                <a:ext cx="1778594" cy="1716380"/>
              </a:xfrm>
              <a:custGeom>
                <a:avLst/>
                <a:gdLst>
                  <a:gd name="connsiteX0" fmla="*/ 809973 w 1679364"/>
                  <a:gd name="connsiteY0" fmla="*/ 0 h 1620622"/>
                  <a:gd name="connsiteX1" fmla="*/ 1619945 w 1679364"/>
                  <a:gd name="connsiteY1" fmla="*/ 810311 h 1620622"/>
                  <a:gd name="connsiteX2" fmla="*/ 1582418 w 1679364"/>
                  <a:gd name="connsiteY2" fmla="*/ 1054343 h 1620622"/>
                  <a:gd name="connsiteX3" fmla="*/ 1679364 w 1679364"/>
                  <a:gd name="connsiteY3" fmla="*/ 1263960 h 1620622"/>
                  <a:gd name="connsiteX4" fmla="*/ 1466707 w 1679364"/>
                  <a:gd name="connsiteY4" fmla="*/ 1285861 h 1620622"/>
                  <a:gd name="connsiteX5" fmla="*/ 809973 w 1679364"/>
                  <a:gd name="connsiteY5" fmla="*/ 1620622 h 1620622"/>
                  <a:gd name="connsiteX6" fmla="*/ 0 w 1679364"/>
                  <a:gd name="connsiteY6" fmla="*/ 810311 h 1620622"/>
                  <a:gd name="connsiteX7" fmla="*/ 809973 w 1679364"/>
                  <a:gd name="connsiteY7" fmla="*/ 0 h 162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9364" h="1620622">
                    <a:moveTo>
                      <a:pt x="809973" y="0"/>
                    </a:moveTo>
                    <a:cubicBezTo>
                      <a:pt x="1257178" y="0"/>
                      <a:pt x="1619945" y="362919"/>
                      <a:pt x="1619945" y="810311"/>
                    </a:cubicBezTo>
                    <a:cubicBezTo>
                      <a:pt x="1619945" y="894784"/>
                      <a:pt x="1607436" y="979256"/>
                      <a:pt x="1582418" y="1054343"/>
                    </a:cubicBezTo>
                    <a:cubicBezTo>
                      <a:pt x="1582418" y="1054343"/>
                      <a:pt x="1582418" y="1054343"/>
                      <a:pt x="1679364" y="1263960"/>
                    </a:cubicBezTo>
                    <a:lnTo>
                      <a:pt x="1466707" y="1285861"/>
                    </a:lnTo>
                    <a:cubicBezTo>
                      <a:pt x="1319724" y="1489220"/>
                      <a:pt x="1078921" y="1620622"/>
                      <a:pt x="809973" y="1620622"/>
                    </a:cubicBezTo>
                    <a:cubicBezTo>
                      <a:pt x="362768" y="1620622"/>
                      <a:pt x="0" y="1257703"/>
                      <a:pt x="0" y="810311"/>
                    </a:cubicBezTo>
                    <a:cubicBezTo>
                      <a:pt x="0" y="362919"/>
                      <a:pt x="362768" y="0"/>
                      <a:pt x="8099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81000" sx="102000" sy="102000" algn="ctr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7200"/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C35ED47F-FBCD-8697-B3FA-0C2696C36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8001" y="4751261"/>
                <a:ext cx="1670708" cy="1612270"/>
              </a:xfrm>
              <a:custGeom>
                <a:avLst/>
                <a:gdLst>
                  <a:gd name="T0" fmla="*/ 537 w 537"/>
                  <a:gd name="T1" fmla="*/ 404 h 518"/>
                  <a:gd name="T2" fmla="*/ 506 w 537"/>
                  <a:gd name="T3" fmla="*/ 337 h 518"/>
                  <a:gd name="T4" fmla="*/ 518 w 537"/>
                  <a:gd name="T5" fmla="*/ 259 h 518"/>
                  <a:gd name="T6" fmla="*/ 259 w 537"/>
                  <a:gd name="T7" fmla="*/ 0 h 518"/>
                  <a:gd name="T8" fmla="*/ 0 w 537"/>
                  <a:gd name="T9" fmla="*/ 259 h 518"/>
                  <a:gd name="T10" fmla="*/ 259 w 537"/>
                  <a:gd name="T11" fmla="*/ 518 h 518"/>
                  <a:gd name="T12" fmla="*/ 469 w 537"/>
                  <a:gd name="T13" fmla="*/ 411 h 518"/>
                  <a:gd name="T14" fmla="*/ 537 w 537"/>
                  <a:gd name="T15" fmla="*/ 404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7" h="518">
                    <a:moveTo>
                      <a:pt x="537" y="404"/>
                    </a:moveTo>
                    <a:cubicBezTo>
                      <a:pt x="506" y="337"/>
                      <a:pt x="506" y="337"/>
                      <a:pt x="506" y="337"/>
                    </a:cubicBezTo>
                    <a:cubicBezTo>
                      <a:pt x="514" y="313"/>
                      <a:pt x="518" y="286"/>
                      <a:pt x="518" y="259"/>
                    </a:cubicBezTo>
                    <a:cubicBezTo>
                      <a:pt x="518" y="116"/>
                      <a:pt x="402" y="0"/>
                      <a:pt x="259" y="0"/>
                    </a:cubicBezTo>
                    <a:cubicBezTo>
                      <a:pt x="116" y="0"/>
                      <a:pt x="0" y="116"/>
                      <a:pt x="0" y="259"/>
                    </a:cubicBezTo>
                    <a:cubicBezTo>
                      <a:pt x="0" y="402"/>
                      <a:pt x="116" y="518"/>
                      <a:pt x="259" y="518"/>
                    </a:cubicBezTo>
                    <a:cubicBezTo>
                      <a:pt x="345" y="518"/>
                      <a:pt x="422" y="476"/>
                      <a:pt x="469" y="411"/>
                    </a:cubicBezTo>
                    <a:lnTo>
                      <a:pt x="537" y="404"/>
                    </a:ln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1B7D716-BDC0-27FE-A209-C63B2653E024}"/>
                </a:ext>
              </a:extLst>
            </p:cNvPr>
            <p:cNvGrpSpPr/>
            <p:nvPr/>
          </p:nvGrpSpPr>
          <p:grpSpPr>
            <a:xfrm>
              <a:off x="7738623" y="3020505"/>
              <a:ext cx="1401840" cy="1352805"/>
              <a:chOff x="8099348" y="4699206"/>
              <a:chExt cx="1778594" cy="1716380"/>
            </a:xfrm>
          </p:grpSpPr>
          <p:sp>
            <p:nvSpPr>
              <p:cNvPr id="37" name="Freeform 51">
                <a:extLst>
                  <a:ext uri="{FF2B5EF4-FFF2-40B4-BE49-F238E27FC236}">
                    <a16:creationId xmlns:a16="http://schemas.microsoft.com/office/drawing/2014/main" id="{1240FDD9-A92F-122F-597E-9ECCA511F3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9348" y="4699206"/>
                <a:ext cx="1778594" cy="1716380"/>
              </a:xfrm>
              <a:custGeom>
                <a:avLst/>
                <a:gdLst>
                  <a:gd name="connsiteX0" fmla="*/ 869391 w 1679364"/>
                  <a:gd name="connsiteY0" fmla="*/ 0 h 1620622"/>
                  <a:gd name="connsiteX1" fmla="*/ 1679364 w 1679364"/>
                  <a:gd name="connsiteY1" fmla="*/ 810311 h 1620622"/>
                  <a:gd name="connsiteX2" fmla="*/ 869391 w 1679364"/>
                  <a:gd name="connsiteY2" fmla="*/ 1620622 h 1620622"/>
                  <a:gd name="connsiteX3" fmla="*/ 212657 w 1679364"/>
                  <a:gd name="connsiteY3" fmla="*/ 1285861 h 1620622"/>
                  <a:gd name="connsiteX4" fmla="*/ 0 w 1679364"/>
                  <a:gd name="connsiteY4" fmla="*/ 1263960 h 1620622"/>
                  <a:gd name="connsiteX5" fmla="*/ 96947 w 1679364"/>
                  <a:gd name="connsiteY5" fmla="*/ 1054343 h 1620622"/>
                  <a:gd name="connsiteX6" fmla="*/ 59419 w 1679364"/>
                  <a:gd name="connsiteY6" fmla="*/ 810311 h 1620622"/>
                  <a:gd name="connsiteX7" fmla="*/ 869391 w 1679364"/>
                  <a:gd name="connsiteY7" fmla="*/ 0 h 162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9364" h="1620622">
                    <a:moveTo>
                      <a:pt x="869391" y="0"/>
                    </a:moveTo>
                    <a:cubicBezTo>
                      <a:pt x="1316596" y="0"/>
                      <a:pt x="1679364" y="362919"/>
                      <a:pt x="1679364" y="810311"/>
                    </a:cubicBezTo>
                    <a:cubicBezTo>
                      <a:pt x="1679364" y="1257703"/>
                      <a:pt x="1316596" y="1620622"/>
                      <a:pt x="869391" y="1620622"/>
                    </a:cubicBezTo>
                    <a:cubicBezTo>
                      <a:pt x="600443" y="1620622"/>
                      <a:pt x="359641" y="1489220"/>
                      <a:pt x="212657" y="1285861"/>
                    </a:cubicBezTo>
                    <a:cubicBezTo>
                      <a:pt x="212657" y="1285861"/>
                      <a:pt x="212657" y="1285861"/>
                      <a:pt x="0" y="1263960"/>
                    </a:cubicBezTo>
                    <a:cubicBezTo>
                      <a:pt x="0" y="1263960"/>
                      <a:pt x="0" y="1263960"/>
                      <a:pt x="96947" y="1054343"/>
                    </a:cubicBezTo>
                    <a:cubicBezTo>
                      <a:pt x="71928" y="979256"/>
                      <a:pt x="59419" y="894784"/>
                      <a:pt x="59419" y="810311"/>
                    </a:cubicBezTo>
                    <a:cubicBezTo>
                      <a:pt x="59419" y="362919"/>
                      <a:pt x="422186" y="0"/>
                      <a:pt x="86939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81000" sx="102000" sy="102000" algn="ctr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7200"/>
              </a:p>
            </p:txBody>
          </p:sp>
          <p:sp>
            <p:nvSpPr>
              <p:cNvPr id="38" name="Freeform 28">
                <a:extLst>
                  <a:ext uri="{FF2B5EF4-FFF2-40B4-BE49-F238E27FC236}">
                    <a16:creationId xmlns:a16="http://schemas.microsoft.com/office/drawing/2014/main" id="{8C8C4490-D7E8-F9B8-3912-AEB3346FD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3291" y="4751261"/>
                <a:ext cx="1670708" cy="1612270"/>
              </a:xfrm>
              <a:custGeom>
                <a:avLst/>
                <a:gdLst>
                  <a:gd name="T0" fmla="*/ 278 w 537"/>
                  <a:gd name="T1" fmla="*/ 0 h 518"/>
                  <a:gd name="T2" fmla="*/ 19 w 537"/>
                  <a:gd name="T3" fmla="*/ 259 h 518"/>
                  <a:gd name="T4" fmla="*/ 31 w 537"/>
                  <a:gd name="T5" fmla="*/ 337 h 518"/>
                  <a:gd name="T6" fmla="*/ 0 w 537"/>
                  <a:gd name="T7" fmla="*/ 404 h 518"/>
                  <a:gd name="T8" fmla="*/ 68 w 537"/>
                  <a:gd name="T9" fmla="*/ 411 h 518"/>
                  <a:gd name="T10" fmla="*/ 278 w 537"/>
                  <a:gd name="T11" fmla="*/ 518 h 518"/>
                  <a:gd name="T12" fmla="*/ 537 w 537"/>
                  <a:gd name="T13" fmla="*/ 259 h 518"/>
                  <a:gd name="T14" fmla="*/ 278 w 537"/>
                  <a:gd name="T15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7" h="518">
                    <a:moveTo>
                      <a:pt x="278" y="0"/>
                    </a:moveTo>
                    <a:cubicBezTo>
                      <a:pt x="135" y="0"/>
                      <a:pt x="19" y="116"/>
                      <a:pt x="19" y="259"/>
                    </a:cubicBezTo>
                    <a:cubicBezTo>
                      <a:pt x="19" y="286"/>
                      <a:pt x="23" y="313"/>
                      <a:pt x="31" y="337"/>
                    </a:cubicBezTo>
                    <a:cubicBezTo>
                      <a:pt x="0" y="404"/>
                      <a:pt x="0" y="404"/>
                      <a:pt x="0" y="404"/>
                    </a:cubicBezTo>
                    <a:cubicBezTo>
                      <a:pt x="68" y="411"/>
                      <a:pt x="68" y="411"/>
                      <a:pt x="68" y="411"/>
                    </a:cubicBezTo>
                    <a:cubicBezTo>
                      <a:pt x="115" y="476"/>
                      <a:pt x="192" y="518"/>
                      <a:pt x="278" y="518"/>
                    </a:cubicBezTo>
                    <a:cubicBezTo>
                      <a:pt x="421" y="518"/>
                      <a:pt x="537" y="402"/>
                      <a:pt x="537" y="259"/>
                    </a:cubicBezTo>
                    <a:cubicBezTo>
                      <a:pt x="537" y="116"/>
                      <a:pt x="421" y="0"/>
                      <a:pt x="278" y="0"/>
                    </a:cubicBez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64CC32E-8BEC-3F15-888B-BC61328B54A3}"/>
                </a:ext>
              </a:extLst>
            </p:cNvPr>
            <p:cNvGrpSpPr/>
            <p:nvPr/>
          </p:nvGrpSpPr>
          <p:grpSpPr>
            <a:xfrm>
              <a:off x="4558481" y="1929976"/>
              <a:ext cx="679405" cy="679405"/>
              <a:chOff x="7138670" y="3641209"/>
              <a:chExt cx="751840" cy="751840"/>
            </a:xfrm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36170C3D-7570-E179-FF2E-00ABBBCF0169}"/>
                  </a:ext>
                </a:extLst>
              </p:cNvPr>
              <p:cNvSpPr/>
              <p:nvPr/>
            </p:nvSpPr>
            <p:spPr>
              <a:xfrm>
                <a:off x="7138670" y="3641209"/>
                <a:ext cx="751840" cy="7518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41" name="任意形状 1089">
                <a:extLst>
                  <a:ext uri="{FF2B5EF4-FFF2-40B4-BE49-F238E27FC236}">
                    <a16:creationId xmlns:a16="http://schemas.microsoft.com/office/drawing/2014/main" id="{7DDBA5F1-9CFA-AB2F-6002-EF6BFFCD1115}"/>
                  </a:ext>
                </a:extLst>
              </p:cNvPr>
              <p:cNvSpPr/>
              <p:nvPr/>
            </p:nvSpPr>
            <p:spPr>
              <a:xfrm>
                <a:off x="7333076" y="3816936"/>
                <a:ext cx="363028" cy="400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1" h="21503" extrusionOk="0">
                    <a:moveTo>
                      <a:pt x="19814" y="9549"/>
                    </a:moveTo>
                    <a:lnTo>
                      <a:pt x="21167" y="10287"/>
                    </a:lnTo>
                    <a:cubicBezTo>
                      <a:pt x="21433" y="10432"/>
                      <a:pt x="21520" y="10746"/>
                      <a:pt x="21360" y="10988"/>
                    </a:cubicBezTo>
                    <a:cubicBezTo>
                      <a:pt x="21313" y="11061"/>
                      <a:pt x="21246" y="11121"/>
                      <a:pt x="21167" y="11164"/>
                    </a:cubicBezTo>
                    <a:lnTo>
                      <a:pt x="10720" y="16864"/>
                    </a:lnTo>
                    <a:lnTo>
                      <a:pt x="273" y="11164"/>
                    </a:lnTo>
                    <a:cubicBezTo>
                      <a:pt x="7" y="11019"/>
                      <a:pt x="-80" y="10705"/>
                      <a:pt x="80" y="10463"/>
                    </a:cubicBezTo>
                    <a:cubicBezTo>
                      <a:pt x="127" y="10390"/>
                      <a:pt x="194" y="10330"/>
                      <a:pt x="273" y="10287"/>
                    </a:cubicBezTo>
                    <a:lnTo>
                      <a:pt x="1626" y="9549"/>
                    </a:lnTo>
                    <a:lnTo>
                      <a:pt x="10720" y="14511"/>
                    </a:lnTo>
                    <a:lnTo>
                      <a:pt x="19814" y="9549"/>
                    </a:lnTo>
                    <a:close/>
                    <a:moveTo>
                      <a:pt x="19814" y="14357"/>
                    </a:moveTo>
                    <a:lnTo>
                      <a:pt x="21167" y="15095"/>
                    </a:lnTo>
                    <a:cubicBezTo>
                      <a:pt x="21433" y="15240"/>
                      <a:pt x="21520" y="15554"/>
                      <a:pt x="21360" y="15797"/>
                    </a:cubicBezTo>
                    <a:cubicBezTo>
                      <a:pt x="21313" y="15869"/>
                      <a:pt x="21246" y="15929"/>
                      <a:pt x="21167" y="15973"/>
                    </a:cubicBezTo>
                    <a:lnTo>
                      <a:pt x="11299" y="21356"/>
                    </a:lnTo>
                    <a:cubicBezTo>
                      <a:pt x="10943" y="21551"/>
                      <a:pt x="10497" y="21551"/>
                      <a:pt x="10141" y="21356"/>
                    </a:cubicBezTo>
                    <a:lnTo>
                      <a:pt x="273" y="15973"/>
                    </a:lnTo>
                    <a:cubicBezTo>
                      <a:pt x="7" y="15828"/>
                      <a:pt x="-80" y="15513"/>
                      <a:pt x="80" y="15271"/>
                    </a:cubicBezTo>
                    <a:cubicBezTo>
                      <a:pt x="127" y="15199"/>
                      <a:pt x="194" y="15138"/>
                      <a:pt x="273" y="15095"/>
                    </a:cubicBezTo>
                    <a:lnTo>
                      <a:pt x="1626" y="14357"/>
                    </a:lnTo>
                    <a:lnTo>
                      <a:pt x="10720" y="19319"/>
                    </a:lnTo>
                    <a:lnTo>
                      <a:pt x="19814" y="14357"/>
                    </a:lnTo>
                    <a:close/>
                    <a:moveTo>
                      <a:pt x="11298" y="146"/>
                    </a:moveTo>
                    <a:lnTo>
                      <a:pt x="21167" y="5529"/>
                    </a:lnTo>
                    <a:cubicBezTo>
                      <a:pt x="21433" y="5674"/>
                      <a:pt x="21520" y="5989"/>
                      <a:pt x="21360" y="6231"/>
                    </a:cubicBezTo>
                    <a:cubicBezTo>
                      <a:pt x="21313" y="6303"/>
                      <a:pt x="21246" y="6364"/>
                      <a:pt x="21167" y="6407"/>
                    </a:cubicBezTo>
                    <a:lnTo>
                      <a:pt x="10720" y="12107"/>
                    </a:lnTo>
                    <a:lnTo>
                      <a:pt x="273" y="6407"/>
                    </a:lnTo>
                    <a:cubicBezTo>
                      <a:pt x="7" y="6262"/>
                      <a:pt x="-80" y="5948"/>
                      <a:pt x="80" y="5705"/>
                    </a:cubicBezTo>
                    <a:cubicBezTo>
                      <a:pt x="127" y="5633"/>
                      <a:pt x="194" y="5573"/>
                      <a:pt x="273" y="5529"/>
                    </a:cubicBezTo>
                    <a:lnTo>
                      <a:pt x="10141" y="146"/>
                    </a:lnTo>
                    <a:cubicBezTo>
                      <a:pt x="10497" y="-49"/>
                      <a:pt x="10943" y="-49"/>
                      <a:pt x="11299" y="146"/>
                    </a:cubicBezTo>
                    <a:close/>
                  </a:path>
                </a:pathLst>
              </a:custGeom>
              <a:solidFill>
                <a:srgbClr val="C8AA8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BDD8C57C-D922-2B6F-DECB-62A4CD6CF656}"/>
                </a:ext>
              </a:extLst>
            </p:cNvPr>
            <p:cNvGrpSpPr/>
            <p:nvPr/>
          </p:nvGrpSpPr>
          <p:grpSpPr>
            <a:xfrm>
              <a:off x="6761204" y="1929976"/>
              <a:ext cx="679405" cy="679405"/>
              <a:chOff x="7138670" y="5071209"/>
              <a:chExt cx="751840" cy="75184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6A4C65E8-0D7B-8487-1C70-06A184628F5C}"/>
                  </a:ext>
                </a:extLst>
              </p:cNvPr>
              <p:cNvSpPr/>
              <p:nvPr/>
            </p:nvSpPr>
            <p:spPr>
              <a:xfrm>
                <a:off x="7138670" y="5071209"/>
                <a:ext cx="751840" cy="7518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44" name="任意形状 1059">
                <a:extLst>
                  <a:ext uri="{FF2B5EF4-FFF2-40B4-BE49-F238E27FC236}">
                    <a16:creationId xmlns:a16="http://schemas.microsoft.com/office/drawing/2014/main" id="{EA9CF76D-2689-F293-EADF-5846621AF1CE}"/>
                  </a:ext>
                </a:extLst>
              </p:cNvPr>
              <p:cNvSpPr/>
              <p:nvPr/>
            </p:nvSpPr>
            <p:spPr>
              <a:xfrm>
                <a:off x="7283983" y="5288918"/>
                <a:ext cx="385015" cy="3845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1" h="21323" extrusionOk="0">
                    <a:moveTo>
                      <a:pt x="415" y="7444"/>
                    </a:moveTo>
                    <a:cubicBezTo>
                      <a:pt x="-137" y="7261"/>
                      <a:pt x="-142" y="6964"/>
                      <a:pt x="425" y="6775"/>
                    </a:cubicBezTo>
                    <a:lnTo>
                      <a:pt x="20579" y="54"/>
                    </a:lnTo>
                    <a:cubicBezTo>
                      <a:pt x="21138" y="-132"/>
                      <a:pt x="21458" y="181"/>
                      <a:pt x="21302" y="728"/>
                    </a:cubicBezTo>
                    <a:lnTo>
                      <a:pt x="15543" y="20890"/>
                    </a:lnTo>
                    <a:cubicBezTo>
                      <a:pt x="15384" y="21449"/>
                      <a:pt x="15062" y="21468"/>
                      <a:pt x="14826" y="20938"/>
                    </a:cubicBezTo>
                    <a:lnTo>
                      <a:pt x="11031" y="12394"/>
                    </a:lnTo>
                    <a:lnTo>
                      <a:pt x="17366" y="3942"/>
                    </a:lnTo>
                    <a:lnTo>
                      <a:pt x="8919" y="10281"/>
                    </a:lnTo>
                    <a:lnTo>
                      <a:pt x="415" y="7444"/>
                    </a:lnTo>
                    <a:close/>
                  </a:path>
                </a:pathLst>
              </a:custGeom>
              <a:solidFill>
                <a:srgbClr val="C8AA8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6C3DC149-1E38-22B6-93CB-D5480ADB3222}"/>
                </a:ext>
              </a:extLst>
            </p:cNvPr>
            <p:cNvGrpSpPr/>
            <p:nvPr/>
          </p:nvGrpSpPr>
          <p:grpSpPr>
            <a:xfrm>
              <a:off x="3210340" y="3350781"/>
              <a:ext cx="679405" cy="679405"/>
              <a:chOff x="7138670" y="2211371"/>
              <a:chExt cx="751840" cy="751840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CE763355-EEA7-BCF8-EE77-C86F4CB037A8}"/>
                  </a:ext>
                </a:extLst>
              </p:cNvPr>
              <p:cNvSpPr/>
              <p:nvPr/>
            </p:nvSpPr>
            <p:spPr>
              <a:xfrm>
                <a:off x="7138670" y="2211371"/>
                <a:ext cx="751840" cy="7518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47" name="任意形状 999">
                <a:extLst>
                  <a:ext uri="{FF2B5EF4-FFF2-40B4-BE49-F238E27FC236}">
                    <a16:creationId xmlns:a16="http://schemas.microsoft.com/office/drawing/2014/main" id="{FA842529-1D12-26AB-21B6-A9AADD934EA2}"/>
                  </a:ext>
                </a:extLst>
              </p:cNvPr>
              <p:cNvSpPr/>
              <p:nvPr/>
            </p:nvSpPr>
            <p:spPr>
              <a:xfrm>
                <a:off x="7318089" y="2390790"/>
                <a:ext cx="393003" cy="3930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60" y="1517"/>
                    </a:moveTo>
                    <a:lnTo>
                      <a:pt x="9060" y="12540"/>
                    </a:lnTo>
                    <a:lnTo>
                      <a:pt x="20083" y="12540"/>
                    </a:lnTo>
                    <a:cubicBezTo>
                      <a:pt x="19579" y="17627"/>
                      <a:pt x="15286" y="21600"/>
                      <a:pt x="10067" y="21600"/>
                    </a:cubicBezTo>
                    <a:cubicBezTo>
                      <a:pt x="4507" y="21600"/>
                      <a:pt x="0" y="17093"/>
                      <a:pt x="0" y="11533"/>
                    </a:cubicBezTo>
                    <a:cubicBezTo>
                      <a:pt x="0" y="6314"/>
                      <a:pt x="3973" y="2021"/>
                      <a:pt x="9060" y="1517"/>
                    </a:cubicBezTo>
                    <a:close/>
                    <a:moveTo>
                      <a:pt x="11073" y="0"/>
                    </a:moveTo>
                    <a:cubicBezTo>
                      <a:pt x="16663" y="480"/>
                      <a:pt x="21119" y="4937"/>
                      <a:pt x="21600" y="10527"/>
                    </a:cubicBezTo>
                    <a:lnTo>
                      <a:pt x="11073" y="10527"/>
                    </a:lnTo>
                    <a:lnTo>
                      <a:pt x="11073" y="0"/>
                    </a:lnTo>
                    <a:close/>
                  </a:path>
                </a:pathLst>
              </a:custGeom>
              <a:solidFill>
                <a:srgbClr val="C8AA8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8E8DE0A8-50DA-8FC2-A24F-0F0724DF9583}"/>
                </a:ext>
              </a:extLst>
            </p:cNvPr>
            <p:cNvGrpSpPr/>
            <p:nvPr/>
          </p:nvGrpSpPr>
          <p:grpSpPr>
            <a:xfrm>
              <a:off x="8142615" y="3350781"/>
              <a:ext cx="679405" cy="679405"/>
              <a:chOff x="10353390" y="3303526"/>
              <a:chExt cx="751840" cy="751840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5226076D-DFC3-ACC7-8E86-90CBFC2B819C}"/>
                  </a:ext>
                </a:extLst>
              </p:cNvPr>
              <p:cNvSpPr/>
              <p:nvPr/>
            </p:nvSpPr>
            <p:spPr>
              <a:xfrm>
                <a:off x="10353390" y="3303526"/>
                <a:ext cx="751840" cy="7518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50" name="任意形状 945">
                <a:extLst>
                  <a:ext uri="{FF2B5EF4-FFF2-40B4-BE49-F238E27FC236}">
                    <a16:creationId xmlns:a16="http://schemas.microsoft.com/office/drawing/2014/main" id="{DBEB6493-9E4B-DCE4-D5F0-E90EFDA09053}"/>
                  </a:ext>
                </a:extLst>
              </p:cNvPr>
              <p:cNvSpPr/>
              <p:nvPr/>
            </p:nvSpPr>
            <p:spPr>
              <a:xfrm>
                <a:off x="10519231" y="3470856"/>
                <a:ext cx="420158" cy="4171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1893"/>
                    </a:moveTo>
                    <a:lnTo>
                      <a:pt x="5945" y="11893"/>
                    </a:lnTo>
                    <a:cubicBezTo>
                      <a:pt x="6130" y="15355"/>
                      <a:pt x="7226" y="18705"/>
                      <a:pt x="9119" y="21600"/>
                    </a:cubicBezTo>
                    <a:cubicBezTo>
                      <a:pt x="4242" y="20828"/>
                      <a:pt x="495" y="16840"/>
                      <a:pt x="0" y="11893"/>
                    </a:cubicBezTo>
                    <a:close/>
                    <a:moveTo>
                      <a:pt x="0" y="9707"/>
                    </a:moveTo>
                    <a:cubicBezTo>
                      <a:pt x="495" y="4760"/>
                      <a:pt x="4242" y="772"/>
                      <a:pt x="9119" y="0"/>
                    </a:cubicBezTo>
                    <a:cubicBezTo>
                      <a:pt x="7226" y="2895"/>
                      <a:pt x="6130" y="6245"/>
                      <a:pt x="5945" y="9707"/>
                    </a:cubicBezTo>
                    <a:lnTo>
                      <a:pt x="0" y="9707"/>
                    </a:lnTo>
                    <a:close/>
                    <a:moveTo>
                      <a:pt x="21599" y="9707"/>
                    </a:moveTo>
                    <a:lnTo>
                      <a:pt x="15654" y="9707"/>
                    </a:lnTo>
                    <a:cubicBezTo>
                      <a:pt x="15469" y="6245"/>
                      <a:pt x="14373" y="2895"/>
                      <a:pt x="12480" y="0"/>
                    </a:cubicBezTo>
                    <a:cubicBezTo>
                      <a:pt x="17357" y="772"/>
                      <a:pt x="21104" y="4760"/>
                      <a:pt x="21599" y="9707"/>
                    </a:cubicBezTo>
                    <a:close/>
                    <a:moveTo>
                      <a:pt x="21599" y="11893"/>
                    </a:moveTo>
                    <a:cubicBezTo>
                      <a:pt x="21104" y="16840"/>
                      <a:pt x="17357" y="20828"/>
                      <a:pt x="12480" y="21600"/>
                    </a:cubicBezTo>
                    <a:cubicBezTo>
                      <a:pt x="14373" y="18705"/>
                      <a:pt x="15469" y="15355"/>
                      <a:pt x="15654" y="11893"/>
                    </a:cubicBezTo>
                    <a:lnTo>
                      <a:pt x="21600" y="11893"/>
                    </a:lnTo>
                    <a:close/>
                    <a:moveTo>
                      <a:pt x="8119" y="11893"/>
                    </a:moveTo>
                    <a:lnTo>
                      <a:pt x="13480" y="11893"/>
                    </a:lnTo>
                    <a:cubicBezTo>
                      <a:pt x="13302" y="14844"/>
                      <a:pt x="12379" y="17700"/>
                      <a:pt x="10799" y="20192"/>
                    </a:cubicBezTo>
                    <a:cubicBezTo>
                      <a:pt x="9220" y="17700"/>
                      <a:pt x="8297" y="14844"/>
                      <a:pt x="8119" y="11893"/>
                    </a:cubicBezTo>
                    <a:close/>
                    <a:moveTo>
                      <a:pt x="8119" y="9707"/>
                    </a:moveTo>
                    <a:cubicBezTo>
                      <a:pt x="8297" y="6756"/>
                      <a:pt x="9220" y="3900"/>
                      <a:pt x="10799" y="1408"/>
                    </a:cubicBezTo>
                    <a:cubicBezTo>
                      <a:pt x="12379" y="3900"/>
                      <a:pt x="13302" y="6756"/>
                      <a:pt x="13480" y="9707"/>
                    </a:cubicBezTo>
                    <a:lnTo>
                      <a:pt x="8119" y="9707"/>
                    </a:lnTo>
                    <a:close/>
                  </a:path>
                </a:pathLst>
              </a:custGeom>
              <a:solidFill>
                <a:srgbClr val="C8AA8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sp>
          <p:nvSpPr>
            <p:cNvPr id="51" name="任意形状 1086">
              <a:extLst>
                <a:ext uri="{FF2B5EF4-FFF2-40B4-BE49-F238E27FC236}">
                  <a16:creationId xmlns:a16="http://schemas.microsoft.com/office/drawing/2014/main" id="{1C2417D5-7FC8-4251-FE11-399E5E257AFE}"/>
                </a:ext>
              </a:extLst>
            </p:cNvPr>
            <p:cNvSpPr/>
            <p:nvPr/>
          </p:nvSpPr>
          <p:spPr>
            <a:xfrm>
              <a:off x="5560146" y="4303696"/>
              <a:ext cx="807471" cy="807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0" y="19440"/>
                  </a:moveTo>
                  <a:lnTo>
                    <a:pt x="11880" y="21600"/>
                  </a:lnTo>
                  <a:lnTo>
                    <a:pt x="9720" y="21600"/>
                  </a:lnTo>
                  <a:lnTo>
                    <a:pt x="9720" y="19440"/>
                  </a:lnTo>
                  <a:lnTo>
                    <a:pt x="1080" y="19440"/>
                  </a:lnTo>
                  <a:cubicBezTo>
                    <a:pt x="483" y="19440"/>
                    <a:pt x="0" y="18957"/>
                    <a:pt x="0" y="18360"/>
                  </a:cubicBezTo>
                  <a:lnTo>
                    <a:pt x="0" y="3240"/>
                  </a:lnTo>
                  <a:lnTo>
                    <a:pt x="21600" y="3240"/>
                  </a:lnTo>
                  <a:lnTo>
                    <a:pt x="21600" y="18360"/>
                  </a:lnTo>
                  <a:cubicBezTo>
                    <a:pt x="21600" y="18957"/>
                    <a:pt x="21117" y="19440"/>
                    <a:pt x="20520" y="19440"/>
                  </a:cubicBezTo>
                  <a:lnTo>
                    <a:pt x="11880" y="19440"/>
                  </a:lnTo>
                  <a:close/>
                  <a:moveTo>
                    <a:pt x="2160" y="17280"/>
                  </a:moveTo>
                  <a:lnTo>
                    <a:pt x="19440" y="17280"/>
                  </a:lnTo>
                  <a:lnTo>
                    <a:pt x="19440" y="5400"/>
                  </a:lnTo>
                  <a:lnTo>
                    <a:pt x="2160" y="5400"/>
                  </a:lnTo>
                  <a:lnTo>
                    <a:pt x="2160" y="17280"/>
                  </a:lnTo>
                  <a:close/>
                  <a:moveTo>
                    <a:pt x="11880" y="7560"/>
                  </a:moveTo>
                  <a:lnTo>
                    <a:pt x="17280" y="7560"/>
                  </a:lnTo>
                  <a:lnTo>
                    <a:pt x="17280" y="9720"/>
                  </a:lnTo>
                  <a:lnTo>
                    <a:pt x="11880" y="9720"/>
                  </a:lnTo>
                  <a:lnTo>
                    <a:pt x="11880" y="7560"/>
                  </a:lnTo>
                  <a:close/>
                  <a:moveTo>
                    <a:pt x="11880" y="11880"/>
                  </a:moveTo>
                  <a:lnTo>
                    <a:pt x="17280" y="11880"/>
                  </a:lnTo>
                  <a:lnTo>
                    <a:pt x="17280" y="14040"/>
                  </a:lnTo>
                  <a:lnTo>
                    <a:pt x="11880" y="14040"/>
                  </a:lnTo>
                  <a:lnTo>
                    <a:pt x="11880" y="11880"/>
                  </a:lnTo>
                  <a:close/>
                  <a:moveTo>
                    <a:pt x="7560" y="7560"/>
                  </a:moveTo>
                  <a:lnTo>
                    <a:pt x="7560" y="10800"/>
                  </a:lnTo>
                  <a:lnTo>
                    <a:pt x="10800" y="10800"/>
                  </a:lnTo>
                  <a:cubicBezTo>
                    <a:pt x="10800" y="12589"/>
                    <a:pt x="9349" y="14040"/>
                    <a:pt x="7560" y="14040"/>
                  </a:cubicBezTo>
                  <a:cubicBezTo>
                    <a:pt x="5771" y="14040"/>
                    <a:pt x="4320" y="12589"/>
                    <a:pt x="4320" y="10800"/>
                  </a:cubicBezTo>
                  <a:cubicBezTo>
                    <a:pt x="4320" y="9011"/>
                    <a:pt x="5771" y="7560"/>
                    <a:pt x="7560" y="7560"/>
                  </a:cubicBez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"/>
                  </a:lnTo>
                  <a:lnTo>
                    <a:pt x="0" y="2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2067987-4D71-C5AE-D1FA-9D962ED54BEB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9417431-21B8-6238-2CC8-9717D14BEC21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AEEBE25-0597-247E-AD5B-D438C53FA6DA}"/>
              </a:ext>
            </a:extLst>
          </p:cNvPr>
          <p:cNvSpPr txBox="1"/>
          <p:nvPr/>
        </p:nvSpPr>
        <p:spPr>
          <a:xfrm>
            <a:off x="8828300" y="3294287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03F8D35-CC08-10C4-063E-8B2417F6B97F}"/>
              </a:ext>
            </a:extLst>
          </p:cNvPr>
          <p:cNvSpPr txBox="1"/>
          <p:nvPr/>
        </p:nvSpPr>
        <p:spPr>
          <a:xfrm>
            <a:off x="7758383" y="1405427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9B3F11-E872-1B85-610C-5A4F20849F35}"/>
              </a:ext>
            </a:extLst>
          </p:cNvPr>
          <p:cNvSpPr txBox="1"/>
          <p:nvPr/>
        </p:nvSpPr>
        <p:spPr>
          <a:xfrm>
            <a:off x="2038012" y="1405427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6B38D5B-2F0B-F1D5-2261-F3D964E220B2}"/>
              </a:ext>
            </a:extLst>
          </p:cNvPr>
          <p:cNvSpPr txBox="1"/>
          <p:nvPr/>
        </p:nvSpPr>
        <p:spPr>
          <a:xfrm>
            <a:off x="870122" y="3294287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1589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EDB0763B-F01B-8341-E963-BB48DF591DB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76" b="21476"/>
          <a:stretch>
            <a:fillRect/>
          </a:stretch>
        </p:blipFill>
        <p:spPr/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BCEC66-65BF-7784-C387-1CF3DC9460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A90069E8-F7A8-86B7-6EC3-782713060A2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9" b="7409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3A89671-3C6A-8D3D-1E62-0640A314A4E9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1C6E813-5998-A8ED-AFB4-4E4E144561CB}"/>
              </a:ext>
            </a:extLst>
          </p:cNvPr>
          <p:cNvSpPr/>
          <p:nvPr/>
        </p:nvSpPr>
        <p:spPr>
          <a:xfrm flipH="1">
            <a:off x="1147477" y="3733897"/>
            <a:ext cx="4236483" cy="578812"/>
          </a:xfrm>
          <a:prstGeom prst="roundRect">
            <a:avLst>
              <a:gd name="adj" fmla="val 0"/>
            </a:avLst>
          </a:prstGeom>
          <a:solidFill>
            <a:srgbClr val="C8AA84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9BADBB4-C8E3-BA3C-8449-97A538C097BA}"/>
              </a:ext>
            </a:extLst>
          </p:cNvPr>
          <p:cNvSpPr/>
          <p:nvPr/>
        </p:nvSpPr>
        <p:spPr>
          <a:xfrm flipH="1">
            <a:off x="6845521" y="3691198"/>
            <a:ext cx="4236483" cy="578812"/>
          </a:xfrm>
          <a:prstGeom prst="roundRect">
            <a:avLst>
              <a:gd name="adj" fmla="val 0"/>
            </a:avLst>
          </a:prstGeom>
          <a:solidFill>
            <a:srgbClr val="3B4576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0F0965-D9EF-0921-BF1E-78B732421752}"/>
              </a:ext>
            </a:extLst>
          </p:cNvPr>
          <p:cNvSpPr txBox="1"/>
          <p:nvPr/>
        </p:nvSpPr>
        <p:spPr>
          <a:xfrm>
            <a:off x="6896357" y="4270010"/>
            <a:ext cx="413544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AC9671-A04D-BFDF-7D04-D5A50E360187}"/>
              </a:ext>
            </a:extLst>
          </p:cNvPr>
          <p:cNvSpPr txBox="1"/>
          <p:nvPr/>
        </p:nvSpPr>
        <p:spPr>
          <a:xfrm>
            <a:off x="1299355" y="4312709"/>
            <a:ext cx="413544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A500049-1C87-4DD3-CA90-5B70B7E211C0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5006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2783B5-DD85-D7B6-1186-8ADF8A2445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35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9C1308E-27CD-D778-B4F0-6C66745ACE5F}"/>
              </a:ext>
            </a:extLst>
          </p:cNvPr>
          <p:cNvGrpSpPr/>
          <p:nvPr/>
        </p:nvGrpSpPr>
        <p:grpSpPr>
          <a:xfrm>
            <a:off x="3194092" y="1676695"/>
            <a:ext cx="3139951" cy="3054834"/>
            <a:chOff x="3194092" y="1676695"/>
            <a:chExt cx="3139951" cy="305483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63820FC-FE73-B7A7-ABDF-40D5D0926EF0}"/>
                </a:ext>
              </a:extLst>
            </p:cNvPr>
            <p:cNvGrpSpPr/>
            <p:nvPr/>
          </p:nvGrpSpPr>
          <p:grpSpPr>
            <a:xfrm flipH="1">
              <a:off x="3292492" y="1775095"/>
              <a:ext cx="3041551" cy="2956434"/>
              <a:chOff x="5749803" y="2489625"/>
              <a:chExt cx="3041551" cy="2956434"/>
            </a:xfrm>
            <a:solidFill>
              <a:srgbClr val="3B4576"/>
            </a:solidFill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0155BE0B-2B19-DCD1-1207-C3E140884B8B}"/>
                  </a:ext>
                </a:extLst>
              </p:cNvPr>
              <p:cNvSpPr/>
              <p:nvPr/>
            </p:nvSpPr>
            <p:spPr>
              <a:xfrm rot="18900000">
                <a:off x="5749803" y="3608520"/>
                <a:ext cx="696951" cy="696951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Block Arc 21">
                <a:extLst>
                  <a:ext uri="{FF2B5EF4-FFF2-40B4-BE49-F238E27FC236}">
                    <a16:creationId xmlns:a16="http://schemas.microsoft.com/office/drawing/2014/main" id="{A4A7B6C3-820C-25BC-F273-D2FC8CF81A86}"/>
                  </a:ext>
                </a:extLst>
              </p:cNvPr>
              <p:cNvSpPr/>
              <p:nvPr/>
            </p:nvSpPr>
            <p:spPr>
              <a:xfrm rot="16200000">
                <a:off x="5834920" y="2489624"/>
                <a:ext cx="2956434" cy="2956435"/>
              </a:xfrm>
              <a:prstGeom prst="blockArc">
                <a:avLst>
                  <a:gd name="adj1" fmla="val 16200942"/>
                  <a:gd name="adj2" fmla="val 0"/>
                  <a:gd name="adj3" fmla="val 175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9CC47C1-F852-81B1-8219-9B7EB7F591C9}"/>
                </a:ext>
              </a:extLst>
            </p:cNvPr>
            <p:cNvGrpSpPr/>
            <p:nvPr/>
          </p:nvGrpSpPr>
          <p:grpSpPr>
            <a:xfrm flipH="1">
              <a:off x="3292492" y="1676695"/>
              <a:ext cx="2956435" cy="3054832"/>
              <a:chOff x="5834919" y="2391225"/>
              <a:chExt cx="2956435" cy="3054832"/>
            </a:xfrm>
            <a:solidFill>
              <a:srgbClr val="C8AA84"/>
            </a:solidFill>
          </p:grpSpPr>
          <p:sp>
            <p:nvSpPr>
              <p:cNvPr id="26" name="Block Arc 25">
                <a:extLst>
                  <a:ext uri="{FF2B5EF4-FFF2-40B4-BE49-F238E27FC236}">
                    <a16:creationId xmlns:a16="http://schemas.microsoft.com/office/drawing/2014/main" id="{760EEC75-A123-E7FD-B162-1681B7ED18F5}"/>
                  </a:ext>
                </a:extLst>
              </p:cNvPr>
              <p:cNvSpPr/>
              <p:nvPr/>
            </p:nvSpPr>
            <p:spPr>
              <a:xfrm>
                <a:off x="5834919" y="2489623"/>
                <a:ext cx="2956435" cy="2956434"/>
              </a:xfrm>
              <a:prstGeom prst="blockArc">
                <a:avLst>
                  <a:gd name="adj1" fmla="val 16200942"/>
                  <a:gd name="adj2" fmla="val 0"/>
                  <a:gd name="adj3" fmla="val 175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ight Triangle 26">
                <a:extLst>
                  <a:ext uri="{FF2B5EF4-FFF2-40B4-BE49-F238E27FC236}">
                    <a16:creationId xmlns:a16="http://schemas.microsoft.com/office/drawing/2014/main" id="{280C607E-38A2-8F1C-B374-AC9165DEBA66}"/>
                  </a:ext>
                </a:extLst>
              </p:cNvPr>
              <p:cNvSpPr/>
              <p:nvPr/>
            </p:nvSpPr>
            <p:spPr>
              <a:xfrm rot="2700000">
                <a:off x="6975507" y="2391225"/>
                <a:ext cx="696951" cy="696951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3E09C07-3638-315D-1FB8-9E154FD4A61F}"/>
                </a:ext>
              </a:extLst>
            </p:cNvPr>
            <p:cNvGrpSpPr/>
            <p:nvPr/>
          </p:nvGrpSpPr>
          <p:grpSpPr>
            <a:xfrm flipH="1">
              <a:off x="3194092" y="1775094"/>
              <a:ext cx="3054835" cy="2956434"/>
              <a:chOff x="5834919" y="2489624"/>
              <a:chExt cx="3054835" cy="2956434"/>
            </a:xfrm>
            <a:solidFill>
              <a:srgbClr val="3B4576"/>
            </a:solidFill>
          </p:grpSpPr>
          <p:sp>
            <p:nvSpPr>
              <p:cNvPr id="31" name="Block Arc 30">
                <a:extLst>
                  <a:ext uri="{FF2B5EF4-FFF2-40B4-BE49-F238E27FC236}">
                    <a16:creationId xmlns:a16="http://schemas.microsoft.com/office/drawing/2014/main" id="{E1FC9F49-FAC6-7EF6-687D-1FA4B48BA527}"/>
                  </a:ext>
                </a:extLst>
              </p:cNvPr>
              <p:cNvSpPr/>
              <p:nvPr/>
            </p:nvSpPr>
            <p:spPr>
              <a:xfrm rot="5400000">
                <a:off x="5834920" y="2489623"/>
                <a:ext cx="2956434" cy="2956435"/>
              </a:xfrm>
              <a:prstGeom prst="blockArc">
                <a:avLst>
                  <a:gd name="adj1" fmla="val 16200942"/>
                  <a:gd name="adj2" fmla="val 0"/>
                  <a:gd name="adj3" fmla="val 175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ight Triangle 31">
                <a:extLst>
                  <a:ext uri="{FF2B5EF4-FFF2-40B4-BE49-F238E27FC236}">
                    <a16:creationId xmlns:a16="http://schemas.microsoft.com/office/drawing/2014/main" id="{D847B685-4089-6C25-BF6C-86A71AA82BBF}"/>
                  </a:ext>
                </a:extLst>
              </p:cNvPr>
              <p:cNvSpPr/>
              <p:nvPr/>
            </p:nvSpPr>
            <p:spPr>
              <a:xfrm rot="2700000" flipV="1">
                <a:off x="8192803" y="3630211"/>
                <a:ext cx="696951" cy="696951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E313BF9-892C-BF16-DC2E-C2E03D1CAB68}"/>
                </a:ext>
              </a:extLst>
            </p:cNvPr>
            <p:cNvGrpSpPr/>
            <p:nvPr/>
          </p:nvGrpSpPr>
          <p:grpSpPr>
            <a:xfrm>
              <a:off x="4120918" y="2625331"/>
              <a:ext cx="1255960" cy="1255961"/>
              <a:chOff x="2310696" y="2882241"/>
              <a:chExt cx="1255960" cy="1255961"/>
            </a:xfrm>
          </p:grpSpPr>
          <p:sp>
            <p:nvSpPr>
              <p:cNvPr id="34" name="Freeform 8">
                <a:extLst>
                  <a:ext uri="{FF2B5EF4-FFF2-40B4-BE49-F238E27FC236}">
                    <a16:creationId xmlns:a16="http://schemas.microsoft.com/office/drawing/2014/main" id="{D90FF02D-1FB6-7374-7D9A-173CCE3AC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0696" y="2882241"/>
                <a:ext cx="1255960" cy="1255961"/>
              </a:xfrm>
              <a:custGeom>
                <a:avLst/>
                <a:gdLst>
                  <a:gd name="T0" fmla="*/ 417 w 756"/>
                  <a:gd name="T1" fmla="*/ 754 h 756"/>
                  <a:gd name="T2" fmla="*/ 472 w 756"/>
                  <a:gd name="T3" fmla="*/ 744 h 756"/>
                  <a:gd name="T4" fmla="*/ 525 w 756"/>
                  <a:gd name="T5" fmla="*/ 726 h 756"/>
                  <a:gd name="T6" fmla="*/ 574 w 756"/>
                  <a:gd name="T7" fmla="*/ 701 h 756"/>
                  <a:gd name="T8" fmla="*/ 619 w 756"/>
                  <a:gd name="T9" fmla="*/ 670 h 756"/>
                  <a:gd name="T10" fmla="*/ 658 w 756"/>
                  <a:gd name="T11" fmla="*/ 632 h 756"/>
                  <a:gd name="T12" fmla="*/ 691 w 756"/>
                  <a:gd name="T13" fmla="*/ 590 h 756"/>
                  <a:gd name="T14" fmla="*/ 719 w 756"/>
                  <a:gd name="T15" fmla="*/ 542 h 756"/>
                  <a:gd name="T16" fmla="*/ 739 w 756"/>
                  <a:gd name="T17" fmla="*/ 491 h 756"/>
                  <a:gd name="T18" fmla="*/ 751 w 756"/>
                  <a:gd name="T19" fmla="*/ 435 h 756"/>
                  <a:gd name="T20" fmla="*/ 756 w 756"/>
                  <a:gd name="T21" fmla="*/ 378 h 756"/>
                  <a:gd name="T22" fmla="*/ 751 w 756"/>
                  <a:gd name="T23" fmla="*/ 321 h 756"/>
                  <a:gd name="T24" fmla="*/ 739 w 756"/>
                  <a:gd name="T25" fmla="*/ 266 h 756"/>
                  <a:gd name="T26" fmla="*/ 719 w 756"/>
                  <a:gd name="T27" fmla="*/ 214 h 756"/>
                  <a:gd name="T28" fmla="*/ 691 w 756"/>
                  <a:gd name="T29" fmla="*/ 167 h 756"/>
                  <a:gd name="T30" fmla="*/ 658 w 756"/>
                  <a:gd name="T31" fmla="*/ 124 h 756"/>
                  <a:gd name="T32" fmla="*/ 619 w 756"/>
                  <a:gd name="T33" fmla="*/ 87 h 756"/>
                  <a:gd name="T34" fmla="*/ 574 w 756"/>
                  <a:gd name="T35" fmla="*/ 55 h 756"/>
                  <a:gd name="T36" fmla="*/ 525 w 756"/>
                  <a:gd name="T37" fmla="*/ 30 h 756"/>
                  <a:gd name="T38" fmla="*/ 472 w 756"/>
                  <a:gd name="T39" fmla="*/ 12 h 756"/>
                  <a:gd name="T40" fmla="*/ 417 w 756"/>
                  <a:gd name="T41" fmla="*/ 2 h 756"/>
                  <a:gd name="T42" fmla="*/ 358 w 756"/>
                  <a:gd name="T43" fmla="*/ 0 h 756"/>
                  <a:gd name="T44" fmla="*/ 301 w 756"/>
                  <a:gd name="T45" fmla="*/ 8 h 756"/>
                  <a:gd name="T46" fmla="*/ 248 w 756"/>
                  <a:gd name="T47" fmla="*/ 23 h 756"/>
                  <a:gd name="T48" fmla="*/ 197 w 756"/>
                  <a:gd name="T49" fmla="*/ 46 h 756"/>
                  <a:gd name="T50" fmla="*/ 152 w 756"/>
                  <a:gd name="T51" fmla="*/ 76 h 756"/>
                  <a:gd name="T52" fmla="*/ 111 w 756"/>
                  <a:gd name="T53" fmla="*/ 111 h 756"/>
                  <a:gd name="T54" fmla="*/ 75 w 756"/>
                  <a:gd name="T55" fmla="*/ 152 h 756"/>
                  <a:gd name="T56" fmla="*/ 45 w 756"/>
                  <a:gd name="T57" fmla="*/ 198 h 756"/>
                  <a:gd name="T58" fmla="*/ 22 w 756"/>
                  <a:gd name="T59" fmla="*/ 249 h 756"/>
                  <a:gd name="T60" fmla="*/ 7 w 756"/>
                  <a:gd name="T61" fmla="*/ 302 h 756"/>
                  <a:gd name="T62" fmla="*/ 0 w 756"/>
                  <a:gd name="T63" fmla="*/ 359 h 756"/>
                  <a:gd name="T64" fmla="*/ 2 w 756"/>
                  <a:gd name="T65" fmla="*/ 417 h 756"/>
                  <a:gd name="T66" fmla="*/ 12 w 756"/>
                  <a:gd name="T67" fmla="*/ 472 h 756"/>
                  <a:gd name="T68" fmla="*/ 30 w 756"/>
                  <a:gd name="T69" fmla="*/ 525 h 756"/>
                  <a:gd name="T70" fmla="*/ 55 w 756"/>
                  <a:gd name="T71" fmla="*/ 574 h 756"/>
                  <a:gd name="T72" fmla="*/ 86 w 756"/>
                  <a:gd name="T73" fmla="*/ 619 h 756"/>
                  <a:gd name="T74" fmla="*/ 124 w 756"/>
                  <a:gd name="T75" fmla="*/ 658 h 756"/>
                  <a:gd name="T76" fmla="*/ 166 w 756"/>
                  <a:gd name="T77" fmla="*/ 691 h 756"/>
                  <a:gd name="T78" fmla="*/ 214 w 756"/>
                  <a:gd name="T79" fmla="*/ 718 h 756"/>
                  <a:gd name="T80" fmla="*/ 265 w 756"/>
                  <a:gd name="T81" fmla="*/ 739 h 756"/>
                  <a:gd name="T82" fmla="*/ 321 w 756"/>
                  <a:gd name="T83" fmla="*/ 752 h 756"/>
                  <a:gd name="T84" fmla="*/ 378 w 756"/>
                  <a:gd name="T85" fmla="*/ 756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56" h="756">
                    <a:moveTo>
                      <a:pt x="378" y="756"/>
                    </a:moveTo>
                    <a:lnTo>
                      <a:pt x="397" y="756"/>
                    </a:lnTo>
                    <a:lnTo>
                      <a:pt x="417" y="754"/>
                    </a:lnTo>
                    <a:lnTo>
                      <a:pt x="435" y="752"/>
                    </a:lnTo>
                    <a:lnTo>
                      <a:pt x="454" y="749"/>
                    </a:lnTo>
                    <a:lnTo>
                      <a:pt x="472" y="744"/>
                    </a:lnTo>
                    <a:lnTo>
                      <a:pt x="490" y="739"/>
                    </a:lnTo>
                    <a:lnTo>
                      <a:pt x="507" y="734"/>
                    </a:lnTo>
                    <a:lnTo>
                      <a:pt x="525" y="726"/>
                    </a:lnTo>
                    <a:lnTo>
                      <a:pt x="542" y="718"/>
                    </a:lnTo>
                    <a:lnTo>
                      <a:pt x="558" y="711"/>
                    </a:lnTo>
                    <a:lnTo>
                      <a:pt x="574" y="701"/>
                    </a:lnTo>
                    <a:lnTo>
                      <a:pt x="589" y="691"/>
                    </a:lnTo>
                    <a:lnTo>
                      <a:pt x="604" y="681"/>
                    </a:lnTo>
                    <a:lnTo>
                      <a:pt x="619" y="670"/>
                    </a:lnTo>
                    <a:lnTo>
                      <a:pt x="632" y="658"/>
                    </a:lnTo>
                    <a:lnTo>
                      <a:pt x="645" y="645"/>
                    </a:lnTo>
                    <a:lnTo>
                      <a:pt x="658" y="632"/>
                    </a:lnTo>
                    <a:lnTo>
                      <a:pt x="669" y="619"/>
                    </a:lnTo>
                    <a:lnTo>
                      <a:pt x="680" y="604"/>
                    </a:lnTo>
                    <a:lnTo>
                      <a:pt x="691" y="590"/>
                    </a:lnTo>
                    <a:lnTo>
                      <a:pt x="701" y="574"/>
                    </a:lnTo>
                    <a:lnTo>
                      <a:pt x="710" y="559"/>
                    </a:lnTo>
                    <a:lnTo>
                      <a:pt x="719" y="542"/>
                    </a:lnTo>
                    <a:lnTo>
                      <a:pt x="727" y="525"/>
                    </a:lnTo>
                    <a:lnTo>
                      <a:pt x="733" y="508"/>
                    </a:lnTo>
                    <a:lnTo>
                      <a:pt x="739" y="491"/>
                    </a:lnTo>
                    <a:lnTo>
                      <a:pt x="744" y="472"/>
                    </a:lnTo>
                    <a:lnTo>
                      <a:pt x="748" y="455"/>
                    </a:lnTo>
                    <a:lnTo>
                      <a:pt x="751" y="435"/>
                    </a:lnTo>
                    <a:lnTo>
                      <a:pt x="754" y="417"/>
                    </a:lnTo>
                    <a:lnTo>
                      <a:pt x="756" y="398"/>
                    </a:lnTo>
                    <a:lnTo>
                      <a:pt x="756" y="378"/>
                    </a:lnTo>
                    <a:lnTo>
                      <a:pt x="756" y="359"/>
                    </a:lnTo>
                    <a:lnTo>
                      <a:pt x="754" y="339"/>
                    </a:lnTo>
                    <a:lnTo>
                      <a:pt x="751" y="321"/>
                    </a:lnTo>
                    <a:lnTo>
                      <a:pt x="748" y="302"/>
                    </a:lnTo>
                    <a:lnTo>
                      <a:pt x="744" y="284"/>
                    </a:lnTo>
                    <a:lnTo>
                      <a:pt x="739" y="266"/>
                    </a:lnTo>
                    <a:lnTo>
                      <a:pt x="733" y="249"/>
                    </a:lnTo>
                    <a:lnTo>
                      <a:pt x="727" y="231"/>
                    </a:lnTo>
                    <a:lnTo>
                      <a:pt x="719" y="214"/>
                    </a:lnTo>
                    <a:lnTo>
                      <a:pt x="710" y="198"/>
                    </a:lnTo>
                    <a:lnTo>
                      <a:pt x="701" y="183"/>
                    </a:lnTo>
                    <a:lnTo>
                      <a:pt x="691" y="167"/>
                    </a:lnTo>
                    <a:lnTo>
                      <a:pt x="680" y="152"/>
                    </a:lnTo>
                    <a:lnTo>
                      <a:pt x="669" y="137"/>
                    </a:lnTo>
                    <a:lnTo>
                      <a:pt x="658" y="124"/>
                    </a:lnTo>
                    <a:lnTo>
                      <a:pt x="645" y="111"/>
                    </a:lnTo>
                    <a:lnTo>
                      <a:pt x="632" y="98"/>
                    </a:lnTo>
                    <a:lnTo>
                      <a:pt x="619" y="87"/>
                    </a:lnTo>
                    <a:lnTo>
                      <a:pt x="604" y="76"/>
                    </a:lnTo>
                    <a:lnTo>
                      <a:pt x="589" y="65"/>
                    </a:lnTo>
                    <a:lnTo>
                      <a:pt x="574" y="55"/>
                    </a:lnTo>
                    <a:lnTo>
                      <a:pt x="558" y="46"/>
                    </a:lnTo>
                    <a:lnTo>
                      <a:pt x="542" y="38"/>
                    </a:lnTo>
                    <a:lnTo>
                      <a:pt x="525" y="30"/>
                    </a:lnTo>
                    <a:lnTo>
                      <a:pt x="507" y="23"/>
                    </a:lnTo>
                    <a:lnTo>
                      <a:pt x="490" y="17"/>
                    </a:lnTo>
                    <a:lnTo>
                      <a:pt x="472" y="12"/>
                    </a:lnTo>
                    <a:lnTo>
                      <a:pt x="454" y="8"/>
                    </a:lnTo>
                    <a:lnTo>
                      <a:pt x="435" y="5"/>
                    </a:lnTo>
                    <a:lnTo>
                      <a:pt x="417" y="2"/>
                    </a:lnTo>
                    <a:lnTo>
                      <a:pt x="397" y="0"/>
                    </a:lnTo>
                    <a:lnTo>
                      <a:pt x="378" y="0"/>
                    </a:lnTo>
                    <a:lnTo>
                      <a:pt x="358" y="0"/>
                    </a:lnTo>
                    <a:lnTo>
                      <a:pt x="339" y="2"/>
                    </a:lnTo>
                    <a:lnTo>
                      <a:pt x="321" y="5"/>
                    </a:lnTo>
                    <a:lnTo>
                      <a:pt x="301" y="8"/>
                    </a:lnTo>
                    <a:lnTo>
                      <a:pt x="284" y="12"/>
                    </a:lnTo>
                    <a:lnTo>
                      <a:pt x="265" y="17"/>
                    </a:lnTo>
                    <a:lnTo>
                      <a:pt x="248" y="23"/>
                    </a:lnTo>
                    <a:lnTo>
                      <a:pt x="231" y="30"/>
                    </a:lnTo>
                    <a:lnTo>
                      <a:pt x="214" y="38"/>
                    </a:lnTo>
                    <a:lnTo>
                      <a:pt x="197" y="46"/>
                    </a:lnTo>
                    <a:lnTo>
                      <a:pt x="182" y="55"/>
                    </a:lnTo>
                    <a:lnTo>
                      <a:pt x="166" y="65"/>
                    </a:lnTo>
                    <a:lnTo>
                      <a:pt x="152" y="76"/>
                    </a:lnTo>
                    <a:lnTo>
                      <a:pt x="137" y="87"/>
                    </a:lnTo>
                    <a:lnTo>
                      <a:pt x="124" y="98"/>
                    </a:lnTo>
                    <a:lnTo>
                      <a:pt x="111" y="111"/>
                    </a:lnTo>
                    <a:lnTo>
                      <a:pt x="98" y="124"/>
                    </a:lnTo>
                    <a:lnTo>
                      <a:pt x="86" y="137"/>
                    </a:lnTo>
                    <a:lnTo>
                      <a:pt x="75" y="152"/>
                    </a:lnTo>
                    <a:lnTo>
                      <a:pt x="65" y="167"/>
                    </a:lnTo>
                    <a:lnTo>
                      <a:pt x="55" y="183"/>
                    </a:lnTo>
                    <a:lnTo>
                      <a:pt x="45" y="198"/>
                    </a:lnTo>
                    <a:lnTo>
                      <a:pt x="38" y="214"/>
                    </a:lnTo>
                    <a:lnTo>
                      <a:pt x="30" y="231"/>
                    </a:lnTo>
                    <a:lnTo>
                      <a:pt x="22" y="249"/>
                    </a:lnTo>
                    <a:lnTo>
                      <a:pt x="17" y="266"/>
                    </a:lnTo>
                    <a:lnTo>
                      <a:pt x="12" y="284"/>
                    </a:lnTo>
                    <a:lnTo>
                      <a:pt x="7" y="302"/>
                    </a:lnTo>
                    <a:lnTo>
                      <a:pt x="4" y="321"/>
                    </a:lnTo>
                    <a:lnTo>
                      <a:pt x="2" y="339"/>
                    </a:lnTo>
                    <a:lnTo>
                      <a:pt x="0" y="359"/>
                    </a:lnTo>
                    <a:lnTo>
                      <a:pt x="0" y="378"/>
                    </a:lnTo>
                    <a:lnTo>
                      <a:pt x="0" y="398"/>
                    </a:lnTo>
                    <a:lnTo>
                      <a:pt x="2" y="417"/>
                    </a:lnTo>
                    <a:lnTo>
                      <a:pt x="4" y="435"/>
                    </a:lnTo>
                    <a:lnTo>
                      <a:pt x="7" y="455"/>
                    </a:lnTo>
                    <a:lnTo>
                      <a:pt x="12" y="472"/>
                    </a:lnTo>
                    <a:lnTo>
                      <a:pt x="17" y="491"/>
                    </a:lnTo>
                    <a:lnTo>
                      <a:pt x="22" y="508"/>
                    </a:lnTo>
                    <a:lnTo>
                      <a:pt x="30" y="525"/>
                    </a:lnTo>
                    <a:lnTo>
                      <a:pt x="38" y="542"/>
                    </a:lnTo>
                    <a:lnTo>
                      <a:pt x="45" y="559"/>
                    </a:lnTo>
                    <a:lnTo>
                      <a:pt x="55" y="574"/>
                    </a:lnTo>
                    <a:lnTo>
                      <a:pt x="65" y="590"/>
                    </a:lnTo>
                    <a:lnTo>
                      <a:pt x="75" y="604"/>
                    </a:lnTo>
                    <a:lnTo>
                      <a:pt x="86" y="619"/>
                    </a:lnTo>
                    <a:lnTo>
                      <a:pt x="98" y="632"/>
                    </a:lnTo>
                    <a:lnTo>
                      <a:pt x="111" y="645"/>
                    </a:lnTo>
                    <a:lnTo>
                      <a:pt x="124" y="658"/>
                    </a:lnTo>
                    <a:lnTo>
                      <a:pt x="137" y="670"/>
                    </a:lnTo>
                    <a:lnTo>
                      <a:pt x="152" y="681"/>
                    </a:lnTo>
                    <a:lnTo>
                      <a:pt x="166" y="691"/>
                    </a:lnTo>
                    <a:lnTo>
                      <a:pt x="182" y="701"/>
                    </a:lnTo>
                    <a:lnTo>
                      <a:pt x="197" y="711"/>
                    </a:lnTo>
                    <a:lnTo>
                      <a:pt x="214" y="718"/>
                    </a:lnTo>
                    <a:lnTo>
                      <a:pt x="231" y="726"/>
                    </a:lnTo>
                    <a:lnTo>
                      <a:pt x="248" y="734"/>
                    </a:lnTo>
                    <a:lnTo>
                      <a:pt x="265" y="739"/>
                    </a:lnTo>
                    <a:lnTo>
                      <a:pt x="284" y="744"/>
                    </a:lnTo>
                    <a:lnTo>
                      <a:pt x="301" y="749"/>
                    </a:lnTo>
                    <a:lnTo>
                      <a:pt x="321" y="752"/>
                    </a:lnTo>
                    <a:lnTo>
                      <a:pt x="339" y="754"/>
                    </a:lnTo>
                    <a:lnTo>
                      <a:pt x="358" y="756"/>
                    </a:lnTo>
                    <a:lnTo>
                      <a:pt x="378" y="7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838200" dist="381000" dir="5400000" sx="95000" sy="95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BB379DDA-BB1C-D2C1-AD03-941FD6D1BDEB}"/>
                  </a:ext>
                </a:extLst>
              </p:cNvPr>
              <p:cNvSpPr/>
              <p:nvPr/>
            </p:nvSpPr>
            <p:spPr>
              <a:xfrm>
                <a:off x="2715842" y="3287389"/>
                <a:ext cx="445668" cy="445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1BA9B8C-468E-74DB-B542-0593914BCB04}"/>
              </a:ext>
            </a:extLst>
          </p:cNvPr>
          <p:cNvGrpSpPr/>
          <p:nvPr/>
        </p:nvGrpSpPr>
        <p:grpSpPr>
          <a:xfrm>
            <a:off x="5735489" y="1676695"/>
            <a:ext cx="3046110" cy="3153232"/>
            <a:chOff x="5735489" y="1676695"/>
            <a:chExt cx="3046110" cy="315323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1FEB40D-4B9B-A1CE-2B2C-192B9B69D847}"/>
                </a:ext>
              </a:extLst>
            </p:cNvPr>
            <p:cNvGrpSpPr/>
            <p:nvPr/>
          </p:nvGrpSpPr>
          <p:grpSpPr>
            <a:xfrm flipH="1">
              <a:off x="5735491" y="1676695"/>
              <a:ext cx="2956436" cy="3054834"/>
              <a:chOff x="3391919" y="2391225"/>
              <a:chExt cx="2956436" cy="3054834"/>
            </a:xfrm>
          </p:grpSpPr>
          <p:sp>
            <p:nvSpPr>
              <p:cNvPr id="6" name="Block Arc 5">
                <a:extLst>
                  <a:ext uri="{FF2B5EF4-FFF2-40B4-BE49-F238E27FC236}">
                    <a16:creationId xmlns:a16="http://schemas.microsoft.com/office/drawing/2014/main" id="{448F2A08-95DF-1C89-271A-1AB095EEC8D1}"/>
                  </a:ext>
                </a:extLst>
              </p:cNvPr>
              <p:cNvSpPr/>
              <p:nvPr/>
            </p:nvSpPr>
            <p:spPr>
              <a:xfrm rot="16200000">
                <a:off x="3391920" y="2489624"/>
                <a:ext cx="2956434" cy="2956436"/>
              </a:xfrm>
              <a:prstGeom prst="blockArc">
                <a:avLst>
                  <a:gd name="adj1" fmla="val 16200942"/>
                  <a:gd name="adj2" fmla="val 0"/>
                  <a:gd name="adj3" fmla="val 17514"/>
                </a:avLst>
              </a:prstGeom>
              <a:solidFill>
                <a:srgbClr val="C8AA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ight Triangle 6">
                <a:extLst>
                  <a:ext uri="{FF2B5EF4-FFF2-40B4-BE49-F238E27FC236}">
                    <a16:creationId xmlns:a16="http://schemas.microsoft.com/office/drawing/2014/main" id="{7787E617-2AA3-3D89-815A-981BCD01A480}"/>
                  </a:ext>
                </a:extLst>
              </p:cNvPr>
              <p:cNvSpPr/>
              <p:nvPr/>
            </p:nvSpPr>
            <p:spPr>
              <a:xfrm rot="18900000" flipH="1">
                <a:off x="4510817" y="2391225"/>
                <a:ext cx="696951" cy="696951"/>
              </a:xfrm>
              <a:prstGeom prst="rtTriangle">
                <a:avLst/>
              </a:prstGeom>
              <a:solidFill>
                <a:srgbClr val="C8AA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50234DE-0B5E-77F2-59AF-C6721A4665BD}"/>
                </a:ext>
              </a:extLst>
            </p:cNvPr>
            <p:cNvGrpSpPr/>
            <p:nvPr/>
          </p:nvGrpSpPr>
          <p:grpSpPr>
            <a:xfrm flipH="1">
              <a:off x="5735491" y="1775094"/>
              <a:ext cx="2956436" cy="3054833"/>
              <a:chOff x="3391919" y="2489624"/>
              <a:chExt cx="2956436" cy="3054833"/>
            </a:xfrm>
          </p:grpSpPr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AB34D21C-7503-BDD7-F17F-88849E7442B4}"/>
                  </a:ext>
                </a:extLst>
              </p:cNvPr>
              <p:cNvSpPr/>
              <p:nvPr/>
            </p:nvSpPr>
            <p:spPr>
              <a:xfrm rot="2700000">
                <a:off x="4532507" y="4847506"/>
                <a:ext cx="696951" cy="696951"/>
              </a:xfrm>
              <a:prstGeom prst="rtTriangle">
                <a:avLst/>
              </a:prstGeom>
              <a:solidFill>
                <a:srgbClr val="C8AA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Block Arc 15">
                <a:extLst>
                  <a:ext uri="{FF2B5EF4-FFF2-40B4-BE49-F238E27FC236}">
                    <a16:creationId xmlns:a16="http://schemas.microsoft.com/office/drawing/2014/main" id="{16D0B859-69DA-DE79-1D05-E0BD703A0F65}"/>
                  </a:ext>
                </a:extLst>
              </p:cNvPr>
              <p:cNvSpPr/>
              <p:nvPr/>
            </p:nvSpPr>
            <p:spPr>
              <a:xfrm rot="5400000">
                <a:off x="3391920" y="2489623"/>
                <a:ext cx="2956434" cy="2956436"/>
              </a:xfrm>
              <a:prstGeom prst="blockArc">
                <a:avLst>
                  <a:gd name="adj1" fmla="val 16200942"/>
                  <a:gd name="adj2" fmla="val 0"/>
                  <a:gd name="adj3" fmla="val 17514"/>
                </a:avLst>
              </a:prstGeom>
              <a:solidFill>
                <a:srgbClr val="C8AA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78EDF9F-D30B-7825-5BBA-D5EB5CAD0C07}"/>
                </a:ext>
              </a:extLst>
            </p:cNvPr>
            <p:cNvGrpSpPr/>
            <p:nvPr/>
          </p:nvGrpSpPr>
          <p:grpSpPr>
            <a:xfrm>
              <a:off x="5735489" y="1775093"/>
              <a:ext cx="3046110" cy="2956434"/>
              <a:chOff x="5735489" y="1775093"/>
              <a:chExt cx="3046110" cy="2956434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0CC12BD1-ED95-9B7D-4242-34B8B59D695B}"/>
                  </a:ext>
                </a:extLst>
              </p:cNvPr>
              <p:cNvGrpSpPr/>
              <p:nvPr/>
            </p:nvGrpSpPr>
            <p:grpSpPr>
              <a:xfrm flipH="1">
                <a:off x="5735489" y="1775093"/>
                <a:ext cx="3046110" cy="2956434"/>
                <a:chOff x="3302247" y="2489623"/>
                <a:chExt cx="3046110" cy="2956434"/>
              </a:xfrm>
            </p:grpSpPr>
            <p:sp>
              <p:nvSpPr>
                <p:cNvPr id="11" name="Block Arc 10">
                  <a:extLst>
                    <a:ext uri="{FF2B5EF4-FFF2-40B4-BE49-F238E27FC236}">
                      <a16:creationId xmlns:a16="http://schemas.microsoft.com/office/drawing/2014/main" id="{FA00E5B8-0ED4-FDAA-067A-4FF8851502D3}"/>
                    </a:ext>
                  </a:extLst>
                </p:cNvPr>
                <p:cNvSpPr/>
                <p:nvPr/>
              </p:nvSpPr>
              <p:spPr>
                <a:xfrm rot="10800000">
                  <a:off x="3391921" y="2489623"/>
                  <a:ext cx="2956436" cy="2956434"/>
                </a:xfrm>
                <a:prstGeom prst="blockArc">
                  <a:avLst>
                    <a:gd name="adj1" fmla="val 16200942"/>
                    <a:gd name="adj2" fmla="val 0"/>
                    <a:gd name="adj3" fmla="val 17514"/>
                  </a:avLst>
                </a:prstGeom>
                <a:solidFill>
                  <a:srgbClr val="3B457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Right Triangle 11">
                  <a:extLst>
                    <a:ext uri="{FF2B5EF4-FFF2-40B4-BE49-F238E27FC236}">
                      <a16:creationId xmlns:a16="http://schemas.microsoft.com/office/drawing/2014/main" id="{4467E32D-50C5-E244-8AEA-B28969B1E77F}"/>
                    </a:ext>
                  </a:extLst>
                </p:cNvPr>
                <p:cNvSpPr/>
                <p:nvPr/>
              </p:nvSpPr>
              <p:spPr>
                <a:xfrm rot="2700000" flipV="1">
                  <a:off x="3302247" y="3627303"/>
                  <a:ext cx="696951" cy="696951"/>
                </a:xfrm>
                <a:prstGeom prst="rtTriangle">
                  <a:avLst/>
                </a:prstGeom>
                <a:solidFill>
                  <a:srgbClr val="3B457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B7156361-1AD1-10D5-3D5E-36E515235445}"/>
                  </a:ext>
                </a:extLst>
              </p:cNvPr>
              <p:cNvGrpSpPr/>
              <p:nvPr/>
            </p:nvGrpSpPr>
            <p:grpSpPr>
              <a:xfrm>
                <a:off x="6592266" y="2625331"/>
                <a:ext cx="1255960" cy="1255961"/>
                <a:chOff x="4383209" y="2882241"/>
                <a:chExt cx="1255960" cy="1255961"/>
              </a:xfrm>
            </p:grpSpPr>
            <p:sp>
              <p:nvSpPr>
                <p:cNvPr id="37" name="Freeform 8">
                  <a:extLst>
                    <a:ext uri="{FF2B5EF4-FFF2-40B4-BE49-F238E27FC236}">
                      <a16:creationId xmlns:a16="http://schemas.microsoft.com/office/drawing/2014/main" id="{C5D95838-3330-4421-D353-5268A7FAE9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3209" y="2882241"/>
                  <a:ext cx="1255960" cy="1255961"/>
                </a:xfrm>
                <a:custGeom>
                  <a:avLst/>
                  <a:gdLst>
                    <a:gd name="T0" fmla="*/ 417 w 756"/>
                    <a:gd name="T1" fmla="*/ 754 h 756"/>
                    <a:gd name="T2" fmla="*/ 472 w 756"/>
                    <a:gd name="T3" fmla="*/ 744 h 756"/>
                    <a:gd name="T4" fmla="*/ 525 w 756"/>
                    <a:gd name="T5" fmla="*/ 726 h 756"/>
                    <a:gd name="T6" fmla="*/ 574 w 756"/>
                    <a:gd name="T7" fmla="*/ 701 h 756"/>
                    <a:gd name="T8" fmla="*/ 619 w 756"/>
                    <a:gd name="T9" fmla="*/ 670 h 756"/>
                    <a:gd name="T10" fmla="*/ 658 w 756"/>
                    <a:gd name="T11" fmla="*/ 632 h 756"/>
                    <a:gd name="T12" fmla="*/ 691 w 756"/>
                    <a:gd name="T13" fmla="*/ 590 h 756"/>
                    <a:gd name="T14" fmla="*/ 719 w 756"/>
                    <a:gd name="T15" fmla="*/ 542 h 756"/>
                    <a:gd name="T16" fmla="*/ 739 w 756"/>
                    <a:gd name="T17" fmla="*/ 491 h 756"/>
                    <a:gd name="T18" fmla="*/ 751 w 756"/>
                    <a:gd name="T19" fmla="*/ 435 h 756"/>
                    <a:gd name="T20" fmla="*/ 756 w 756"/>
                    <a:gd name="T21" fmla="*/ 378 h 756"/>
                    <a:gd name="T22" fmla="*/ 751 w 756"/>
                    <a:gd name="T23" fmla="*/ 321 h 756"/>
                    <a:gd name="T24" fmla="*/ 739 w 756"/>
                    <a:gd name="T25" fmla="*/ 266 h 756"/>
                    <a:gd name="T26" fmla="*/ 719 w 756"/>
                    <a:gd name="T27" fmla="*/ 214 h 756"/>
                    <a:gd name="T28" fmla="*/ 691 w 756"/>
                    <a:gd name="T29" fmla="*/ 167 h 756"/>
                    <a:gd name="T30" fmla="*/ 658 w 756"/>
                    <a:gd name="T31" fmla="*/ 124 h 756"/>
                    <a:gd name="T32" fmla="*/ 619 w 756"/>
                    <a:gd name="T33" fmla="*/ 87 h 756"/>
                    <a:gd name="T34" fmla="*/ 574 w 756"/>
                    <a:gd name="T35" fmla="*/ 55 h 756"/>
                    <a:gd name="T36" fmla="*/ 525 w 756"/>
                    <a:gd name="T37" fmla="*/ 30 h 756"/>
                    <a:gd name="T38" fmla="*/ 472 w 756"/>
                    <a:gd name="T39" fmla="*/ 12 h 756"/>
                    <a:gd name="T40" fmla="*/ 417 w 756"/>
                    <a:gd name="T41" fmla="*/ 2 h 756"/>
                    <a:gd name="T42" fmla="*/ 358 w 756"/>
                    <a:gd name="T43" fmla="*/ 0 h 756"/>
                    <a:gd name="T44" fmla="*/ 301 w 756"/>
                    <a:gd name="T45" fmla="*/ 8 h 756"/>
                    <a:gd name="T46" fmla="*/ 248 w 756"/>
                    <a:gd name="T47" fmla="*/ 23 h 756"/>
                    <a:gd name="T48" fmla="*/ 197 w 756"/>
                    <a:gd name="T49" fmla="*/ 46 h 756"/>
                    <a:gd name="T50" fmla="*/ 152 w 756"/>
                    <a:gd name="T51" fmla="*/ 76 h 756"/>
                    <a:gd name="T52" fmla="*/ 111 w 756"/>
                    <a:gd name="T53" fmla="*/ 111 h 756"/>
                    <a:gd name="T54" fmla="*/ 75 w 756"/>
                    <a:gd name="T55" fmla="*/ 152 h 756"/>
                    <a:gd name="T56" fmla="*/ 45 w 756"/>
                    <a:gd name="T57" fmla="*/ 198 h 756"/>
                    <a:gd name="T58" fmla="*/ 22 w 756"/>
                    <a:gd name="T59" fmla="*/ 249 h 756"/>
                    <a:gd name="T60" fmla="*/ 7 w 756"/>
                    <a:gd name="T61" fmla="*/ 302 h 756"/>
                    <a:gd name="T62" fmla="*/ 0 w 756"/>
                    <a:gd name="T63" fmla="*/ 359 h 756"/>
                    <a:gd name="T64" fmla="*/ 2 w 756"/>
                    <a:gd name="T65" fmla="*/ 417 h 756"/>
                    <a:gd name="T66" fmla="*/ 12 w 756"/>
                    <a:gd name="T67" fmla="*/ 472 h 756"/>
                    <a:gd name="T68" fmla="*/ 30 w 756"/>
                    <a:gd name="T69" fmla="*/ 525 h 756"/>
                    <a:gd name="T70" fmla="*/ 55 w 756"/>
                    <a:gd name="T71" fmla="*/ 574 h 756"/>
                    <a:gd name="T72" fmla="*/ 86 w 756"/>
                    <a:gd name="T73" fmla="*/ 619 h 756"/>
                    <a:gd name="T74" fmla="*/ 124 w 756"/>
                    <a:gd name="T75" fmla="*/ 658 h 756"/>
                    <a:gd name="T76" fmla="*/ 166 w 756"/>
                    <a:gd name="T77" fmla="*/ 691 h 756"/>
                    <a:gd name="T78" fmla="*/ 214 w 756"/>
                    <a:gd name="T79" fmla="*/ 718 h 756"/>
                    <a:gd name="T80" fmla="*/ 265 w 756"/>
                    <a:gd name="T81" fmla="*/ 739 h 756"/>
                    <a:gd name="T82" fmla="*/ 321 w 756"/>
                    <a:gd name="T83" fmla="*/ 752 h 756"/>
                    <a:gd name="T84" fmla="*/ 378 w 756"/>
                    <a:gd name="T85" fmla="*/ 756 h 7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56" h="756">
                      <a:moveTo>
                        <a:pt x="378" y="756"/>
                      </a:moveTo>
                      <a:lnTo>
                        <a:pt x="397" y="756"/>
                      </a:lnTo>
                      <a:lnTo>
                        <a:pt x="417" y="754"/>
                      </a:lnTo>
                      <a:lnTo>
                        <a:pt x="435" y="752"/>
                      </a:lnTo>
                      <a:lnTo>
                        <a:pt x="454" y="749"/>
                      </a:lnTo>
                      <a:lnTo>
                        <a:pt x="472" y="744"/>
                      </a:lnTo>
                      <a:lnTo>
                        <a:pt x="490" y="739"/>
                      </a:lnTo>
                      <a:lnTo>
                        <a:pt x="507" y="734"/>
                      </a:lnTo>
                      <a:lnTo>
                        <a:pt x="525" y="726"/>
                      </a:lnTo>
                      <a:lnTo>
                        <a:pt x="542" y="718"/>
                      </a:lnTo>
                      <a:lnTo>
                        <a:pt x="558" y="711"/>
                      </a:lnTo>
                      <a:lnTo>
                        <a:pt x="574" y="701"/>
                      </a:lnTo>
                      <a:lnTo>
                        <a:pt x="589" y="691"/>
                      </a:lnTo>
                      <a:lnTo>
                        <a:pt x="604" y="681"/>
                      </a:lnTo>
                      <a:lnTo>
                        <a:pt x="619" y="670"/>
                      </a:lnTo>
                      <a:lnTo>
                        <a:pt x="632" y="658"/>
                      </a:lnTo>
                      <a:lnTo>
                        <a:pt x="645" y="645"/>
                      </a:lnTo>
                      <a:lnTo>
                        <a:pt x="658" y="632"/>
                      </a:lnTo>
                      <a:lnTo>
                        <a:pt x="669" y="619"/>
                      </a:lnTo>
                      <a:lnTo>
                        <a:pt x="680" y="604"/>
                      </a:lnTo>
                      <a:lnTo>
                        <a:pt x="691" y="590"/>
                      </a:lnTo>
                      <a:lnTo>
                        <a:pt x="701" y="574"/>
                      </a:lnTo>
                      <a:lnTo>
                        <a:pt x="710" y="559"/>
                      </a:lnTo>
                      <a:lnTo>
                        <a:pt x="719" y="542"/>
                      </a:lnTo>
                      <a:lnTo>
                        <a:pt x="727" y="525"/>
                      </a:lnTo>
                      <a:lnTo>
                        <a:pt x="733" y="508"/>
                      </a:lnTo>
                      <a:lnTo>
                        <a:pt x="739" y="491"/>
                      </a:lnTo>
                      <a:lnTo>
                        <a:pt x="744" y="472"/>
                      </a:lnTo>
                      <a:lnTo>
                        <a:pt x="748" y="455"/>
                      </a:lnTo>
                      <a:lnTo>
                        <a:pt x="751" y="435"/>
                      </a:lnTo>
                      <a:lnTo>
                        <a:pt x="754" y="417"/>
                      </a:lnTo>
                      <a:lnTo>
                        <a:pt x="756" y="398"/>
                      </a:lnTo>
                      <a:lnTo>
                        <a:pt x="756" y="378"/>
                      </a:lnTo>
                      <a:lnTo>
                        <a:pt x="756" y="359"/>
                      </a:lnTo>
                      <a:lnTo>
                        <a:pt x="754" y="339"/>
                      </a:lnTo>
                      <a:lnTo>
                        <a:pt x="751" y="321"/>
                      </a:lnTo>
                      <a:lnTo>
                        <a:pt x="748" y="302"/>
                      </a:lnTo>
                      <a:lnTo>
                        <a:pt x="744" y="284"/>
                      </a:lnTo>
                      <a:lnTo>
                        <a:pt x="739" y="266"/>
                      </a:lnTo>
                      <a:lnTo>
                        <a:pt x="733" y="249"/>
                      </a:lnTo>
                      <a:lnTo>
                        <a:pt x="727" y="231"/>
                      </a:lnTo>
                      <a:lnTo>
                        <a:pt x="719" y="214"/>
                      </a:lnTo>
                      <a:lnTo>
                        <a:pt x="710" y="198"/>
                      </a:lnTo>
                      <a:lnTo>
                        <a:pt x="701" y="183"/>
                      </a:lnTo>
                      <a:lnTo>
                        <a:pt x="691" y="167"/>
                      </a:lnTo>
                      <a:lnTo>
                        <a:pt x="680" y="152"/>
                      </a:lnTo>
                      <a:lnTo>
                        <a:pt x="669" y="137"/>
                      </a:lnTo>
                      <a:lnTo>
                        <a:pt x="658" y="124"/>
                      </a:lnTo>
                      <a:lnTo>
                        <a:pt x="645" y="111"/>
                      </a:lnTo>
                      <a:lnTo>
                        <a:pt x="632" y="98"/>
                      </a:lnTo>
                      <a:lnTo>
                        <a:pt x="619" y="87"/>
                      </a:lnTo>
                      <a:lnTo>
                        <a:pt x="604" y="76"/>
                      </a:lnTo>
                      <a:lnTo>
                        <a:pt x="589" y="65"/>
                      </a:lnTo>
                      <a:lnTo>
                        <a:pt x="574" y="55"/>
                      </a:lnTo>
                      <a:lnTo>
                        <a:pt x="558" y="46"/>
                      </a:lnTo>
                      <a:lnTo>
                        <a:pt x="542" y="38"/>
                      </a:lnTo>
                      <a:lnTo>
                        <a:pt x="525" y="30"/>
                      </a:lnTo>
                      <a:lnTo>
                        <a:pt x="507" y="23"/>
                      </a:lnTo>
                      <a:lnTo>
                        <a:pt x="490" y="17"/>
                      </a:lnTo>
                      <a:lnTo>
                        <a:pt x="472" y="12"/>
                      </a:lnTo>
                      <a:lnTo>
                        <a:pt x="454" y="8"/>
                      </a:lnTo>
                      <a:lnTo>
                        <a:pt x="435" y="5"/>
                      </a:lnTo>
                      <a:lnTo>
                        <a:pt x="417" y="2"/>
                      </a:lnTo>
                      <a:lnTo>
                        <a:pt x="397" y="0"/>
                      </a:lnTo>
                      <a:lnTo>
                        <a:pt x="378" y="0"/>
                      </a:lnTo>
                      <a:lnTo>
                        <a:pt x="358" y="0"/>
                      </a:lnTo>
                      <a:lnTo>
                        <a:pt x="339" y="2"/>
                      </a:lnTo>
                      <a:lnTo>
                        <a:pt x="321" y="5"/>
                      </a:lnTo>
                      <a:lnTo>
                        <a:pt x="301" y="8"/>
                      </a:lnTo>
                      <a:lnTo>
                        <a:pt x="284" y="12"/>
                      </a:lnTo>
                      <a:lnTo>
                        <a:pt x="265" y="17"/>
                      </a:lnTo>
                      <a:lnTo>
                        <a:pt x="248" y="23"/>
                      </a:lnTo>
                      <a:lnTo>
                        <a:pt x="231" y="30"/>
                      </a:lnTo>
                      <a:lnTo>
                        <a:pt x="214" y="38"/>
                      </a:lnTo>
                      <a:lnTo>
                        <a:pt x="197" y="46"/>
                      </a:lnTo>
                      <a:lnTo>
                        <a:pt x="182" y="55"/>
                      </a:lnTo>
                      <a:lnTo>
                        <a:pt x="166" y="65"/>
                      </a:lnTo>
                      <a:lnTo>
                        <a:pt x="152" y="76"/>
                      </a:lnTo>
                      <a:lnTo>
                        <a:pt x="137" y="87"/>
                      </a:lnTo>
                      <a:lnTo>
                        <a:pt x="124" y="98"/>
                      </a:lnTo>
                      <a:lnTo>
                        <a:pt x="111" y="111"/>
                      </a:lnTo>
                      <a:lnTo>
                        <a:pt x="98" y="124"/>
                      </a:lnTo>
                      <a:lnTo>
                        <a:pt x="86" y="137"/>
                      </a:lnTo>
                      <a:lnTo>
                        <a:pt x="75" y="152"/>
                      </a:lnTo>
                      <a:lnTo>
                        <a:pt x="65" y="167"/>
                      </a:lnTo>
                      <a:lnTo>
                        <a:pt x="55" y="183"/>
                      </a:lnTo>
                      <a:lnTo>
                        <a:pt x="45" y="198"/>
                      </a:lnTo>
                      <a:lnTo>
                        <a:pt x="38" y="214"/>
                      </a:lnTo>
                      <a:lnTo>
                        <a:pt x="30" y="231"/>
                      </a:lnTo>
                      <a:lnTo>
                        <a:pt x="22" y="249"/>
                      </a:lnTo>
                      <a:lnTo>
                        <a:pt x="17" y="266"/>
                      </a:lnTo>
                      <a:lnTo>
                        <a:pt x="12" y="284"/>
                      </a:lnTo>
                      <a:lnTo>
                        <a:pt x="7" y="302"/>
                      </a:lnTo>
                      <a:lnTo>
                        <a:pt x="4" y="321"/>
                      </a:lnTo>
                      <a:lnTo>
                        <a:pt x="2" y="339"/>
                      </a:lnTo>
                      <a:lnTo>
                        <a:pt x="0" y="359"/>
                      </a:lnTo>
                      <a:lnTo>
                        <a:pt x="0" y="378"/>
                      </a:lnTo>
                      <a:lnTo>
                        <a:pt x="0" y="398"/>
                      </a:lnTo>
                      <a:lnTo>
                        <a:pt x="2" y="417"/>
                      </a:lnTo>
                      <a:lnTo>
                        <a:pt x="4" y="435"/>
                      </a:lnTo>
                      <a:lnTo>
                        <a:pt x="7" y="455"/>
                      </a:lnTo>
                      <a:lnTo>
                        <a:pt x="12" y="472"/>
                      </a:lnTo>
                      <a:lnTo>
                        <a:pt x="17" y="491"/>
                      </a:lnTo>
                      <a:lnTo>
                        <a:pt x="22" y="508"/>
                      </a:lnTo>
                      <a:lnTo>
                        <a:pt x="30" y="525"/>
                      </a:lnTo>
                      <a:lnTo>
                        <a:pt x="38" y="542"/>
                      </a:lnTo>
                      <a:lnTo>
                        <a:pt x="45" y="559"/>
                      </a:lnTo>
                      <a:lnTo>
                        <a:pt x="55" y="574"/>
                      </a:lnTo>
                      <a:lnTo>
                        <a:pt x="65" y="590"/>
                      </a:lnTo>
                      <a:lnTo>
                        <a:pt x="75" y="604"/>
                      </a:lnTo>
                      <a:lnTo>
                        <a:pt x="86" y="619"/>
                      </a:lnTo>
                      <a:lnTo>
                        <a:pt x="98" y="632"/>
                      </a:lnTo>
                      <a:lnTo>
                        <a:pt x="111" y="645"/>
                      </a:lnTo>
                      <a:lnTo>
                        <a:pt x="124" y="658"/>
                      </a:lnTo>
                      <a:lnTo>
                        <a:pt x="137" y="670"/>
                      </a:lnTo>
                      <a:lnTo>
                        <a:pt x="152" y="681"/>
                      </a:lnTo>
                      <a:lnTo>
                        <a:pt x="166" y="691"/>
                      </a:lnTo>
                      <a:lnTo>
                        <a:pt x="182" y="701"/>
                      </a:lnTo>
                      <a:lnTo>
                        <a:pt x="197" y="711"/>
                      </a:lnTo>
                      <a:lnTo>
                        <a:pt x="214" y="718"/>
                      </a:lnTo>
                      <a:lnTo>
                        <a:pt x="231" y="726"/>
                      </a:lnTo>
                      <a:lnTo>
                        <a:pt x="248" y="734"/>
                      </a:lnTo>
                      <a:lnTo>
                        <a:pt x="265" y="739"/>
                      </a:lnTo>
                      <a:lnTo>
                        <a:pt x="284" y="744"/>
                      </a:lnTo>
                      <a:lnTo>
                        <a:pt x="301" y="749"/>
                      </a:lnTo>
                      <a:lnTo>
                        <a:pt x="321" y="752"/>
                      </a:lnTo>
                      <a:lnTo>
                        <a:pt x="339" y="754"/>
                      </a:lnTo>
                      <a:lnTo>
                        <a:pt x="358" y="756"/>
                      </a:lnTo>
                      <a:lnTo>
                        <a:pt x="378" y="75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838200" dist="381000" dir="5400000" sx="95000" sy="95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lt1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7AEB4528-E4D1-8305-0BEB-54194FA2FFD5}"/>
                    </a:ext>
                  </a:extLst>
                </p:cNvPr>
                <p:cNvSpPr/>
                <p:nvPr/>
              </p:nvSpPr>
              <p:spPr>
                <a:xfrm>
                  <a:off x="4788355" y="3287389"/>
                  <a:ext cx="445668" cy="44566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5CAC057C-2497-C8BA-27CE-63D41CDD5103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B5DE76A-58EB-48ED-7C93-F7F763CBA337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66950D4-15AD-EA90-3D1C-1BBB88689AF7}"/>
              </a:ext>
            </a:extLst>
          </p:cNvPr>
          <p:cNvSpPr txBox="1"/>
          <p:nvPr/>
        </p:nvSpPr>
        <p:spPr>
          <a:xfrm>
            <a:off x="8361699" y="971591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DE9831C-4C21-252F-F29C-DF3BAF975692}"/>
              </a:ext>
            </a:extLst>
          </p:cNvPr>
          <p:cNvSpPr txBox="1"/>
          <p:nvPr/>
        </p:nvSpPr>
        <p:spPr>
          <a:xfrm>
            <a:off x="8240722" y="4071974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399D98E-8720-0190-D13A-1BC304119DBB}"/>
              </a:ext>
            </a:extLst>
          </p:cNvPr>
          <p:cNvSpPr txBox="1"/>
          <p:nvPr/>
        </p:nvSpPr>
        <p:spPr>
          <a:xfrm>
            <a:off x="1204231" y="802069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9E04C50-20BF-8950-C032-997D0AAF5914}"/>
              </a:ext>
            </a:extLst>
          </p:cNvPr>
          <p:cNvSpPr txBox="1"/>
          <p:nvPr/>
        </p:nvSpPr>
        <p:spPr>
          <a:xfrm>
            <a:off x="1058105" y="3773622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7885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B477F2-7E76-2826-55E4-CBA2065CA6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6DCF71-6400-8666-7CCC-38FEABC03A5D}"/>
              </a:ext>
            </a:extLst>
          </p:cNvPr>
          <p:cNvSpPr/>
          <p:nvPr/>
        </p:nvSpPr>
        <p:spPr>
          <a:xfrm>
            <a:off x="929412" y="1279651"/>
            <a:ext cx="4944457" cy="2660649"/>
          </a:xfrm>
          <a:prstGeom prst="roundRect">
            <a:avLst>
              <a:gd name="adj" fmla="val 9412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8F8FF4A-7049-E0F7-2820-8DA68B634A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5122704"/>
              </p:ext>
            </p:extLst>
          </p:nvPr>
        </p:nvGraphicFramePr>
        <p:xfrm>
          <a:off x="1211136" y="1491582"/>
          <a:ext cx="4381009" cy="2236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26A8DBE-9409-10EF-3A27-F6BBE19C4D79}"/>
              </a:ext>
            </a:extLst>
          </p:cNvPr>
          <p:cNvSpPr/>
          <p:nvPr/>
        </p:nvSpPr>
        <p:spPr>
          <a:xfrm>
            <a:off x="6484259" y="1279651"/>
            <a:ext cx="4944457" cy="2660649"/>
          </a:xfrm>
          <a:prstGeom prst="roundRect">
            <a:avLst>
              <a:gd name="adj" fmla="val 7120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642B5A5-742C-A12C-0014-03E7D92209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5499952"/>
              </p:ext>
            </p:extLst>
          </p:nvPr>
        </p:nvGraphicFramePr>
        <p:xfrm>
          <a:off x="6765983" y="1491582"/>
          <a:ext cx="4381009" cy="2236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3E059FC-E528-EABC-72D7-BA1C01731ACD}"/>
              </a:ext>
            </a:extLst>
          </p:cNvPr>
          <p:cNvSpPr txBox="1"/>
          <p:nvPr/>
        </p:nvSpPr>
        <p:spPr>
          <a:xfrm>
            <a:off x="802243" y="4262165"/>
            <a:ext cx="19003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>
                <a:gradFill>
                  <a:gsLst>
                    <a:gs pos="100000">
                      <a:schemeClr val="accent3"/>
                    </a:gs>
                    <a:gs pos="60000">
                      <a:schemeClr val="accent2"/>
                    </a:gs>
                    <a:gs pos="5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lt"/>
                <a:cs typeface="Sora ExtraBold" pitchFamily="2" charset="0"/>
              </a:defRPr>
            </a:lvl1pPr>
          </a:lstStyle>
          <a:p>
            <a:r>
              <a:rPr lang="fa-IR" sz="4400" dirty="0">
                <a:solidFill>
                  <a:srgbClr val="3B4576"/>
                </a:solidFill>
                <a:cs typeface="B Titr" panose="00000700000000000000" pitchFamily="2" charset="-78"/>
              </a:rPr>
              <a:t>32%</a:t>
            </a:r>
            <a:endParaRPr lang="en-US" sz="4400" dirty="0">
              <a:solidFill>
                <a:srgbClr val="3B4576"/>
              </a:solidFill>
              <a:cs typeface="B Titr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2EC2A8-95D5-1FD7-79BB-23D78E4BE7B7}"/>
              </a:ext>
            </a:extLst>
          </p:cNvPr>
          <p:cNvSpPr txBox="1"/>
          <p:nvPr/>
        </p:nvSpPr>
        <p:spPr>
          <a:xfrm>
            <a:off x="6361106" y="4262165"/>
            <a:ext cx="19003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>
                <a:gradFill>
                  <a:gsLst>
                    <a:gs pos="100000">
                      <a:schemeClr val="accent3"/>
                    </a:gs>
                    <a:gs pos="60000">
                      <a:schemeClr val="accent2"/>
                    </a:gs>
                    <a:gs pos="5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lt"/>
                <a:cs typeface="Sora ExtraBold" pitchFamily="2" charset="0"/>
              </a:defRPr>
            </a:lvl1pPr>
          </a:lstStyle>
          <a:p>
            <a:r>
              <a:rPr lang="fa-IR" sz="4400" dirty="0">
                <a:solidFill>
                  <a:srgbClr val="3B4576"/>
                </a:solidFill>
                <a:cs typeface="B Titr" panose="00000700000000000000" pitchFamily="2" charset="-78"/>
              </a:rPr>
              <a:t>85%</a:t>
            </a:r>
            <a:endParaRPr lang="en-US" sz="4400" dirty="0">
              <a:solidFill>
                <a:srgbClr val="3B4576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6494EE-A3BF-3E72-915F-95B564413959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E6FA47-392E-F7A9-7232-4B7EEFE5325B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CA16C98-DEB8-1894-4E1C-9374C7529D24}"/>
              </a:ext>
            </a:extLst>
          </p:cNvPr>
          <p:cNvSpPr txBox="1"/>
          <p:nvPr/>
        </p:nvSpPr>
        <p:spPr>
          <a:xfrm>
            <a:off x="7777018" y="3940299"/>
            <a:ext cx="3651698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C32F13-29A7-E31C-B0AE-AB995EC75937}"/>
              </a:ext>
            </a:extLst>
          </p:cNvPr>
          <p:cNvSpPr txBox="1"/>
          <p:nvPr/>
        </p:nvSpPr>
        <p:spPr>
          <a:xfrm>
            <a:off x="2001452" y="3940298"/>
            <a:ext cx="3651698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6399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4" grpId="0">
        <p:bldAsOne/>
      </p:bldGraphic>
      <p:bldP spid="5" grpId="0" animBg="1"/>
      <p:bldGraphic spid="6" grpId="0">
        <p:bldAsOne/>
      </p:bldGraphic>
      <p:bldP spid="7" grpId="0"/>
      <p:bldP spid="10" grpId="0"/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7B7086-67E6-6C34-50AA-A765F182DB47}"/>
              </a:ext>
            </a:extLst>
          </p:cNvPr>
          <p:cNvSpPr txBox="1"/>
          <p:nvPr/>
        </p:nvSpPr>
        <p:spPr>
          <a:xfrm rot="18807635">
            <a:off x="8353168" y="2924160"/>
            <a:ext cx="36946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43078B-4C0D-E22E-BC5A-4F3A5B19B53A}"/>
              </a:ext>
            </a:extLst>
          </p:cNvPr>
          <p:cNvSpPr txBox="1"/>
          <p:nvPr/>
        </p:nvSpPr>
        <p:spPr>
          <a:xfrm>
            <a:off x="704554" y="2170107"/>
            <a:ext cx="70557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</a:t>
            </a:r>
            <a:r>
              <a:rPr lang="fa-IR" sz="4800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800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57557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F4B490-2C91-57D2-B8ED-B2A5EC6588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235BFAB9-6B9F-FF19-27A5-6940ED7A20A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8" b="9458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BE4CD0-4C15-64E4-57FE-301FE89E3F60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E715A2-9961-8627-7AA8-ACB3091F277F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E3356E-13BD-DCB7-418A-03C4814BEA93}"/>
              </a:ext>
            </a:extLst>
          </p:cNvPr>
          <p:cNvSpPr/>
          <p:nvPr/>
        </p:nvSpPr>
        <p:spPr>
          <a:xfrm>
            <a:off x="541431" y="1098303"/>
            <a:ext cx="5385530" cy="435006"/>
          </a:xfrm>
          <a:prstGeom prst="rect">
            <a:avLst/>
          </a:prstGeom>
          <a:solidFill>
            <a:srgbClr val="3B457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B0090F5-41FA-E2E5-F51B-5AFE0D79EE00}"/>
              </a:ext>
            </a:extLst>
          </p:cNvPr>
          <p:cNvSpPr/>
          <p:nvPr/>
        </p:nvSpPr>
        <p:spPr>
          <a:xfrm>
            <a:off x="541431" y="1630177"/>
            <a:ext cx="5385530" cy="1456676"/>
          </a:xfrm>
          <a:prstGeom prst="rect">
            <a:avLst/>
          </a:prstGeom>
          <a:solidFill>
            <a:srgbClr val="F0F3F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D3B990-63DB-96F3-1ABB-92C36E9C7E9A}"/>
              </a:ext>
            </a:extLst>
          </p:cNvPr>
          <p:cNvSpPr/>
          <p:nvPr/>
        </p:nvSpPr>
        <p:spPr>
          <a:xfrm>
            <a:off x="541431" y="3267576"/>
            <a:ext cx="5385530" cy="435006"/>
          </a:xfrm>
          <a:prstGeom prst="rect">
            <a:avLst/>
          </a:prstGeom>
          <a:solidFill>
            <a:srgbClr val="C8AA8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5ED2E2-F50E-66DB-7018-841192DFF292}"/>
              </a:ext>
            </a:extLst>
          </p:cNvPr>
          <p:cNvSpPr/>
          <p:nvPr/>
        </p:nvSpPr>
        <p:spPr>
          <a:xfrm>
            <a:off x="541431" y="3799450"/>
            <a:ext cx="5385530" cy="1456676"/>
          </a:xfrm>
          <a:prstGeom prst="rect">
            <a:avLst/>
          </a:prstGeom>
          <a:solidFill>
            <a:srgbClr val="F0F3F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350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C026CD-80C9-BFBC-0AFF-B7D4DBC4D6D3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6E4837-4A77-B100-1417-C12806599753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84085-9E27-0A94-F201-8E9DE8D358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378CC8-9741-3169-1241-3C3CF0C49C28}"/>
              </a:ext>
            </a:extLst>
          </p:cNvPr>
          <p:cNvSpPr txBox="1"/>
          <p:nvPr/>
        </p:nvSpPr>
        <p:spPr>
          <a:xfrm>
            <a:off x="6440457" y="799769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4EECF8-721F-3CA9-1FDE-3B418F0664B6}"/>
              </a:ext>
            </a:extLst>
          </p:cNvPr>
          <p:cNvSpPr txBox="1"/>
          <p:nvPr/>
        </p:nvSpPr>
        <p:spPr>
          <a:xfrm>
            <a:off x="723259" y="799768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7148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C026CD-80C9-BFBC-0AFF-B7D4DBC4D6D3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6E4837-4A77-B100-1417-C12806599753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84085-9E27-0A94-F201-8E9DE8D358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378CC8-9741-3169-1241-3C3CF0C49C28}"/>
              </a:ext>
            </a:extLst>
          </p:cNvPr>
          <p:cNvSpPr txBox="1"/>
          <p:nvPr/>
        </p:nvSpPr>
        <p:spPr>
          <a:xfrm>
            <a:off x="6440457" y="799769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4EECF8-721F-3CA9-1FDE-3B418F0664B6}"/>
              </a:ext>
            </a:extLst>
          </p:cNvPr>
          <p:cNvSpPr txBox="1"/>
          <p:nvPr/>
        </p:nvSpPr>
        <p:spPr>
          <a:xfrm>
            <a:off x="723259" y="799768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2854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93BCCB-BCC4-E21B-FAD5-124F04E84D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40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5F891E8-F9B2-FAEA-718D-693B31D8E9DB}"/>
              </a:ext>
            </a:extLst>
          </p:cNvPr>
          <p:cNvGrpSpPr/>
          <p:nvPr/>
        </p:nvGrpSpPr>
        <p:grpSpPr>
          <a:xfrm>
            <a:off x="1307429" y="445767"/>
            <a:ext cx="9931574" cy="4979393"/>
            <a:chOff x="1307429" y="445767"/>
            <a:chExt cx="9931574" cy="497939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9D672BB-3591-A894-EFFE-752CF241C642}"/>
                </a:ext>
              </a:extLst>
            </p:cNvPr>
            <p:cNvGrpSpPr/>
            <p:nvPr/>
          </p:nvGrpSpPr>
          <p:grpSpPr>
            <a:xfrm>
              <a:off x="1307429" y="445767"/>
              <a:ext cx="9931574" cy="4979393"/>
              <a:chOff x="1971727" y="1338091"/>
              <a:chExt cx="8878263" cy="4451294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01EEF1B8-B8D2-98C4-F142-8376E0CB4860}"/>
                  </a:ext>
                </a:extLst>
              </p:cNvPr>
              <p:cNvGrpSpPr/>
              <p:nvPr/>
            </p:nvGrpSpPr>
            <p:grpSpPr>
              <a:xfrm>
                <a:off x="8247636" y="1338091"/>
                <a:ext cx="2602354" cy="1505857"/>
                <a:chOff x="5329236" y="2985577"/>
                <a:chExt cx="1533534" cy="887382"/>
              </a:xfrm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4EF41F6D-8F8D-7774-B66D-9F0B0D61F8FA}"/>
                    </a:ext>
                  </a:extLst>
                </p:cNvPr>
                <p:cNvSpPr/>
                <p:nvPr/>
              </p:nvSpPr>
              <p:spPr>
                <a:xfrm>
                  <a:off x="5329236" y="3503103"/>
                  <a:ext cx="1352645" cy="369856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0594A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85DBBA16-0306-8711-013D-B38215F5AE50}"/>
                    </a:ext>
                  </a:extLst>
                </p:cNvPr>
                <p:cNvSpPr/>
                <p:nvPr/>
              </p:nvSpPr>
              <p:spPr>
                <a:xfrm>
                  <a:off x="5329236" y="3503103"/>
                  <a:ext cx="1352645" cy="369856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0594A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C2433404-BE8C-CFEE-A797-3BD6C3B023A8}"/>
                    </a:ext>
                  </a:extLst>
                </p:cNvPr>
                <p:cNvSpPr/>
                <p:nvPr/>
              </p:nvSpPr>
              <p:spPr>
                <a:xfrm>
                  <a:off x="5329236" y="3503103"/>
                  <a:ext cx="1352645" cy="369856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C8AA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7BE510CD-8B65-8DF9-2358-168030D7C5DF}"/>
                    </a:ext>
                  </a:extLst>
                </p:cNvPr>
                <p:cNvSpPr/>
                <p:nvPr/>
              </p:nvSpPr>
              <p:spPr>
                <a:xfrm>
                  <a:off x="6139728" y="2985577"/>
                  <a:ext cx="723042" cy="886721"/>
                </a:xfrm>
                <a:custGeom>
                  <a:avLst/>
                  <a:gdLst>
                    <a:gd name="connsiteX0" fmla="*/ 453879 w 723042"/>
                    <a:gd name="connsiteY0" fmla="*/ 0 h 886721"/>
                    <a:gd name="connsiteX1" fmla="*/ 477021 w 723042"/>
                    <a:gd name="connsiteY1" fmla="*/ 9479 h 886721"/>
                    <a:gd name="connsiteX2" fmla="*/ 477202 w 723042"/>
                    <a:gd name="connsiteY2" fmla="*/ 9659 h 886721"/>
                    <a:gd name="connsiteX3" fmla="*/ 713803 w 723042"/>
                    <a:gd name="connsiteY3" fmla="*/ 252452 h 886721"/>
                    <a:gd name="connsiteX4" fmla="*/ 713137 w 723042"/>
                    <a:gd name="connsiteY4" fmla="*/ 298648 h 886721"/>
                    <a:gd name="connsiteX5" fmla="*/ 690467 w 723042"/>
                    <a:gd name="connsiteY5" fmla="*/ 307887 h 886721"/>
                    <a:gd name="connsiteX6" fmla="*/ 638619 w 723042"/>
                    <a:gd name="connsiteY6" fmla="*/ 307887 h 886721"/>
                    <a:gd name="connsiteX7" fmla="*/ 526066 w 723042"/>
                    <a:gd name="connsiteY7" fmla="*/ 550965 h 886721"/>
                    <a:gd name="connsiteX8" fmla="*/ 477 w 723042"/>
                    <a:gd name="connsiteY8" fmla="*/ 886435 h 886721"/>
                    <a:gd name="connsiteX9" fmla="*/ 0 w 723042"/>
                    <a:gd name="connsiteY9" fmla="*/ 886721 h 886721"/>
                    <a:gd name="connsiteX10" fmla="*/ 268681 w 723042"/>
                    <a:gd name="connsiteY10" fmla="*/ 307887 h 886721"/>
                    <a:gd name="connsiteX11" fmla="*/ 217265 w 723042"/>
                    <a:gd name="connsiteY11" fmla="*/ 307887 h 886721"/>
                    <a:gd name="connsiteX12" fmla="*/ 184594 w 723042"/>
                    <a:gd name="connsiteY12" fmla="*/ 275216 h 886721"/>
                    <a:gd name="connsiteX13" fmla="*/ 193833 w 723042"/>
                    <a:gd name="connsiteY13" fmla="*/ 252452 h 886721"/>
                    <a:gd name="connsiteX14" fmla="*/ 430815 w 723042"/>
                    <a:gd name="connsiteY14" fmla="*/ 9659 h 886721"/>
                    <a:gd name="connsiteX15" fmla="*/ 453879 w 723042"/>
                    <a:gd name="connsiteY15" fmla="*/ 0 h 886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23042" h="886721">
                      <a:moveTo>
                        <a:pt x="453879" y="0"/>
                      </a:moveTo>
                      <a:cubicBezTo>
                        <a:pt x="462241" y="-32"/>
                        <a:pt x="470616" y="3126"/>
                        <a:pt x="477021" y="9479"/>
                      </a:cubicBezTo>
                      <a:cubicBezTo>
                        <a:pt x="477078" y="9536"/>
                        <a:pt x="477145" y="9602"/>
                        <a:pt x="477202" y="9659"/>
                      </a:cubicBezTo>
                      <a:lnTo>
                        <a:pt x="713803" y="252452"/>
                      </a:lnTo>
                      <a:cubicBezTo>
                        <a:pt x="726376" y="265396"/>
                        <a:pt x="726081" y="286075"/>
                        <a:pt x="713137" y="298648"/>
                      </a:cubicBezTo>
                      <a:cubicBezTo>
                        <a:pt x="707060" y="304554"/>
                        <a:pt x="698935" y="307859"/>
                        <a:pt x="690467" y="307887"/>
                      </a:cubicBezTo>
                      <a:lnTo>
                        <a:pt x="638619" y="307887"/>
                      </a:lnTo>
                      <a:lnTo>
                        <a:pt x="526066" y="550965"/>
                      </a:lnTo>
                      <a:cubicBezTo>
                        <a:pt x="431102" y="755562"/>
                        <a:pt x="226038" y="886445"/>
                        <a:pt x="477" y="886435"/>
                      </a:cubicBezTo>
                      <a:lnTo>
                        <a:pt x="0" y="886721"/>
                      </a:lnTo>
                      <a:lnTo>
                        <a:pt x="268681" y="307887"/>
                      </a:lnTo>
                      <a:lnTo>
                        <a:pt x="217265" y="307887"/>
                      </a:lnTo>
                      <a:cubicBezTo>
                        <a:pt x="199224" y="307887"/>
                        <a:pt x="184594" y="293257"/>
                        <a:pt x="184594" y="275216"/>
                      </a:cubicBezTo>
                      <a:cubicBezTo>
                        <a:pt x="184594" y="266711"/>
                        <a:pt x="187909" y="258548"/>
                        <a:pt x="193833" y="252452"/>
                      </a:cubicBezTo>
                      <a:lnTo>
                        <a:pt x="430815" y="9659"/>
                      </a:lnTo>
                      <a:cubicBezTo>
                        <a:pt x="437169" y="3254"/>
                        <a:pt x="445517" y="32"/>
                        <a:pt x="453879" y="0"/>
                      </a:cubicBezTo>
                      <a:close/>
                    </a:path>
                  </a:pathLst>
                </a:custGeom>
                <a:solidFill>
                  <a:srgbClr val="C8AA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9BC88CA1-5C46-406F-3861-8092FF9C4A2D}"/>
                  </a:ext>
                </a:extLst>
              </p:cNvPr>
              <p:cNvGrpSpPr/>
              <p:nvPr/>
            </p:nvGrpSpPr>
            <p:grpSpPr>
              <a:xfrm>
                <a:off x="6156377" y="2319279"/>
                <a:ext cx="2602354" cy="1505857"/>
                <a:chOff x="5329236" y="2985577"/>
                <a:chExt cx="1533534" cy="887382"/>
              </a:xfrm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7C441D2B-86E8-9BD3-788F-310E4B6F976F}"/>
                    </a:ext>
                  </a:extLst>
                </p:cNvPr>
                <p:cNvSpPr/>
                <p:nvPr/>
              </p:nvSpPr>
              <p:spPr>
                <a:xfrm>
                  <a:off x="5329236" y="3503103"/>
                  <a:ext cx="1352645" cy="369856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0594A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E06F2C76-0447-C624-D62E-D349F08E057F}"/>
                    </a:ext>
                  </a:extLst>
                </p:cNvPr>
                <p:cNvSpPr/>
                <p:nvPr/>
              </p:nvSpPr>
              <p:spPr>
                <a:xfrm>
                  <a:off x="5329236" y="3503103"/>
                  <a:ext cx="1352645" cy="369856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0594A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33685910-6F6A-85C0-3E91-B24AEC501FB6}"/>
                    </a:ext>
                  </a:extLst>
                </p:cNvPr>
                <p:cNvSpPr/>
                <p:nvPr/>
              </p:nvSpPr>
              <p:spPr>
                <a:xfrm>
                  <a:off x="5329236" y="3503103"/>
                  <a:ext cx="1352645" cy="369856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3B45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F0B78A85-6F10-BE20-16D0-6D9A388A74DC}"/>
                    </a:ext>
                  </a:extLst>
                </p:cNvPr>
                <p:cNvSpPr/>
                <p:nvPr/>
              </p:nvSpPr>
              <p:spPr>
                <a:xfrm>
                  <a:off x="6139728" y="2985577"/>
                  <a:ext cx="723042" cy="886721"/>
                </a:xfrm>
                <a:custGeom>
                  <a:avLst/>
                  <a:gdLst>
                    <a:gd name="connsiteX0" fmla="*/ 453879 w 723042"/>
                    <a:gd name="connsiteY0" fmla="*/ 0 h 886721"/>
                    <a:gd name="connsiteX1" fmla="*/ 477021 w 723042"/>
                    <a:gd name="connsiteY1" fmla="*/ 9479 h 886721"/>
                    <a:gd name="connsiteX2" fmla="*/ 477202 w 723042"/>
                    <a:gd name="connsiteY2" fmla="*/ 9659 h 886721"/>
                    <a:gd name="connsiteX3" fmla="*/ 713803 w 723042"/>
                    <a:gd name="connsiteY3" fmla="*/ 252452 h 886721"/>
                    <a:gd name="connsiteX4" fmla="*/ 713137 w 723042"/>
                    <a:gd name="connsiteY4" fmla="*/ 298648 h 886721"/>
                    <a:gd name="connsiteX5" fmla="*/ 690467 w 723042"/>
                    <a:gd name="connsiteY5" fmla="*/ 307887 h 886721"/>
                    <a:gd name="connsiteX6" fmla="*/ 638619 w 723042"/>
                    <a:gd name="connsiteY6" fmla="*/ 307887 h 886721"/>
                    <a:gd name="connsiteX7" fmla="*/ 526066 w 723042"/>
                    <a:gd name="connsiteY7" fmla="*/ 550965 h 886721"/>
                    <a:gd name="connsiteX8" fmla="*/ 477 w 723042"/>
                    <a:gd name="connsiteY8" fmla="*/ 886435 h 886721"/>
                    <a:gd name="connsiteX9" fmla="*/ 0 w 723042"/>
                    <a:gd name="connsiteY9" fmla="*/ 886721 h 886721"/>
                    <a:gd name="connsiteX10" fmla="*/ 268681 w 723042"/>
                    <a:gd name="connsiteY10" fmla="*/ 307887 h 886721"/>
                    <a:gd name="connsiteX11" fmla="*/ 217265 w 723042"/>
                    <a:gd name="connsiteY11" fmla="*/ 307887 h 886721"/>
                    <a:gd name="connsiteX12" fmla="*/ 184594 w 723042"/>
                    <a:gd name="connsiteY12" fmla="*/ 275216 h 886721"/>
                    <a:gd name="connsiteX13" fmla="*/ 193833 w 723042"/>
                    <a:gd name="connsiteY13" fmla="*/ 252452 h 886721"/>
                    <a:gd name="connsiteX14" fmla="*/ 430815 w 723042"/>
                    <a:gd name="connsiteY14" fmla="*/ 9659 h 886721"/>
                    <a:gd name="connsiteX15" fmla="*/ 453879 w 723042"/>
                    <a:gd name="connsiteY15" fmla="*/ 0 h 886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23042" h="886721">
                      <a:moveTo>
                        <a:pt x="453879" y="0"/>
                      </a:moveTo>
                      <a:cubicBezTo>
                        <a:pt x="462241" y="-32"/>
                        <a:pt x="470616" y="3126"/>
                        <a:pt x="477021" y="9479"/>
                      </a:cubicBezTo>
                      <a:cubicBezTo>
                        <a:pt x="477078" y="9536"/>
                        <a:pt x="477145" y="9602"/>
                        <a:pt x="477202" y="9659"/>
                      </a:cubicBezTo>
                      <a:lnTo>
                        <a:pt x="713803" y="252452"/>
                      </a:lnTo>
                      <a:cubicBezTo>
                        <a:pt x="726376" y="265396"/>
                        <a:pt x="726081" y="286075"/>
                        <a:pt x="713137" y="298648"/>
                      </a:cubicBezTo>
                      <a:cubicBezTo>
                        <a:pt x="707060" y="304554"/>
                        <a:pt x="698935" y="307859"/>
                        <a:pt x="690467" y="307887"/>
                      </a:cubicBezTo>
                      <a:lnTo>
                        <a:pt x="638619" y="307887"/>
                      </a:lnTo>
                      <a:lnTo>
                        <a:pt x="526066" y="550965"/>
                      </a:lnTo>
                      <a:cubicBezTo>
                        <a:pt x="431102" y="755562"/>
                        <a:pt x="226038" y="886445"/>
                        <a:pt x="477" y="886435"/>
                      </a:cubicBezTo>
                      <a:lnTo>
                        <a:pt x="0" y="886721"/>
                      </a:lnTo>
                      <a:lnTo>
                        <a:pt x="268681" y="307887"/>
                      </a:lnTo>
                      <a:lnTo>
                        <a:pt x="217265" y="307887"/>
                      </a:lnTo>
                      <a:cubicBezTo>
                        <a:pt x="199224" y="307887"/>
                        <a:pt x="184594" y="293257"/>
                        <a:pt x="184594" y="275216"/>
                      </a:cubicBezTo>
                      <a:cubicBezTo>
                        <a:pt x="184594" y="266711"/>
                        <a:pt x="187909" y="258548"/>
                        <a:pt x="193833" y="252452"/>
                      </a:cubicBezTo>
                      <a:lnTo>
                        <a:pt x="430815" y="9659"/>
                      </a:lnTo>
                      <a:cubicBezTo>
                        <a:pt x="437169" y="3254"/>
                        <a:pt x="445517" y="32"/>
                        <a:pt x="453879" y="0"/>
                      </a:cubicBezTo>
                      <a:close/>
                    </a:path>
                  </a:pathLst>
                </a:custGeom>
                <a:solidFill>
                  <a:srgbClr val="3B45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E1B2E78B-F7DF-5FED-44B6-43A0337131D1}"/>
                  </a:ext>
                </a:extLst>
              </p:cNvPr>
              <p:cNvGrpSpPr/>
              <p:nvPr/>
            </p:nvGrpSpPr>
            <p:grpSpPr>
              <a:xfrm>
                <a:off x="4062986" y="3302340"/>
                <a:ext cx="2602354" cy="1505857"/>
                <a:chOff x="5329236" y="2985577"/>
                <a:chExt cx="1533534" cy="887382"/>
              </a:xfrm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136CBCD-CBBC-FED8-CCD4-8A80B8E7DC52}"/>
                    </a:ext>
                  </a:extLst>
                </p:cNvPr>
                <p:cNvSpPr/>
                <p:nvPr/>
              </p:nvSpPr>
              <p:spPr>
                <a:xfrm>
                  <a:off x="5329236" y="3503103"/>
                  <a:ext cx="1352645" cy="369856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0594A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29A2FF61-7BAF-99B5-B7CD-D9D72D70B4E7}"/>
                    </a:ext>
                  </a:extLst>
                </p:cNvPr>
                <p:cNvSpPr/>
                <p:nvPr/>
              </p:nvSpPr>
              <p:spPr>
                <a:xfrm>
                  <a:off x="5329236" y="3503103"/>
                  <a:ext cx="1352645" cy="369856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0594A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BD7252FF-D751-E34B-4BC0-F1249A98D5A8}"/>
                    </a:ext>
                  </a:extLst>
                </p:cNvPr>
                <p:cNvSpPr/>
                <p:nvPr/>
              </p:nvSpPr>
              <p:spPr>
                <a:xfrm>
                  <a:off x="5329236" y="3503103"/>
                  <a:ext cx="1352645" cy="369856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C8AA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7554E500-CFDF-B920-A73B-88E6E3960ECC}"/>
                    </a:ext>
                  </a:extLst>
                </p:cNvPr>
                <p:cNvSpPr/>
                <p:nvPr/>
              </p:nvSpPr>
              <p:spPr>
                <a:xfrm>
                  <a:off x="6139728" y="2985577"/>
                  <a:ext cx="723042" cy="886721"/>
                </a:xfrm>
                <a:custGeom>
                  <a:avLst/>
                  <a:gdLst>
                    <a:gd name="connsiteX0" fmla="*/ 453879 w 723042"/>
                    <a:gd name="connsiteY0" fmla="*/ 0 h 886721"/>
                    <a:gd name="connsiteX1" fmla="*/ 477021 w 723042"/>
                    <a:gd name="connsiteY1" fmla="*/ 9479 h 886721"/>
                    <a:gd name="connsiteX2" fmla="*/ 477202 w 723042"/>
                    <a:gd name="connsiteY2" fmla="*/ 9659 h 886721"/>
                    <a:gd name="connsiteX3" fmla="*/ 713803 w 723042"/>
                    <a:gd name="connsiteY3" fmla="*/ 252452 h 886721"/>
                    <a:gd name="connsiteX4" fmla="*/ 713137 w 723042"/>
                    <a:gd name="connsiteY4" fmla="*/ 298648 h 886721"/>
                    <a:gd name="connsiteX5" fmla="*/ 690467 w 723042"/>
                    <a:gd name="connsiteY5" fmla="*/ 307887 h 886721"/>
                    <a:gd name="connsiteX6" fmla="*/ 638619 w 723042"/>
                    <a:gd name="connsiteY6" fmla="*/ 307887 h 886721"/>
                    <a:gd name="connsiteX7" fmla="*/ 526066 w 723042"/>
                    <a:gd name="connsiteY7" fmla="*/ 550965 h 886721"/>
                    <a:gd name="connsiteX8" fmla="*/ 477 w 723042"/>
                    <a:gd name="connsiteY8" fmla="*/ 886435 h 886721"/>
                    <a:gd name="connsiteX9" fmla="*/ 0 w 723042"/>
                    <a:gd name="connsiteY9" fmla="*/ 886721 h 886721"/>
                    <a:gd name="connsiteX10" fmla="*/ 268681 w 723042"/>
                    <a:gd name="connsiteY10" fmla="*/ 307887 h 886721"/>
                    <a:gd name="connsiteX11" fmla="*/ 217265 w 723042"/>
                    <a:gd name="connsiteY11" fmla="*/ 307887 h 886721"/>
                    <a:gd name="connsiteX12" fmla="*/ 184594 w 723042"/>
                    <a:gd name="connsiteY12" fmla="*/ 275216 h 886721"/>
                    <a:gd name="connsiteX13" fmla="*/ 193833 w 723042"/>
                    <a:gd name="connsiteY13" fmla="*/ 252452 h 886721"/>
                    <a:gd name="connsiteX14" fmla="*/ 430815 w 723042"/>
                    <a:gd name="connsiteY14" fmla="*/ 9659 h 886721"/>
                    <a:gd name="connsiteX15" fmla="*/ 453879 w 723042"/>
                    <a:gd name="connsiteY15" fmla="*/ 0 h 886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23042" h="886721">
                      <a:moveTo>
                        <a:pt x="453879" y="0"/>
                      </a:moveTo>
                      <a:cubicBezTo>
                        <a:pt x="462241" y="-32"/>
                        <a:pt x="470616" y="3126"/>
                        <a:pt x="477021" y="9479"/>
                      </a:cubicBezTo>
                      <a:cubicBezTo>
                        <a:pt x="477078" y="9536"/>
                        <a:pt x="477145" y="9602"/>
                        <a:pt x="477202" y="9659"/>
                      </a:cubicBezTo>
                      <a:lnTo>
                        <a:pt x="713803" y="252452"/>
                      </a:lnTo>
                      <a:cubicBezTo>
                        <a:pt x="726376" y="265396"/>
                        <a:pt x="726081" y="286075"/>
                        <a:pt x="713137" y="298648"/>
                      </a:cubicBezTo>
                      <a:cubicBezTo>
                        <a:pt x="707060" y="304554"/>
                        <a:pt x="698935" y="307859"/>
                        <a:pt x="690467" y="307887"/>
                      </a:cubicBezTo>
                      <a:lnTo>
                        <a:pt x="638619" y="307887"/>
                      </a:lnTo>
                      <a:lnTo>
                        <a:pt x="526066" y="550965"/>
                      </a:lnTo>
                      <a:cubicBezTo>
                        <a:pt x="431102" y="755562"/>
                        <a:pt x="226038" y="886445"/>
                        <a:pt x="477" y="886435"/>
                      </a:cubicBezTo>
                      <a:lnTo>
                        <a:pt x="0" y="886721"/>
                      </a:lnTo>
                      <a:lnTo>
                        <a:pt x="268681" y="307887"/>
                      </a:lnTo>
                      <a:lnTo>
                        <a:pt x="217265" y="307887"/>
                      </a:lnTo>
                      <a:cubicBezTo>
                        <a:pt x="199224" y="307887"/>
                        <a:pt x="184594" y="293257"/>
                        <a:pt x="184594" y="275216"/>
                      </a:cubicBezTo>
                      <a:cubicBezTo>
                        <a:pt x="184594" y="266711"/>
                        <a:pt x="187909" y="258548"/>
                        <a:pt x="193833" y="252452"/>
                      </a:cubicBezTo>
                      <a:lnTo>
                        <a:pt x="430815" y="9659"/>
                      </a:lnTo>
                      <a:cubicBezTo>
                        <a:pt x="437169" y="3254"/>
                        <a:pt x="445517" y="32"/>
                        <a:pt x="453879" y="0"/>
                      </a:cubicBezTo>
                      <a:close/>
                    </a:path>
                  </a:pathLst>
                </a:custGeom>
                <a:solidFill>
                  <a:srgbClr val="C8AA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019C28D3-75D6-F908-42BA-7B05FA30E31F}"/>
                  </a:ext>
                </a:extLst>
              </p:cNvPr>
              <p:cNvGrpSpPr/>
              <p:nvPr/>
            </p:nvGrpSpPr>
            <p:grpSpPr>
              <a:xfrm>
                <a:off x="1971727" y="4283528"/>
                <a:ext cx="2602354" cy="1505857"/>
                <a:chOff x="5329236" y="2985577"/>
                <a:chExt cx="1533534" cy="887382"/>
              </a:xfrm>
            </p:grpSpPr>
            <p:sp>
              <p:nvSpPr>
                <p:cNvPr id="8" name="Freeform: Shape 7">
                  <a:extLst>
                    <a:ext uri="{FF2B5EF4-FFF2-40B4-BE49-F238E27FC236}">
                      <a16:creationId xmlns:a16="http://schemas.microsoft.com/office/drawing/2014/main" id="{A25D8607-C9AA-6C92-C1BB-5254DA58F614}"/>
                    </a:ext>
                  </a:extLst>
                </p:cNvPr>
                <p:cNvSpPr/>
                <p:nvPr/>
              </p:nvSpPr>
              <p:spPr>
                <a:xfrm>
                  <a:off x="5329236" y="3503103"/>
                  <a:ext cx="1352645" cy="369856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0594A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E86C1E3C-304D-1FD9-01F4-4B0F2A5EE8D9}"/>
                    </a:ext>
                  </a:extLst>
                </p:cNvPr>
                <p:cNvSpPr/>
                <p:nvPr/>
              </p:nvSpPr>
              <p:spPr>
                <a:xfrm>
                  <a:off x="5329236" y="3503103"/>
                  <a:ext cx="1352645" cy="369856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0594A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14FB4A97-43F1-7EB7-9994-980F55679CDB}"/>
                    </a:ext>
                  </a:extLst>
                </p:cNvPr>
                <p:cNvSpPr/>
                <p:nvPr/>
              </p:nvSpPr>
              <p:spPr>
                <a:xfrm>
                  <a:off x="5329236" y="3503103"/>
                  <a:ext cx="1352645" cy="369856"/>
                </a:xfrm>
                <a:custGeom>
                  <a:avLst/>
                  <a:gdLst>
                    <a:gd name="connsiteX0" fmla="*/ 810492 w 1352645"/>
                    <a:gd name="connsiteY0" fmla="*/ 369195 h 369856"/>
                    <a:gd name="connsiteX1" fmla="*/ -658 w 1352645"/>
                    <a:gd name="connsiteY1" fmla="*/ 369195 h 369856"/>
                    <a:gd name="connsiteX2" fmla="*/ -658 w 1352645"/>
                    <a:gd name="connsiteY2" fmla="*/ 150977 h 369856"/>
                    <a:gd name="connsiteX3" fmla="*/ 150981 w 1352645"/>
                    <a:gd name="connsiteY3" fmla="*/ -661 h 369856"/>
                    <a:gd name="connsiteX4" fmla="*/ 1351988 w 1352645"/>
                    <a:gd name="connsiteY4" fmla="*/ -661 h 369856"/>
                    <a:gd name="connsiteX5" fmla="*/ 1336557 w 1352645"/>
                    <a:gd name="connsiteY5" fmla="*/ 33439 h 369856"/>
                    <a:gd name="connsiteX6" fmla="*/ 810492 w 1352645"/>
                    <a:gd name="connsiteY6" fmla="*/ 369195 h 36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2645" h="369856">
                      <a:moveTo>
                        <a:pt x="810492" y="369195"/>
                      </a:moveTo>
                      <a:lnTo>
                        <a:pt x="-658" y="369195"/>
                      </a:lnTo>
                      <a:lnTo>
                        <a:pt x="-658" y="150977"/>
                      </a:lnTo>
                      <a:cubicBezTo>
                        <a:pt x="-658" y="67233"/>
                        <a:pt x="67237" y="-661"/>
                        <a:pt x="150981" y="-661"/>
                      </a:cubicBezTo>
                      <a:lnTo>
                        <a:pt x="1351988" y="-661"/>
                      </a:lnTo>
                      <a:lnTo>
                        <a:pt x="1336557" y="33439"/>
                      </a:lnTo>
                      <a:cubicBezTo>
                        <a:pt x="1241603" y="238302"/>
                        <a:pt x="1036291" y="369347"/>
                        <a:pt x="810492" y="369195"/>
                      </a:cubicBezTo>
                      <a:close/>
                    </a:path>
                  </a:pathLst>
                </a:custGeom>
                <a:solidFill>
                  <a:srgbClr val="3B45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dirty="0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A0B00B63-1192-6398-C936-225DE5D87E59}"/>
                    </a:ext>
                  </a:extLst>
                </p:cNvPr>
                <p:cNvSpPr/>
                <p:nvPr/>
              </p:nvSpPr>
              <p:spPr>
                <a:xfrm>
                  <a:off x="6139728" y="2985577"/>
                  <a:ext cx="723042" cy="886721"/>
                </a:xfrm>
                <a:custGeom>
                  <a:avLst/>
                  <a:gdLst>
                    <a:gd name="connsiteX0" fmla="*/ 453879 w 723042"/>
                    <a:gd name="connsiteY0" fmla="*/ 0 h 886721"/>
                    <a:gd name="connsiteX1" fmla="*/ 477021 w 723042"/>
                    <a:gd name="connsiteY1" fmla="*/ 9479 h 886721"/>
                    <a:gd name="connsiteX2" fmla="*/ 477202 w 723042"/>
                    <a:gd name="connsiteY2" fmla="*/ 9659 h 886721"/>
                    <a:gd name="connsiteX3" fmla="*/ 713803 w 723042"/>
                    <a:gd name="connsiteY3" fmla="*/ 252452 h 886721"/>
                    <a:gd name="connsiteX4" fmla="*/ 713137 w 723042"/>
                    <a:gd name="connsiteY4" fmla="*/ 298648 h 886721"/>
                    <a:gd name="connsiteX5" fmla="*/ 690467 w 723042"/>
                    <a:gd name="connsiteY5" fmla="*/ 307887 h 886721"/>
                    <a:gd name="connsiteX6" fmla="*/ 638619 w 723042"/>
                    <a:gd name="connsiteY6" fmla="*/ 307887 h 886721"/>
                    <a:gd name="connsiteX7" fmla="*/ 526066 w 723042"/>
                    <a:gd name="connsiteY7" fmla="*/ 550965 h 886721"/>
                    <a:gd name="connsiteX8" fmla="*/ 477 w 723042"/>
                    <a:gd name="connsiteY8" fmla="*/ 886435 h 886721"/>
                    <a:gd name="connsiteX9" fmla="*/ 0 w 723042"/>
                    <a:gd name="connsiteY9" fmla="*/ 886721 h 886721"/>
                    <a:gd name="connsiteX10" fmla="*/ 268681 w 723042"/>
                    <a:gd name="connsiteY10" fmla="*/ 307887 h 886721"/>
                    <a:gd name="connsiteX11" fmla="*/ 217265 w 723042"/>
                    <a:gd name="connsiteY11" fmla="*/ 307887 h 886721"/>
                    <a:gd name="connsiteX12" fmla="*/ 184594 w 723042"/>
                    <a:gd name="connsiteY12" fmla="*/ 275216 h 886721"/>
                    <a:gd name="connsiteX13" fmla="*/ 193833 w 723042"/>
                    <a:gd name="connsiteY13" fmla="*/ 252452 h 886721"/>
                    <a:gd name="connsiteX14" fmla="*/ 430815 w 723042"/>
                    <a:gd name="connsiteY14" fmla="*/ 9659 h 886721"/>
                    <a:gd name="connsiteX15" fmla="*/ 453879 w 723042"/>
                    <a:gd name="connsiteY15" fmla="*/ 0 h 886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23042" h="886721">
                      <a:moveTo>
                        <a:pt x="453879" y="0"/>
                      </a:moveTo>
                      <a:cubicBezTo>
                        <a:pt x="462241" y="-32"/>
                        <a:pt x="470616" y="3126"/>
                        <a:pt x="477021" y="9479"/>
                      </a:cubicBezTo>
                      <a:cubicBezTo>
                        <a:pt x="477078" y="9536"/>
                        <a:pt x="477145" y="9602"/>
                        <a:pt x="477202" y="9659"/>
                      </a:cubicBezTo>
                      <a:lnTo>
                        <a:pt x="713803" y="252452"/>
                      </a:lnTo>
                      <a:cubicBezTo>
                        <a:pt x="726376" y="265396"/>
                        <a:pt x="726081" y="286075"/>
                        <a:pt x="713137" y="298648"/>
                      </a:cubicBezTo>
                      <a:cubicBezTo>
                        <a:pt x="707060" y="304554"/>
                        <a:pt x="698935" y="307859"/>
                        <a:pt x="690467" y="307887"/>
                      </a:cubicBezTo>
                      <a:lnTo>
                        <a:pt x="638619" y="307887"/>
                      </a:lnTo>
                      <a:lnTo>
                        <a:pt x="526066" y="550965"/>
                      </a:lnTo>
                      <a:cubicBezTo>
                        <a:pt x="431102" y="755562"/>
                        <a:pt x="226038" y="886445"/>
                        <a:pt x="477" y="886435"/>
                      </a:cubicBezTo>
                      <a:lnTo>
                        <a:pt x="0" y="886721"/>
                      </a:lnTo>
                      <a:lnTo>
                        <a:pt x="268681" y="307887"/>
                      </a:lnTo>
                      <a:lnTo>
                        <a:pt x="217265" y="307887"/>
                      </a:lnTo>
                      <a:cubicBezTo>
                        <a:pt x="199224" y="307887"/>
                        <a:pt x="184594" y="293257"/>
                        <a:pt x="184594" y="275216"/>
                      </a:cubicBezTo>
                      <a:cubicBezTo>
                        <a:pt x="184594" y="266711"/>
                        <a:pt x="187909" y="258548"/>
                        <a:pt x="193833" y="252452"/>
                      </a:cubicBezTo>
                      <a:lnTo>
                        <a:pt x="430815" y="9659"/>
                      </a:lnTo>
                      <a:cubicBezTo>
                        <a:pt x="437169" y="3254"/>
                        <a:pt x="445517" y="32"/>
                        <a:pt x="453879" y="0"/>
                      </a:cubicBezTo>
                      <a:close/>
                    </a:path>
                  </a:pathLst>
                </a:custGeom>
                <a:solidFill>
                  <a:srgbClr val="3B45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0482DE0-4FCD-1D31-BE57-1A5A449E2A3B}"/>
                </a:ext>
              </a:extLst>
            </p:cNvPr>
            <p:cNvSpPr/>
            <p:nvPr/>
          </p:nvSpPr>
          <p:spPr>
            <a:xfrm>
              <a:off x="3449486" y="4654866"/>
              <a:ext cx="769038" cy="769039"/>
            </a:xfrm>
            <a:prstGeom prst="roundRect">
              <a:avLst>
                <a:gd name="adj" fmla="val 40319"/>
              </a:avLst>
            </a:prstGeom>
            <a:solidFill>
              <a:schemeClr val="bg1"/>
            </a:solidFill>
            <a:ln>
              <a:noFill/>
            </a:ln>
            <a:effectLst>
              <a:outerShdw blurRad="495300" dist="368300" dir="2700000" sx="82000" sy="8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34C34F43-66DB-EC79-F878-EF83E4EAF4E0}"/>
                </a:ext>
              </a:extLst>
            </p:cNvPr>
            <p:cNvSpPr/>
            <p:nvPr/>
          </p:nvSpPr>
          <p:spPr>
            <a:xfrm>
              <a:off x="5772959" y="3557897"/>
              <a:ext cx="769038" cy="769039"/>
            </a:xfrm>
            <a:prstGeom prst="roundRect">
              <a:avLst>
                <a:gd name="adj" fmla="val 40319"/>
              </a:avLst>
            </a:prstGeom>
            <a:solidFill>
              <a:schemeClr val="bg1"/>
            </a:solidFill>
            <a:ln>
              <a:noFill/>
            </a:ln>
            <a:effectLst>
              <a:outerShdw blurRad="495300" dist="368300" dir="2700000" sx="82000" sy="8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B655C723-A6AA-AE5D-7B77-8BF2828F40C4}"/>
                </a:ext>
              </a:extLst>
            </p:cNvPr>
            <p:cNvSpPr/>
            <p:nvPr/>
          </p:nvSpPr>
          <p:spPr>
            <a:xfrm>
              <a:off x="8096432" y="2460928"/>
              <a:ext cx="769038" cy="769039"/>
            </a:xfrm>
            <a:prstGeom prst="roundRect">
              <a:avLst>
                <a:gd name="adj" fmla="val 40319"/>
              </a:avLst>
            </a:prstGeom>
            <a:solidFill>
              <a:schemeClr val="bg1"/>
            </a:solidFill>
            <a:ln>
              <a:noFill/>
            </a:ln>
            <a:effectLst>
              <a:outerShdw blurRad="495300" dist="368300" dir="2700000" sx="82000" sy="8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9B160E8F-0557-CAA5-3D72-387628B12040}"/>
                </a:ext>
              </a:extLst>
            </p:cNvPr>
            <p:cNvSpPr/>
            <p:nvPr/>
          </p:nvSpPr>
          <p:spPr>
            <a:xfrm>
              <a:off x="10419905" y="1363959"/>
              <a:ext cx="769038" cy="769039"/>
            </a:xfrm>
            <a:prstGeom prst="roundRect">
              <a:avLst>
                <a:gd name="adj" fmla="val 40319"/>
              </a:avLst>
            </a:prstGeom>
            <a:solidFill>
              <a:schemeClr val="bg1"/>
            </a:solidFill>
            <a:ln>
              <a:noFill/>
            </a:ln>
            <a:effectLst>
              <a:outerShdw blurRad="495300" dist="368300" dir="2700000" sx="82000" sy="82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Graphic 31" descr="Database">
              <a:extLst>
                <a:ext uri="{FF2B5EF4-FFF2-40B4-BE49-F238E27FC236}">
                  <a16:creationId xmlns:a16="http://schemas.microsoft.com/office/drawing/2014/main" id="{4B220395-6FB2-1529-1F60-04DC84B87C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527045" y="1471099"/>
              <a:ext cx="554759" cy="554759"/>
            </a:xfrm>
            <a:prstGeom prst="rect">
              <a:avLst/>
            </a:prstGeom>
          </p:spPr>
        </p:pic>
        <p:pic>
          <p:nvPicPr>
            <p:cNvPr id="33" name="Graphic 32" descr="Hourglass">
              <a:extLst>
                <a:ext uri="{FF2B5EF4-FFF2-40B4-BE49-F238E27FC236}">
                  <a16:creationId xmlns:a16="http://schemas.microsoft.com/office/drawing/2014/main" id="{26CCA784-0948-0EE3-A106-4471B9CE3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80099" y="3665037"/>
              <a:ext cx="554759" cy="554759"/>
            </a:xfrm>
            <a:prstGeom prst="rect">
              <a:avLst/>
            </a:prstGeom>
          </p:spPr>
        </p:pic>
        <p:pic>
          <p:nvPicPr>
            <p:cNvPr id="34" name="Graphic 33" descr="Paper">
              <a:extLst>
                <a:ext uri="{FF2B5EF4-FFF2-40B4-BE49-F238E27FC236}">
                  <a16:creationId xmlns:a16="http://schemas.microsoft.com/office/drawing/2014/main" id="{3F2BA3EC-1C60-513C-C0B5-6F15D1E036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3556626" y="4762006"/>
              <a:ext cx="554759" cy="554759"/>
            </a:xfrm>
            <a:prstGeom prst="rect">
              <a:avLst/>
            </a:prstGeom>
          </p:spPr>
        </p:pic>
        <p:pic>
          <p:nvPicPr>
            <p:cNvPr id="35" name="Graphic 34" descr="Bar chart">
              <a:extLst>
                <a:ext uri="{FF2B5EF4-FFF2-40B4-BE49-F238E27FC236}">
                  <a16:creationId xmlns:a16="http://schemas.microsoft.com/office/drawing/2014/main" id="{96BF48D6-32C7-67C9-5C50-8908D70BBC2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8203572" y="2568068"/>
              <a:ext cx="554759" cy="554759"/>
            </a:xfrm>
            <a:prstGeom prst="rect">
              <a:avLst/>
            </a:prstGeom>
          </p:spPr>
        </p:pic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E3A535E2-01F7-0A7D-1064-E5AF7D8CCDA7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4EFCF64-7BBA-1D55-4CEC-D3A752CD58C9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9107400-D194-4DFA-DC2F-0323E3EF6629}"/>
              </a:ext>
            </a:extLst>
          </p:cNvPr>
          <p:cNvSpPr txBox="1"/>
          <p:nvPr/>
        </p:nvSpPr>
        <p:spPr>
          <a:xfrm>
            <a:off x="9178752" y="2530274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28D6A03-2ECB-7861-91CC-12595DD8A77B}"/>
              </a:ext>
            </a:extLst>
          </p:cNvPr>
          <p:cNvSpPr txBox="1"/>
          <p:nvPr/>
        </p:nvSpPr>
        <p:spPr>
          <a:xfrm>
            <a:off x="615493" y="2877619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444D122-2AAC-4779-8ECC-26F1510E9141}"/>
              </a:ext>
            </a:extLst>
          </p:cNvPr>
          <p:cNvSpPr txBox="1"/>
          <p:nvPr/>
        </p:nvSpPr>
        <p:spPr>
          <a:xfrm>
            <a:off x="4641946" y="4343040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E024579-EBF0-F798-CF9A-7AE98F14A5FC}"/>
              </a:ext>
            </a:extLst>
          </p:cNvPr>
          <p:cNvSpPr txBox="1"/>
          <p:nvPr/>
        </p:nvSpPr>
        <p:spPr>
          <a:xfrm>
            <a:off x="5560169" y="1011282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434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76F336-D6DE-FDE6-0C74-6EA25BC4D1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7223DC-A752-0439-1838-76BA44649543}"/>
              </a:ext>
            </a:extLst>
          </p:cNvPr>
          <p:cNvSpPr/>
          <p:nvPr/>
        </p:nvSpPr>
        <p:spPr>
          <a:xfrm>
            <a:off x="6371303" y="1085253"/>
            <a:ext cx="5040441" cy="435006"/>
          </a:xfrm>
          <a:prstGeom prst="rect">
            <a:avLst/>
          </a:prstGeom>
          <a:solidFill>
            <a:srgbClr val="C8AA8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146E62-EBFE-EC60-90E7-FE29A316A8FB}"/>
              </a:ext>
            </a:extLst>
          </p:cNvPr>
          <p:cNvSpPr/>
          <p:nvPr/>
        </p:nvSpPr>
        <p:spPr>
          <a:xfrm>
            <a:off x="6371303" y="1711868"/>
            <a:ext cx="5040441" cy="3729230"/>
          </a:xfrm>
          <a:prstGeom prst="rect">
            <a:avLst/>
          </a:prstGeom>
          <a:solidFill>
            <a:srgbClr val="F0F3F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32B836-997F-4844-725B-0545CF0CD9A6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A68E19-46C5-E378-1EAB-AAD4C1D17F45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B75030CA-32A8-12E3-7795-6E78828DF06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0" r="164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7356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517380-E7A5-5BC2-AADE-A1E8287CF1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42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89495A4-5A25-9381-55CF-D9FF0BDCA22C}"/>
              </a:ext>
            </a:extLst>
          </p:cNvPr>
          <p:cNvGrpSpPr/>
          <p:nvPr/>
        </p:nvGrpSpPr>
        <p:grpSpPr>
          <a:xfrm>
            <a:off x="1886821" y="776325"/>
            <a:ext cx="8418357" cy="4693265"/>
            <a:chOff x="3494087" y="2590800"/>
            <a:chExt cx="17290112" cy="9639300"/>
          </a:xfrm>
        </p:grpSpPr>
        <p:grpSp>
          <p:nvGrpSpPr>
            <p:cNvPr id="4" name="กลุ่ม 20">
              <a:extLst>
                <a:ext uri="{FF2B5EF4-FFF2-40B4-BE49-F238E27FC236}">
                  <a16:creationId xmlns:a16="http://schemas.microsoft.com/office/drawing/2014/main" id="{213B8A07-AB04-C2CE-DE49-AD602A4CA3C9}"/>
                </a:ext>
              </a:extLst>
            </p:cNvPr>
            <p:cNvGrpSpPr/>
            <p:nvPr/>
          </p:nvGrpSpPr>
          <p:grpSpPr>
            <a:xfrm>
              <a:off x="6599237" y="2590800"/>
              <a:ext cx="4870450" cy="4652963"/>
              <a:chOff x="7361237" y="2711450"/>
              <a:chExt cx="4870450" cy="4652963"/>
            </a:xfrm>
          </p:grpSpPr>
          <p:grpSp>
            <p:nvGrpSpPr>
              <p:cNvPr id="28" name="กลุ่ม 16">
                <a:extLst>
                  <a:ext uri="{FF2B5EF4-FFF2-40B4-BE49-F238E27FC236}">
                    <a16:creationId xmlns:a16="http://schemas.microsoft.com/office/drawing/2014/main" id="{7163E5E2-63C6-3623-8DA4-8BE6BFA8E9C2}"/>
                  </a:ext>
                </a:extLst>
              </p:cNvPr>
              <p:cNvGrpSpPr/>
              <p:nvPr/>
            </p:nvGrpSpPr>
            <p:grpSpPr>
              <a:xfrm>
                <a:off x="7361237" y="2711450"/>
                <a:ext cx="4870450" cy="4652963"/>
                <a:chOff x="8021638" y="2711450"/>
                <a:chExt cx="4870450" cy="4652963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87F3EC79-54DE-4E98-6583-4826B2526A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021638" y="4883150"/>
                  <a:ext cx="4870450" cy="2481263"/>
                </a:xfrm>
                <a:prstGeom prst="rect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  <p:sp>
              <p:nvSpPr>
                <p:cNvPr id="32" name="Freeform 9">
                  <a:extLst>
                    <a:ext uri="{FF2B5EF4-FFF2-40B4-BE49-F238E27FC236}">
                      <a16:creationId xmlns:a16="http://schemas.microsoft.com/office/drawing/2014/main" id="{1B21693E-6F74-4154-F534-D2977D5A34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1638" y="2711450"/>
                  <a:ext cx="4870450" cy="2171700"/>
                </a:xfrm>
                <a:custGeom>
                  <a:avLst/>
                  <a:gdLst>
                    <a:gd name="T0" fmla="*/ 1895 w 3068"/>
                    <a:gd name="T1" fmla="*/ 625 h 1368"/>
                    <a:gd name="T2" fmla="*/ 2384 w 3068"/>
                    <a:gd name="T3" fmla="*/ 0 h 1368"/>
                    <a:gd name="T4" fmla="*/ 2872 w 3068"/>
                    <a:gd name="T5" fmla="*/ 625 h 1368"/>
                    <a:gd name="T6" fmla="*/ 3068 w 3068"/>
                    <a:gd name="T7" fmla="*/ 625 h 1368"/>
                    <a:gd name="T8" fmla="*/ 3068 w 3068"/>
                    <a:gd name="T9" fmla="*/ 1368 h 1368"/>
                    <a:gd name="T10" fmla="*/ 0 w 3068"/>
                    <a:gd name="T11" fmla="*/ 1368 h 1368"/>
                    <a:gd name="T12" fmla="*/ 0 w 3068"/>
                    <a:gd name="T13" fmla="*/ 625 h 1368"/>
                    <a:gd name="T14" fmla="*/ 1895 w 3068"/>
                    <a:gd name="T15" fmla="*/ 625 h 1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68" h="1368">
                      <a:moveTo>
                        <a:pt x="1895" y="625"/>
                      </a:moveTo>
                      <a:lnTo>
                        <a:pt x="2384" y="0"/>
                      </a:lnTo>
                      <a:lnTo>
                        <a:pt x="2872" y="625"/>
                      </a:lnTo>
                      <a:lnTo>
                        <a:pt x="3068" y="625"/>
                      </a:lnTo>
                      <a:lnTo>
                        <a:pt x="3068" y="1368"/>
                      </a:lnTo>
                      <a:lnTo>
                        <a:pt x="0" y="1368"/>
                      </a:lnTo>
                      <a:lnTo>
                        <a:pt x="0" y="625"/>
                      </a:lnTo>
                      <a:lnTo>
                        <a:pt x="1895" y="625"/>
                      </a:lnTo>
                      <a:close/>
                    </a:path>
                  </a:pathLst>
                </a:custGeom>
                <a:solidFill>
                  <a:srgbClr val="C8AA8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</p:grp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B36238E-2FE5-2FD9-13AB-81F58A0ADF76}"/>
                  </a:ext>
                </a:extLst>
              </p:cNvPr>
              <p:cNvSpPr txBox="1"/>
              <p:nvPr/>
            </p:nvSpPr>
            <p:spPr>
              <a:xfrm>
                <a:off x="8059734" y="5257800"/>
                <a:ext cx="3413654" cy="1213614"/>
              </a:xfrm>
              <a:prstGeom prst="rect">
                <a:avLst/>
              </a:prstGeom>
              <a:solidFill>
                <a:srgbClr val="F2F2F2"/>
              </a:solidFill>
            </p:spPr>
            <p:txBody>
              <a:bodyPr wrap="square" lIns="219419" tIns="109710" rIns="219419" bIns="109710" rtlCol="0">
                <a:spAutoFit/>
              </a:bodyPr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itchFamily="34" charset="0"/>
                  <a:ea typeface="Lato" pitchFamily="34" charset="0"/>
                  <a:cs typeface="Lato" pitchFamily="34" charset="0"/>
                </a:endParaRPr>
              </a:p>
            </p:txBody>
          </p:sp>
        </p:grpSp>
        <p:grpSp>
          <p:nvGrpSpPr>
            <p:cNvPr id="23" name="กลุ่ม 17">
              <a:extLst>
                <a:ext uri="{FF2B5EF4-FFF2-40B4-BE49-F238E27FC236}">
                  <a16:creationId xmlns:a16="http://schemas.microsoft.com/office/drawing/2014/main" id="{DCC22F2D-4D19-65B7-0B77-65F62F36FEBF}"/>
                </a:ext>
              </a:extLst>
            </p:cNvPr>
            <p:cNvGrpSpPr/>
            <p:nvPr/>
          </p:nvGrpSpPr>
          <p:grpSpPr>
            <a:xfrm>
              <a:off x="12595226" y="2622551"/>
              <a:ext cx="4868862" cy="4651376"/>
              <a:chOff x="13357225" y="2743200"/>
              <a:chExt cx="4868863" cy="4651376"/>
            </a:xfrm>
          </p:grpSpPr>
          <p:sp>
            <p:nvSpPr>
              <p:cNvPr id="26" name="Rectangle 6">
                <a:extLst>
                  <a:ext uri="{FF2B5EF4-FFF2-40B4-BE49-F238E27FC236}">
                    <a16:creationId xmlns:a16="http://schemas.microsoft.com/office/drawing/2014/main" id="{DDB5FABF-8FF9-021A-48D7-F44C3A71D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57225" y="4913313"/>
                <a:ext cx="4868863" cy="2481263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/>
              </a:p>
            </p:txBody>
          </p:sp>
          <p:sp>
            <p:nvSpPr>
              <p:cNvPr id="27" name="Freeform 7">
                <a:extLst>
                  <a:ext uri="{FF2B5EF4-FFF2-40B4-BE49-F238E27FC236}">
                    <a16:creationId xmlns:a16="http://schemas.microsoft.com/office/drawing/2014/main" id="{EDAAE515-D8B8-9FDE-5352-8D0A875C9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57225" y="2743200"/>
                <a:ext cx="4868863" cy="2170113"/>
              </a:xfrm>
              <a:custGeom>
                <a:avLst/>
                <a:gdLst>
                  <a:gd name="T0" fmla="*/ 1914 w 3067"/>
                  <a:gd name="T1" fmla="*/ 625 h 1367"/>
                  <a:gd name="T2" fmla="*/ 2403 w 3067"/>
                  <a:gd name="T3" fmla="*/ 0 h 1367"/>
                  <a:gd name="T4" fmla="*/ 2891 w 3067"/>
                  <a:gd name="T5" fmla="*/ 625 h 1367"/>
                  <a:gd name="T6" fmla="*/ 3067 w 3067"/>
                  <a:gd name="T7" fmla="*/ 625 h 1367"/>
                  <a:gd name="T8" fmla="*/ 3067 w 3067"/>
                  <a:gd name="T9" fmla="*/ 1367 h 1367"/>
                  <a:gd name="T10" fmla="*/ 0 w 3067"/>
                  <a:gd name="T11" fmla="*/ 1367 h 1367"/>
                  <a:gd name="T12" fmla="*/ 0 w 3067"/>
                  <a:gd name="T13" fmla="*/ 625 h 1367"/>
                  <a:gd name="T14" fmla="*/ 1914 w 3067"/>
                  <a:gd name="T15" fmla="*/ 625 h 1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67" h="1367">
                    <a:moveTo>
                      <a:pt x="1914" y="625"/>
                    </a:moveTo>
                    <a:lnTo>
                      <a:pt x="2403" y="0"/>
                    </a:lnTo>
                    <a:lnTo>
                      <a:pt x="2891" y="625"/>
                    </a:lnTo>
                    <a:lnTo>
                      <a:pt x="3067" y="625"/>
                    </a:lnTo>
                    <a:lnTo>
                      <a:pt x="3067" y="1367"/>
                    </a:lnTo>
                    <a:lnTo>
                      <a:pt x="0" y="1367"/>
                    </a:lnTo>
                    <a:lnTo>
                      <a:pt x="0" y="625"/>
                    </a:lnTo>
                    <a:lnTo>
                      <a:pt x="1914" y="625"/>
                    </a:ln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/>
              </a:p>
            </p:txBody>
          </p:sp>
        </p:grpSp>
        <p:grpSp>
          <p:nvGrpSpPr>
            <p:cNvPr id="18" name="กลุ่ม 19">
              <a:extLst>
                <a:ext uri="{FF2B5EF4-FFF2-40B4-BE49-F238E27FC236}">
                  <a16:creationId xmlns:a16="http://schemas.microsoft.com/office/drawing/2014/main" id="{A3B49966-6652-3A58-15E8-BE70467BA153}"/>
                </a:ext>
              </a:extLst>
            </p:cNvPr>
            <p:cNvGrpSpPr/>
            <p:nvPr/>
          </p:nvGrpSpPr>
          <p:grpSpPr>
            <a:xfrm>
              <a:off x="6630988" y="7423152"/>
              <a:ext cx="4838699" cy="4683123"/>
              <a:chOff x="8053388" y="7705728"/>
              <a:chExt cx="4838700" cy="4683123"/>
            </a:xfrm>
          </p:grpSpPr>
          <p:sp>
            <p:nvSpPr>
              <p:cNvPr id="21" name="Rectangle 12">
                <a:extLst>
                  <a:ext uri="{FF2B5EF4-FFF2-40B4-BE49-F238E27FC236}">
                    <a16:creationId xmlns:a16="http://schemas.microsoft.com/office/drawing/2014/main" id="{9A330824-F90C-4202-AFB8-15A52B1E84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53388" y="9907588"/>
                <a:ext cx="4838700" cy="2481263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/>
              </a:p>
            </p:txBody>
          </p:sp>
          <p:sp>
            <p:nvSpPr>
              <p:cNvPr id="22" name="Freeform 13">
                <a:extLst>
                  <a:ext uri="{FF2B5EF4-FFF2-40B4-BE49-F238E27FC236}">
                    <a16:creationId xmlns:a16="http://schemas.microsoft.com/office/drawing/2014/main" id="{97B7D724-8259-9EA8-2CDA-4913759E0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3388" y="7705725"/>
                <a:ext cx="4838700" cy="2201863"/>
              </a:xfrm>
              <a:custGeom>
                <a:avLst/>
                <a:gdLst>
                  <a:gd name="T0" fmla="*/ 1895 w 3048"/>
                  <a:gd name="T1" fmla="*/ 645 h 1387"/>
                  <a:gd name="T2" fmla="*/ 2383 w 3048"/>
                  <a:gd name="T3" fmla="*/ 0 h 1387"/>
                  <a:gd name="T4" fmla="*/ 2872 w 3048"/>
                  <a:gd name="T5" fmla="*/ 645 h 1387"/>
                  <a:gd name="T6" fmla="*/ 3048 w 3048"/>
                  <a:gd name="T7" fmla="*/ 645 h 1387"/>
                  <a:gd name="T8" fmla="*/ 3048 w 3048"/>
                  <a:gd name="T9" fmla="*/ 1387 h 1387"/>
                  <a:gd name="T10" fmla="*/ 0 w 3048"/>
                  <a:gd name="T11" fmla="*/ 1387 h 1387"/>
                  <a:gd name="T12" fmla="*/ 0 w 3048"/>
                  <a:gd name="T13" fmla="*/ 645 h 1387"/>
                  <a:gd name="T14" fmla="*/ 1895 w 3048"/>
                  <a:gd name="T15" fmla="*/ 645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48" h="1387">
                    <a:moveTo>
                      <a:pt x="1895" y="645"/>
                    </a:moveTo>
                    <a:lnTo>
                      <a:pt x="2383" y="0"/>
                    </a:lnTo>
                    <a:lnTo>
                      <a:pt x="2872" y="645"/>
                    </a:lnTo>
                    <a:lnTo>
                      <a:pt x="3048" y="645"/>
                    </a:lnTo>
                    <a:lnTo>
                      <a:pt x="3048" y="1387"/>
                    </a:lnTo>
                    <a:lnTo>
                      <a:pt x="0" y="1387"/>
                    </a:lnTo>
                    <a:lnTo>
                      <a:pt x="0" y="645"/>
                    </a:lnTo>
                    <a:lnTo>
                      <a:pt x="1895" y="645"/>
                    </a:ln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/>
              </a:p>
            </p:txBody>
          </p:sp>
        </p:grpSp>
        <p:grpSp>
          <p:nvGrpSpPr>
            <p:cNvPr id="13" name="กลุ่ม 18">
              <a:extLst>
                <a:ext uri="{FF2B5EF4-FFF2-40B4-BE49-F238E27FC236}">
                  <a16:creationId xmlns:a16="http://schemas.microsoft.com/office/drawing/2014/main" id="{91B47666-2EE2-152E-5F0E-653DAC070E40}"/>
                </a:ext>
              </a:extLst>
            </p:cNvPr>
            <p:cNvGrpSpPr/>
            <p:nvPr/>
          </p:nvGrpSpPr>
          <p:grpSpPr>
            <a:xfrm>
              <a:off x="12625389" y="7453313"/>
              <a:ext cx="4870450" cy="4684713"/>
              <a:chOff x="13387388" y="7735888"/>
              <a:chExt cx="4870450" cy="4684713"/>
            </a:xfrm>
          </p:grpSpPr>
          <p:sp>
            <p:nvSpPr>
              <p:cNvPr id="16" name="Rectangle 10">
                <a:extLst>
                  <a:ext uri="{FF2B5EF4-FFF2-40B4-BE49-F238E27FC236}">
                    <a16:creationId xmlns:a16="http://schemas.microsoft.com/office/drawing/2014/main" id="{BA7E2074-F18E-985A-D172-54C58A0FF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7388" y="9939338"/>
                <a:ext cx="4870450" cy="2481263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/>
              </a:p>
            </p:txBody>
          </p:sp>
          <p:sp>
            <p:nvSpPr>
              <p:cNvPr id="17" name="Freeform 11">
                <a:extLst>
                  <a:ext uri="{FF2B5EF4-FFF2-40B4-BE49-F238E27FC236}">
                    <a16:creationId xmlns:a16="http://schemas.microsoft.com/office/drawing/2014/main" id="{F120E46A-309A-B659-9CC5-3E3B2469F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87388" y="7735888"/>
                <a:ext cx="4870450" cy="2203450"/>
              </a:xfrm>
              <a:custGeom>
                <a:avLst/>
                <a:gdLst>
                  <a:gd name="T0" fmla="*/ 1915 w 3068"/>
                  <a:gd name="T1" fmla="*/ 645 h 1388"/>
                  <a:gd name="T2" fmla="*/ 2403 w 3068"/>
                  <a:gd name="T3" fmla="*/ 0 h 1388"/>
                  <a:gd name="T4" fmla="*/ 2892 w 3068"/>
                  <a:gd name="T5" fmla="*/ 645 h 1388"/>
                  <a:gd name="T6" fmla="*/ 3068 w 3068"/>
                  <a:gd name="T7" fmla="*/ 645 h 1388"/>
                  <a:gd name="T8" fmla="*/ 3068 w 3068"/>
                  <a:gd name="T9" fmla="*/ 1388 h 1388"/>
                  <a:gd name="T10" fmla="*/ 0 w 3068"/>
                  <a:gd name="T11" fmla="*/ 1388 h 1388"/>
                  <a:gd name="T12" fmla="*/ 0 w 3068"/>
                  <a:gd name="T13" fmla="*/ 645 h 1388"/>
                  <a:gd name="T14" fmla="*/ 1915 w 3068"/>
                  <a:gd name="T15" fmla="*/ 645 h 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68" h="1388">
                    <a:moveTo>
                      <a:pt x="1915" y="645"/>
                    </a:moveTo>
                    <a:lnTo>
                      <a:pt x="2403" y="0"/>
                    </a:lnTo>
                    <a:lnTo>
                      <a:pt x="2892" y="645"/>
                    </a:lnTo>
                    <a:lnTo>
                      <a:pt x="3068" y="645"/>
                    </a:lnTo>
                    <a:lnTo>
                      <a:pt x="3068" y="1388"/>
                    </a:lnTo>
                    <a:lnTo>
                      <a:pt x="0" y="1388"/>
                    </a:lnTo>
                    <a:lnTo>
                      <a:pt x="0" y="645"/>
                    </a:lnTo>
                    <a:lnTo>
                      <a:pt x="1915" y="645"/>
                    </a:lnTo>
                    <a:close/>
                  </a:path>
                </a:pathLst>
              </a:custGeom>
              <a:solidFill>
                <a:srgbClr val="C8AA8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/>
              </a:p>
            </p:txBody>
          </p:sp>
        </p:grpSp>
        <p:grpSp>
          <p:nvGrpSpPr>
            <p:cNvPr id="8" name="กลุ่ม 24">
              <a:extLst>
                <a:ext uri="{FF2B5EF4-FFF2-40B4-BE49-F238E27FC236}">
                  <a16:creationId xmlns:a16="http://schemas.microsoft.com/office/drawing/2014/main" id="{0369F55D-6228-B4B3-E85E-83367DF1AF84}"/>
                </a:ext>
              </a:extLst>
            </p:cNvPr>
            <p:cNvGrpSpPr/>
            <p:nvPr/>
          </p:nvGrpSpPr>
          <p:grpSpPr>
            <a:xfrm>
              <a:off x="3494087" y="3073400"/>
              <a:ext cx="17290112" cy="9156700"/>
              <a:chOff x="3494087" y="3194050"/>
              <a:chExt cx="17290112" cy="9156700"/>
            </a:xfrm>
          </p:grpSpPr>
          <p:sp>
            <p:nvSpPr>
              <p:cNvPr id="9" name="Freeform 14">
                <a:extLst>
                  <a:ext uri="{FF2B5EF4-FFF2-40B4-BE49-F238E27FC236}">
                    <a16:creationId xmlns:a16="http://schemas.microsoft.com/office/drawing/2014/main" id="{443B0750-1239-ADBA-E448-90805B5B37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4087" y="3194050"/>
                <a:ext cx="2419350" cy="9150350"/>
              </a:xfrm>
              <a:custGeom>
                <a:avLst/>
                <a:gdLst>
                  <a:gd name="T0" fmla="*/ 3 w 78"/>
                  <a:gd name="T1" fmla="*/ 107 h 295"/>
                  <a:gd name="T2" fmla="*/ 15 w 78"/>
                  <a:gd name="T3" fmla="*/ 107 h 295"/>
                  <a:gd name="T4" fmla="*/ 27 w 78"/>
                  <a:gd name="T5" fmla="*/ 114 h 295"/>
                  <a:gd name="T6" fmla="*/ 24 w 78"/>
                  <a:gd name="T7" fmla="*/ 129 h 295"/>
                  <a:gd name="T8" fmla="*/ 23 w 78"/>
                  <a:gd name="T9" fmla="*/ 159 h 295"/>
                  <a:gd name="T10" fmla="*/ 32 w 78"/>
                  <a:gd name="T11" fmla="*/ 208 h 295"/>
                  <a:gd name="T12" fmla="*/ 30 w 78"/>
                  <a:gd name="T13" fmla="*/ 219 h 295"/>
                  <a:gd name="T14" fmla="*/ 30 w 78"/>
                  <a:gd name="T15" fmla="*/ 257 h 295"/>
                  <a:gd name="T16" fmla="*/ 25 w 78"/>
                  <a:gd name="T17" fmla="*/ 262 h 295"/>
                  <a:gd name="T18" fmla="*/ 21 w 78"/>
                  <a:gd name="T19" fmla="*/ 274 h 295"/>
                  <a:gd name="T20" fmla="*/ 25 w 78"/>
                  <a:gd name="T21" fmla="*/ 291 h 295"/>
                  <a:gd name="T22" fmla="*/ 26 w 78"/>
                  <a:gd name="T23" fmla="*/ 280 h 295"/>
                  <a:gd name="T24" fmla="*/ 29 w 78"/>
                  <a:gd name="T25" fmla="*/ 295 h 295"/>
                  <a:gd name="T26" fmla="*/ 31 w 78"/>
                  <a:gd name="T27" fmla="*/ 280 h 295"/>
                  <a:gd name="T28" fmla="*/ 38 w 78"/>
                  <a:gd name="T29" fmla="*/ 291 h 295"/>
                  <a:gd name="T30" fmla="*/ 45 w 78"/>
                  <a:gd name="T31" fmla="*/ 295 h 295"/>
                  <a:gd name="T32" fmla="*/ 59 w 78"/>
                  <a:gd name="T33" fmla="*/ 289 h 295"/>
                  <a:gd name="T34" fmla="*/ 51 w 78"/>
                  <a:gd name="T35" fmla="*/ 283 h 295"/>
                  <a:gd name="T36" fmla="*/ 46 w 78"/>
                  <a:gd name="T37" fmla="*/ 270 h 295"/>
                  <a:gd name="T38" fmla="*/ 50 w 78"/>
                  <a:gd name="T39" fmla="*/ 245 h 295"/>
                  <a:gd name="T40" fmla="*/ 72 w 78"/>
                  <a:gd name="T41" fmla="*/ 215 h 295"/>
                  <a:gd name="T42" fmla="*/ 78 w 78"/>
                  <a:gd name="T43" fmla="*/ 205 h 295"/>
                  <a:gd name="T44" fmla="*/ 69 w 78"/>
                  <a:gd name="T45" fmla="*/ 139 h 295"/>
                  <a:gd name="T46" fmla="*/ 74 w 78"/>
                  <a:gd name="T47" fmla="*/ 127 h 295"/>
                  <a:gd name="T48" fmla="*/ 67 w 78"/>
                  <a:gd name="T49" fmla="*/ 105 h 295"/>
                  <a:gd name="T50" fmla="*/ 76 w 78"/>
                  <a:gd name="T51" fmla="*/ 99 h 295"/>
                  <a:gd name="T52" fmla="*/ 75 w 78"/>
                  <a:gd name="T53" fmla="*/ 89 h 295"/>
                  <a:gd name="T54" fmla="*/ 71 w 78"/>
                  <a:gd name="T55" fmla="*/ 79 h 295"/>
                  <a:gd name="T56" fmla="*/ 67 w 78"/>
                  <a:gd name="T57" fmla="*/ 70 h 295"/>
                  <a:gd name="T58" fmla="*/ 59 w 78"/>
                  <a:gd name="T59" fmla="*/ 49 h 295"/>
                  <a:gd name="T60" fmla="*/ 50 w 78"/>
                  <a:gd name="T61" fmla="*/ 44 h 295"/>
                  <a:gd name="T62" fmla="*/ 49 w 78"/>
                  <a:gd name="T63" fmla="*/ 40 h 295"/>
                  <a:gd name="T64" fmla="*/ 40 w 78"/>
                  <a:gd name="T65" fmla="*/ 37 h 295"/>
                  <a:gd name="T66" fmla="*/ 43 w 78"/>
                  <a:gd name="T67" fmla="*/ 32 h 295"/>
                  <a:gd name="T68" fmla="*/ 45 w 78"/>
                  <a:gd name="T69" fmla="*/ 25 h 295"/>
                  <a:gd name="T70" fmla="*/ 45 w 78"/>
                  <a:gd name="T71" fmla="*/ 19 h 295"/>
                  <a:gd name="T72" fmla="*/ 45 w 78"/>
                  <a:gd name="T73" fmla="*/ 11 h 295"/>
                  <a:gd name="T74" fmla="*/ 26 w 78"/>
                  <a:gd name="T75" fmla="*/ 2 h 295"/>
                  <a:gd name="T76" fmla="*/ 20 w 78"/>
                  <a:gd name="T77" fmla="*/ 20 h 295"/>
                  <a:gd name="T78" fmla="*/ 18 w 78"/>
                  <a:gd name="T79" fmla="*/ 23 h 295"/>
                  <a:gd name="T80" fmla="*/ 17 w 78"/>
                  <a:gd name="T81" fmla="*/ 27 h 295"/>
                  <a:gd name="T82" fmla="*/ 21 w 78"/>
                  <a:gd name="T83" fmla="*/ 35 h 295"/>
                  <a:gd name="T84" fmla="*/ 24 w 78"/>
                  <a:gd name="T85" fmla="*/ 34 h 295"/>
                  <a:gd name="T86" fmla="*/ 24 w 78"/>
                  <a:gd name="T87" fmla="*/ 36 h 295"/>
                  <a:gd name="T88" fmla="*/ 23 w 78"/>
                  <a:gd name="T89" fmla="*/ 38 h 295"/>
                  <a:gd name="T90" fmla="*/ 23 w 78"/>
                  <a:gd name="T91" fmla="*/ 38 h 295"/>
                  <a:gd name="T92" fmla="*/ 20 w 78"/>
                  <a:gd name="T93" fmla="*/ 43 h 295"/>
                  <a:gd name="T94" fmla="*/ 8 w 78"/>
                  <a:gd name="T95" fmla="*/ 49 h 295"/>
                  <a:gd name="T96" fmla="*/ 4 w 78"/>
                  <a:gd name="T97" fmla="*/ 64 h 295"/>
                  <a:gd name="T98" fmla="*/ 3 w 78"/>
                  <a:gd name="T99" fmla="*/ 73 h 295"/>
                  <a:gd name="T100" fmla="*/ 0 w 78"/>
                  <a:gd name="T101" fmla="*/ 102 h 295"/>
                  <a:gd name="T102" fmla="*/ 52 w 78"/>
                  <a:gd name="T103" fmla="*/ 207 h 295"/>
                  <a:gd name="T104" fmla="*/ 52 w 78"/>
                  <a:gd name="T105" fmla="*/ 210 h 295"/>
                  <a:gd name="T106" fmla="*/ 16 w 78"/>
                  <a:gd name="T107" fmla="*/ 88 h 295"/>
                  <a:gd name="T108" fmla="*/ 24 w 78"/>
                  <a:gd name="T109" fmla="*/ 88 h 295"/>
                  <a:gd name="T110" fmla="*/ 27 w 78"/>
                  <a:gd name="T111" fmla="*/ 95 h 295"/>
                  <a:gd name="T112" fmla="*/ 16 w 78"/>
                  <a:gd name="T113" fmla="*/ 95 h 295"/>
                  <a:gd name="T114" fmla="*/ 16 w 78"/>
                  <a:gd name="T115" fmla="*/ 8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8" h="295">
                    <a:moveTo>
                      <a:pt x="0" y="102"/>
                    </a:moveTo>
                    <a:cubicBezTo>
                      <a:pt x="0" y="103"/>
                      <a:pt x="1" y="106"/>
                      <a:pt x="3" y="107"/>
                    </a:cubicBezTo>
                    <a:cubicBezTo>
                      <a:pt x="5" y="108"/>
                      <a:pt x="6" y="107"/>
                      <a:pt x="9" y="107"/>
                    </a:cubicBezTo>
                    <a:cubicBezTo>
                      <a:pt x="12" y="107"/>
                      <a:pt x="12" y="108"/>
                      <a:pt x="15" y="107"/>
                    </a:cubicBezTo>
                    <a:cubicBezTo>
                      <a:pt x="18" y="107"/>
                      <a:pt x="28" y="107"/>
                      <a:pt x="28" y="107"/>
                    </a:cubicBezTo>
                    <a:cubicBezTo>
                      <a:pt x="28" y="107"/>
                      <a:pt x="28" y="111"/>
                      <a:pt x="27" y="114"/>
                    </a:cubicBezTo>
                    <a:cubicBezTo>
                      <a:pt x="26" y="118"/>
                      <a:pt x="22" y="129"/>
                      <a:pt x="22" y="129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4" y="129"/>
                      <a:pt x="24" y="129"/>
                      <a:pt x="24" y="132"/>
                    </a:cubicBezTo>
                    <a:cubicBezTo>
                      <a:pt x="23" y="134"/>
                      <a:pt x="22" y="148"/>
                      <a:pt x="23" y="159"/>
                    </a:cubicBezTo>
                    <a:cubicBezTo>
                      <a:pt x="23" y="170"/>
                      <a:pt x="24" y="208"/>
                      <a:pt x="24" y="208"/>
                    </a:cubicBezTo>
                    <a:cubicBezTo>
                      <a:pt x="32" y="208"/>
                      <a:pt x="32" y="208"/>
                      <a:pt x="32" y="208"/>
                    </a:cubicBezTo>
                    <a:cubicBezTo>
                      <a:pt x="32" y="208"/>
                      <a:pt x="32" y="208"/>
                      <a:pt x="32" y="209"/>
                    </a:cubicBezTo>
                    <a:cubicBezTo>
                      <a:pt x="32" y="209"/>
                      <a:pt x="31" y="214"/>
                      <a:pt x="30" y="219"/>
                    </a:cubicBezTo>
                    <a:cubicBezTo>
                      <a:pt x="29" y="224"/>
                      <a:pt x="32" y="253"/>
                      <a:pt x="32" y="253"/>
                    </a:cubicBezTo>
                    <a:cubicBezTo>
                      <a:pt x="32" y="253"/>
                      <a:pt x="31" y="255"/>
                      <a:pt x="30" y="257"/>
                    </a:cubicBezTo>
                    <a:cubicBezTo>
                      <a:pt x="29" y="259"/>
                      <a:pt x="26" y="262"/>
                      <a:pt x="26" y="262"/>
                    </a:cubicBezTo>
                    <a:cubicBezTo>
                      <a:pt x="26" y="262"/>
                      <a:pt x="26" y="262"/>
                      <a:pt x="25" y="262"/>
                    </a:cubicBezTo>
                    <a:cubicBezTo>
                      <a:pt x="25" y="262"/>
                      <a:pt x="21" y="265"/>
                      <a:pt x="20" y="268"/>
                    </a:cubicBezTo>
                    <a:cubicBezTo>
                      <a:pt x="19" y="271"/>
                      <a:pt x="20" y="272"/>
                      <a:pt x="21" y="274"/>
                    </a:cubicBezTo>
                    <a:cubicBezTo>
                      <a:pt x="22" y="276"/>
                      <a:pt x="23" y="291"/>
                      <a:pt x="23" y="291"/>
                    </a:cubicBezTo>
                    <a:cubicBezTo>
                      <a:pt x="23" y="291"/>
                      <a:pt x="24" y="291"/>
                      <a:pt x="25" y="291"/>
                    </a:cubicBezTo>
                    <a:cubicBezTo>
                      <a:pt x="25" y="291"/>
                      <a:pt x="25" y="278"/>
                      <a:pt x="25" y="278"/>
                    </a:cubicBezTo>
                    <a:cubicBezTo>
                      <a:pt x="25" y="278"/>
                      <a:pt x="25" y="278"/>
                      <a:pt x="26" y="280"/>
                    </a:cubicBezTo>
                    <a:cubicBezTo>
                      <a:pt x="27" y="282"/>
                      <a:pt x="28" y="294"/>
                      <a:pt x="28" y="294"/>
                    </a:cubicBezTo>
                    <a:cubicBezTo>
                      <a:pt x="28" y="294"/>
                      <a:pt x="29" y="295"/>
                      <a:pt x="29" y="295"/>
                    </a:cubicBezTo>
                    <a:cubicBezTo>
                      <a:pt x="30" y="294"/>
                      <a:pt x="29" y="281"/>
                      <a:pt x="29" y="281"/>
                    </a:cubicBezTo>
                    <a:cubicBezTo>
                      <a:pt x="29" y="281"/>
                      <a:pt x="30" y="280"/>
                      <a:pt x="31" y="280"/>
                    </a:cubicBezTo>
                    <a:cubicBezTo>
                      <a:pt x="32" y="279"/>
                      <a:pt x="32" y="280"/>
                      <a:pt x="33" y="282"/>
                    </a:cubicBezTo>
                    <a:cubicBezTo>
                      <a:pt x="34" y="284"/>
                      <a:pt x="37" y="290"/>
                      <a:pt x="38" y="291"/>
                    </a:cubicBezTo>
                    <a:cubicBezTo>
                      <a:pt x="39" y="291"/>
                      <a:pt x="40" y="291"/>
                      <a:pt x="40" y="291"/>
                    </a:cubicBezTo>
                    <a:cubicBezTo>
                      <a:pt x="40" y="291"/>
                      <a:pt x="42" y="294"/>
                      <a:pt x="45" y="295"/>
                    </a:cubicBezTo>
                    <a:cubicBezTo>
                      <a:pt x="47" y="295"/>
                      <a:pt x="58" y="293"/>
                      <a:pt x="59" y="292"/>
                    </a:cubicBezTo>
                    <a:cubicBezTo>
                      <a:pt x="60" y="291"/>
                      <a:pt x="59" y="290"/>
                      <a:pt x="59" y="289"/>
                    </a:cubicBezTo>
                    <a:cubicBezTo>
                      <a:pt x="58" y="288"/>
                      <a:pt x="56" y="286"/>
                      <a:pt x="54" y="285"/>
                    </a:cubicBezTo>
                    <a:cubicBezTo>
                      <a:pt x="52" y="284"/>
                      <a:pt x="51" y="283"/>
                      <a:pt x="51" y="283"/>
                    </a:cubicBezTo>
                    <a:cubicBezTo>
                      <a:pt x="50" y="282"/>
                      <a:pt x="50" y="282"/>
                      <a:pt x="49" y="278"/>
                    </a:cubicBezTo>
                    <a:cubicBezTo>
                      <a:pt x="49" y="275"/>
                      <a:pt x="47" y="274"/>
                      <a:pt x="46" y="270"/>
                    </a:cubicBezTo>
                    <a:cubicBezTo>
                      <a:pt x="45" y="266"/>
                      <a:pt x="45" y="252"/>
                      <a:pt x="45" y="252"/>
                    </a:cubicBezTo>
                    <a:cubicBezTo>
                      <a:pt x="45" y="252"/>
                      <a:pt x="46" y="250"/>
                      <a:pt x="50" y="245"/>
                    </a:cubicBezTo>
                    <a:cubicBezTo>
                      <a:pt x="54" y="240"/>
                      <a:pt x="64" y="224"/>
                      <a:pt x="66" y="221"/>
                    </a:cubicBezTo>
                    <a:cubicBezTo>
                      <a:pt x="68" y="217"/>
                      <a:pt x="70" y="218"/>
                      <a:pt x="72" y="215"/>
                    </a:cubicBezTo>
                    <a:cubicBezTo>
                      <a:pt x="74" y="213"/>
                      <a:pt x="76" y="206"/>
                      <a:pt x="76" y="206"/>
                    </a:cubicBezTo>
                    <a:cubicBezTo>
                      <a:pt x="76" y="206"/>
                      <a:pt x="77" y="206"/>
                      <a:pt x="78" y="205"/>
                    </a:cubicBezTo>
                    <a:cubicBezTo>
                      <a:pt x="78" y="205"/>
                      <a:pt x="74" y="174"/>
                      <a:pt x="73" y="163"/>
                    </a:cubicBezTo>
                    <a:cubicBezTo>
                      <a:pt x="71" y="153"/>
                      <a:pt x="69" y="142"/>
                      <a:pt x="69" y="139"/>
                    </a:cubicBezTo>
                    <a:cubicBezTo>
                      <a:pt x="69" y="137"/>
                      <a:pt x="69" y="128"/>
                      <a:pt x="69" y="128"/>
                    </a:cubicBezTo>
                    <a:cubicBezTo>
                      <a:pt x="69" y="128"/>
                      <a:pt x="73" y="127"/>
                      <a:pt x="74" y="127"/>
                    </a:cubicBezTo>
                    <a:cubicBezTo>
                      <a:pt x="75" y="126"/>
                      <a:pt x="73" y="124"/>
                      <a:pt x="72" y="122"/>
                    </a:cubicBezTo>
                    <a:cubicBezTo>
                      <a:pt x="72" y="120"/>
                      <a:pt x="67" y="105"/>
                      <a:pt x="67" y="105"/>
                    </a:cubicBezTo>
                    <a:cubicBezTo>
                      <a:pt x="67" y="105"/>
                      <a:pt x="68" y="106"/>
                      <a:pt x="69" y="106"/>
                    </a:cubicBezTo>
                    <a:cubicBezTo>
                      <a:pt x="69" y="105"/>
                      <a:pt x="75" y="101"/>
                      <a:pt x="76" y="99"/>
                    </a:cubicBezTo>
                    <a:cubicBezTo>
                      <a:pt x="78" y="96"/>
                      <a:pt x="76" y="96"/>
                      <a:pt x="76" y="93"/>
                    </a:cubicBezTo>
                    <a:cubicBezTo>
                      <a:pt x="76" y="90"/>
                      <a:pt x="75" y="91"/>
                      <a:pt x="75" y="89"/>
                    </a:cubicBezTo>
                    <a:cubicBezTo>
                      <a:pt x="74" y="88"/>
                      <a:pt x="73" y="87"/>
                      <a:pt x="72" y="84"/>
                    </a:cubicBezTo>
                    <a:cubicBezTo>
                      <a:pt x="71" y="82"/>
                      <a:pt x="72" y="83"/>
                      <a:pt x="71" y="79"/>
                    </a:cubicBezTo>
                    <a:cubicBezTo>
                      <a:pt x="70" y="75"/>
                      <a:pt x="70" y="77"/>
                      <a:pt x="69" y="75"/>
                    </a:cubicBezTo>
                    <a:cubicBezTo>
                      <a:pt x="68" y="73"/>
                      <a:pt x="68" y="73"/>
                      <a:pt x="67" y="70"/>
                    </a:cubicBezTo>
                    <a:cubicBezTo>
                      <a:pt x="66" y="68"/>
                      <a:pt x="61" y="51"/>
                      <a:pt x="60" y="51"/>
                    </a:cubicBezTo>
                    <a:cubicBezTo>
                      <a:pt x="60" y="50"/>
                      <a:pt x="60" y="50"/>
                      <a:pt x="59" y="49"/>
                    </a:cubicBezTo>
                    <a:cubicBezTo>
                      <a:pt x="59" y="48"/>
                      <a:pt x="58" y="49"/>
                      <a:pt x="57" y="48"/>
                    </a:cubicBezTo>
                    <a:cubicBezTo>
                      <a:pt x="56" y="47"/>
                      <a:pt x="51" y="45"/>
                      <a:pt x="50" y="44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0" y="44"/>
                      <a:pt x="49" y="41"/>
                      <a:pt x="49" y="40"/>
                    </a:cubicBezTo>
                    <a:cubicBezTo>
                      <a:pt x="48" y="39"/>
                      <a:pt x="47" y="39"/>
                      <a:pt x="46" y="39"/>
                    </a:cubicBezTo>
                    <a:cubicBezTo>
                      <a:pt x="44" y="38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6"/>
                    </a:cubicBezTo>
                    <a:cubicBezTo>
                      <a:pt x="40" y="35"/>
                      <a:pt x="41" y="34"/>
                      <a:pt x="43" y="32"/>
                    </a:cubicBezTo>
                    <a:cubicBezTo>
                      <a:pt x="44" y="29"/>
                      <a:pt x="44" y="26"/>
                      <a:pt x="44" y="26"/>
                    </a:cubicBezTo>
                    <a:cubicBezTo>
                      <a:pt x="44" y="26"/>
                      <a:pt x="45" y="26"/>
                      <a:pt x="45" y="25"/>
                    </a:cubicBezTo>
                    <a:cubicBezTo>
                      <a:pt x="46" y="24"/>
                      <a:pt x="46" y="21"/>
                      <a:pt x="46" y="20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6" y="14"/>
                      <a:pt x="45" y="11"/>
                    </a:cubicBezTo>
                    <a:cubicBezTo>
                      <a:pt x="43" y="3"/>
                      <a:pt x="43" y="2"/>
                      <a:pt x="36" y="0"/>
                    </a:cubicBezTo>
                    <a:cubicBezTo>
                      <a:pt x="36" y="0"/>
                      <a:pt x="29" y="0"/>
                      <a:pt x="26" y="2"/>
                    </a:cubicBezTo>
                    <a:cubicBezTo>
                      <a:pt x="23" y="3"/>
                      <a:pt x="21" y="7"/>
                      <a:pt x="20" y="11"/>
                    </a:cubicBezTo>
                    <a:cubicBezTo>
                      <a:pt x="19" y="14"/>
                      <a:pt x="20" y="20"/>
                      <a:pt x="20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8" y="22"/>
                      <a:pt x="18" y="23"/>
                    </a:cubicBezTo>
                    <a:cubicBezTo>
                      <a:pt x="19" y="24"/>
                      <a:pt x="19" y="24"/>
                      <a:pt x="19" y="25"/>
                    </a:cubicBezTo>
                    <a:cubicBezTo>
                      <a:pt x="17" y="26"/>
                      <a:pt x="17" y="27"/>
                      <a:pt x="17" y="27"/>
                    </a:cubicBezTo>
                    <a:cubicBezTo>
                      <a:pt x="17" y="27"/>
                      <a:pt x="15" y="27"/>
                      <a:pt x="16" y="31"/>
                    </a:cubicBezTo>
                    <a:cubicBezTo>
                      <a:pt x="17" y="34"/>
                      <a:pt x="19" y="36"/>
                      <a:pt x="21" y="35"/>
                    </a:cubicBezTo>
                    <a:cubicBezTo>
                      <a:pt x="23" y="35"/>
                      <a:pt x="23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5"/>
                      <a:pt x="24" y="35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3" y="37"/>
                      <a:pt x="23" y="37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1" y="39"/>
                      <a:pt x="21" y="40"/>
                    </a:cubicBezTo>
                    <a:cubicBezTo>
                      <a:pt x="20" y="41"/>
                      <a:pt x="20" y="43"/>
                      <a:pt x="20" y="43"/>
                    </a:cubicBezTo>
                    <a:cubicBezTo>
                      <a:pt x="20" y="43"/>
                      <a:pt x="15" y="44"/>
                      <a:pt x="12" y="46"/>
                    </a:cubicBezTo>
                    <a:cubicBezTo>
                      <a:pt x="12" y="46"/>
                      <a:pt x="9" y="47"/>
                      <a:pt x="8" y="49"/>
                    </a:cubicBezTo>
                    <a:cubicBezTo>
                      <a:pt x="6" y="50"/>
                      <a:pt x="5" y="52"/>
                      <a:pt x="5" y="55"/>
                    </a:cubicBezTo>
                    <a:cubicBezTo>
                      <a:pt x="5" y="58"/>
                      <a:pt x="4" y="63"/>
                      <a:pt x="4" y="64"/>
                    </a:cubicBezTo>
                    <a:cubicBezTo>
                      <a:pt x="4" y="65"/>
                      <a:pt x="3" y="67"/>
                      <a:pt x="3" y="69"/>
                    </a:cubicBezTo>
                    <a:cubicBezTo>
                      <a:pt x="3" y="71"/>
                      <a:pt x="3" y="72"/>
                      <a:pt x="3" y="73"/>
                    </a:cubicBezTo>
                    <a:cubicBezTo>
                      <a:pt x="3" y="75"/>
                      <a:pt x="3" y="75"/>
                      <a:pt x="2" y="78"/>
                    </a:cubicBezTo>
                    <a:cubicBezTo>
                      <a:pt x="1" y="82"/>
                      <a:pt x="0" y="102"/>
                      <a:pt x="0" y="102"/>
                    </a:cubicBezTo>
                    <a:close/>
                    <a:moveTo>
                      <a:pt x="51" y="211"/>
                    </a:moveTo>
                    <a:cubicBezTo>
                      <a:pt x="51" y="211"/>
                      <a:pt x="52" y="207"/>
                      <a:pt x="52" y="207"/>
                    </a:cubicBezTo>
                    <a:cubicBezTo>
                      <a:pt x="53" y="207"/>
                      <a:pt x="54" y="207"/>
                      <a:pt x="54" y="207"/>
                    </a:cubicBezTo>
                    <a:cubicBezTo>
                      <a:pt x="54" y="207"/>
                      <a:pt x="53" y="209"/>
                      <a:pt x="52" y="210"/>
                    </a:cubicBezTo>
                    <a:cubicBezTo>
                      <a:pt x="51" y="211"/>
                      <a:pt x="51" y="211"/>
                      <a:pt x="51" y="211"/>
                    </a:cubicBezTo>
                    <a:close/>
                    <a:moveTo>
                      <a:pt x="16" y="88"/>
                    </a:moveTo>
                    <a:cubicBezTo>
                      <a:pt x="17" y="86"/>
                      <a:pt x="20" y="81"/>
                      <a:pt x="20" y="81"/>
                    </a:cubicBezTo>
                    <a:cubicBezTo>
                      <a:pt x="20" y="82"/>
                      <a:pt x="22" y="86"/>
                      <a:pt x="24" y="88"/>
                    </a:cubicBezTo>
                    <a:cubicBezTo>
                      <a:pt x="25" y="89"/>
                      <a:pt x="25" y="90"/>
                      <a:pt x="26" y="92"/>
                    </a:cubicBezTo>
                    <a:cubicBezTo>
                      <a:pt x="27" y="94"/>
                      <a:pt x="27" y="95"/>
                      <a:pt x="27" y="95"/>
                    </a:cubicBezTo>
                    <a:cubicBezTo>
                      <a:pt x="27" y="95"/>
                      <a:pt x="25" y="95"/>
                      <a:pt x="22" y="95"/>
                    </a:cubicBezTo>
                    <a:cubicBezTo>
                      <a:pt x="19" y="96"/>
                      <a:pt x="17" y="95"/>
                      <a:pt x="16" y="95"/>
                    </a:cubicBezTo>
                    <a:cubicBezTo>
                      <a:pt x="15" y="94"/>
                      <a:pt x="16" y="95"/>
                      <a:pt x="15" y="94"/>
                    </a:cubicBezTo>
                    <a:cubicBezTo>
                      <a:pt x="15" y="93"/>
                      <a:pt x="16" y="89"/>
                      <a:pt x="16" y="88"/>
                    </a:cubicBez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/>
              </a:p>
            </p:txBody>
          </p:sp>
          <p:grpSp>
            <p:nvGrpSpPr>
              <p:cNvPr id="10" name="กลุ่ม 74">
                <a:extLst>
                  <a:ext uri="{FF2B5EF4-FFF2-40B4-BE49-F238E27FC236}">
                    <a16:creationId xmlns:a16="http://schemas.microsoft.com/office/drawing/2014/main" id="{C02EA948-E927-8AA2-14D5-2CA41D2DE753}"/>
                  </a:ext>
                </a:extLst>
              </p:cNvPr>
              <p:cNvGrpSpPr/>
              <p:nvPr/>
            </p:nvGrpSpPr>
            <p:grpSpPr>
              <a:xfrm>
                <a:off x="18105437" y="3194050"/>
                <a:ext cx="2678762" cy="9156700"/>
                <a:chOff x="6510338" y="4775200"/>
                <a:chExt cx="1568450" cy="5402263"/>
              </a:xfrm>
              <a:solidFill>
                <a:schemeClr val="accent3"/>
              </a:solidFill>
            </p:grpSpPr>
            <p:sp>
              <p:nvSpPr>
                <p:cNvPr id="11" name="Freeform 7">
                  <a:extLst>
                    <a:ext uri="{FF2B5EF4-FFF2-40B4-BE49-F238E27FC236}">
                      <a16:creationId xmlns:a16="http://schemas.microsoft.com/office/drawing/2014/main" id="{4814813B-F934-8E4B-0B27-8B3C4B1BA82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10338" y="5535613"/>
                  <a:ext cx="1568450" cy="4641850"/>
                </a:xfrm>
                <a:custGeom>
                  <a:avLst/>
                  <a:gdLst>
                    <a:gd name="T0" fmla="*/ 94 w 97"/>
                    <a:gd name="T1" fmla="*/ 14 h 287"/>
                    <a:gd name="T2" fmla="*/ 71 w 97"/>
                    <a:gd name="T3" fmla="*/ 0 h 287"/>
                    <a:gd name="T4" fmla="*/ 70 w 97"/>
                    <a:gd name="T5" fmla="*/ 0 h 287"/>
                    <a:gd name="T6" fmla="*/ 56 w 97"/>
                    <a:gd name="T7" fmla="*/ 11 h 287"/>
                    <a:gd name="T8" fmla="*/ 47 w 97"/>
                    <a:gd name="T9" fmla="*/ 16 h 287"/>
                    <a:gd name="T10" fmla="*/ 46 w 97"/>
                    <a:gd name="T11" fmla="*/ 8 h 287"/>
                    <a:gd name="T12" fmla="*/ 31 w 97"/>
                    <a:gd name="T13" fmla="*/ 15 h 287"/>
                    <a:gd name="T14" fmla="*/ 10 w 97"/>
                    <a:gd name="T15" fmla="*/ 41 h 287"/>
                    <a:gd name="T16" fmla="*/ 18 w 97"/>
                    <a:gd name="T17" fmla="*/ 69 h 287"/>
                    <a:gd name="T18" fmla="*/ 21 w 97"/>
                    <a:gd name="T19" fmla="*/ 97 h 287"/>
                    <a:gd name="T20" fmla="*/ 23 w 97"/>
                    <a:gd name="T21" fmla="*/ 131 h 287"/>
                    <a:gd name="T22" fmla="*/ 33 w 97"/>
                    <a:gd name="T23" fmla="*/ 209 h 287"/>
                    <a:gd name="T24" fmla="*/ 23 w 97"/>
                    <a:gd name="T25" fmla="*/ 249 h 287"/>
                    <a:gd name="T26" fmla="*/ 11 w 97"/>
                    <a:gd name="T27" fmla="*/ 257 h 287"/>
                    <a:gd name="T28" fmla="*/ 40 w 97"/>
                    <a:gd name="T29" fmla="*/ 252 h 287"/>
                    <a:gd name="T30" fmla="*/ 53 w 97"/>
                    <a:gd name="T31" fmla="*/ 251 h 287"/>
                    <a:gd name="T32" fmla="*/ 53 w 97"/>
                    <a:gd name="T33" fmla="*/ 224 h 287"/>
                    <a:gd name="T34" fmla="*/ 55 w 97"/>
                    <a:gd name="T35" fmla="*/ 185 h 287"/>
                    <a:gd name="T36" fmla="*/ 54 w 97"/>
                    <a:gd name="T37" fmla="*/ 158 h 287"/>
                    <a:gd name="T38" fmla="*/ 63 w 97"/>
                    <a:gd name="T39" fmla="*/ 225 h 287"/>
                    <a:gd name="T40" fmla="*/ 71 w 97"/>
                    <a:gd name="T41" fmla="*/ 257 h 287"/>
                    <a:gd name="T42" fmla="*/ 70 w 97"/>
                    <a:gd name="T43" fmla="*/ 287 h 287"/>
                    <a:gd name="T44" fmla="*/ 87 w 97"/>
                    <a:gd name="T45" fmla="*/ 259 h 287"/>
                    <a:gd name="T46" fmla="*/ 89 w 97"/>
                    <a:gd name="T47" fmla="*/ 227 h 287"/>
                    <a:gd name="T48" fmla="*/ 82 w 97"/>
                    <a:gd name="T49" fmla="*/ 154 h 287"/>
                    <a:gd name="T50" fmla="*/ 92 w 97"/>
                    <a:gd name="T51" fmla="*/ 129 h 287"/>
                    <a:gd name="T52" fmla="*/ 83 w 97"/>
                    <a:gd name="T53" fmla="*/ 78 h 287"/>
                    <a:gd name="T54" fmla="*/ 93 w 97"/>
                    <a:gd name="T55" fmla="*/ 38 h 287"/>
                    <a:gd name="T56" fmla="*/ 37 w 97"/>
                    <a:gd name="T57" fmla="*/ 80 h 287"/>
                    <a:gd name="T58" fmla="*/ 39 w 97"/>
                    <a:gd name="T59" fmla="*/ 93 h 287"/>
                    <a:gd name="T60" fmla="*/ 40 w 97"/>
                    <a:gd name="T61" fmla="*/ 54 h 287"/>
                    <a:gd name="T62" fmla="*/ 35 w 97"/>
                    <a:gd name="T63" fmla="*/ 61 h 287"/>
                    <a:gd name="T64" fmla="*/ 39 w 97"/>
                    <a:gd name="T65" fmla="*/ 47 h 287"/>
                    <a:gd name="T66" fmla="*/ 40 w 97"/>
                    <a:gd name="T67" fmla="*/ 54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7" h="287">
                      <a:moveTo>
                        <a:pt x="93" y="38"/>
                      </a:moveTo>
                      <a:cubicBezTo>
                        <a:pt x="95" y="26"/>
                        <a:pt x="97" y="17"/>
                        <a:pt x="94" y="14"/>
                      </a:cubicBezTo>
                      <a:cubicBezTo>
                        <a:pt x="90" y="11"/>
                        <a:pt x="84" y="13"/>
                        <a:pt x="79" y="9"/>
                      </a:cubicBezTo>
                      <a:cubicBezTo>
                        <a:pt x="74" y="5"/>
                        <a:pt x="73" y="0"/>
                        <a:pt x="71" y="0"/>
                      </a:cubicBezTo>
                      <a:cubicBezTo>
                        <a:pt x="71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67" y="3"/>
                        <a:pt x="57" y="14"/>
                        <a:pt x="57" y="14"/>
                      </a:cubicBezTo>
                      <a:cubicBezTo>
                        <a:pt x="57" y="14"/>
                        <a:pt x="57" y="13"/>
                        <a:pt x="56" y="11"/>
                      </a:cubicBezTo>
                      <a:cubicBezTo>
                        <a:pt x="56" y="9"/>
                        <a:pt x="55" y="7"/>
                        <a:pt x="52" y="8"/>
                      </a:cubicBezTo>
                      <a:cubicBezTo>
                        <a:pt x="49" y="8"/>
                        <a:pt x="51" y="13"/>
                        <a:pt x="47" y="16"/>
                      </a:cubicBezTo>
                      <a:cubicBezTo>
                        <a:pt x="47" y="13"/>
                        <a:pt x="47" y="10"/>
                        <a:pt x="46" y="8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8"/>
                        <a:pt x="45" y="8"/>
                        <a:pt x="45" y="9"/>
                      </a:cubicBezTo>
                      <a:cubicBezTo>
                        <a:pt x="43" y="11"/>
                        <a:pt x="35" y="13"/>
                        <a:pt x="31" y="15"/>
                      </a:cubicBezTo>
                      <a:cubicBezTo>
                        <a:pt x="26" y="16"/>
                        <a:pt x="23" y="19"/>
                        <a:pt x="21" y="24"/>
                      </a:cubicBezTo>
                      <a:cubicBezTo>
                        <a:pt x="18" y="30"/>
                        <a:pt x="15" y="37"/>
                        <a:pt x="10" y="41"/>
                      </a:cubicBezTo>
                      <a:cubicBezTo>
                        <a:pt x="6" y="46"/>
                        <a:pt x="0" y="53"/>
                        <a:pt x="2" y="60"/>
                      </a:cubicBezTo>
                      <a:cubicBezTo>
                        <a:pt x="3" y="67"/>
                        <a:pt x="13" y="72"/>
                        <a:pt x="18" y="69"/>
                      </a:cubicBezTo>
                      <a:cubicBezTo>
                        <a:pt x="24" y="66"/>
                        <a:pt x="26" y="66"/>
                        <a:pt x="26" y="66"/>
                      </a:cubicBezTo>
                      <a:cubicBezTo>
                        <a:pt x="26" y="66"/>
                        <a:pt x="22" y="81"/>
                        <a:pt x="21" y="97"/>
                      </a:cubicBezTo>
                      <a:cubicBezTo>
                        <a:pt x="19" y="112"/>
                        <a:pt x="15" y="127"/>
                        <a:pt x="17" y="128"/>
                      </a:cubicBezTo>
                      <a:cubicBezTo>
                        <a:pt x="20" y="129"/>
                        <a:pt x="23" y="131"/>
                        <a:pt x="23" y="131"/>
                      </a:cubicBezTo>
                      <a:cubicBezTo>
                        <a:pt x="23" y="131"/>
                        <a:pt x="24" y="152"/>
                        <a:pt x="28" y="171"/>
                      </a:cubicBezTo>
                      <a:cubicBezTo>
                        <a:pt x="31" y="190"/>
                        <a:pt x="33" y="198"/>
                        <a:pt x="33" y="209"/>
                      </a:cubicBezTo>
                      <a:cubicBezTo>
                        <a:pt x="34" y="220"/>
                        <a:pt x="35" y="229"/>
                        <a:pt x="34" y="233"/>
                      </a:cubicBezTo>
                      <a:cubicBezTo>
                        <a:pt x="33" y="238"/>
                        <a:pt x="27" y="247"/>
                        <a:pt x="23" y="249"/>
                      </a:cubicBezTo>
                      <a:cubicBezTo>
                        <a:pt x="19" y="251"/>
                        <a:pt x="13" y="251"/>
                        <a:pt x="10" y="252"/>
                      </a:cubicBezTo>
                      <a:cubicBezTo>
                        <a:pt x="7" y="253"/>
                        <a:pt x="5" y="256"/>
                        <a:pt x="11" y="257"/>
                      </a:cubicBezTo>
                      <a:cubicBezTo>
                        <a:pt x="17" y="258"/>
                        <a:pt x="29" y="257"/>
                        <a:pt x="32" y="256"/>
                      </a:cubicBezTo>
                      <a:cubicBezTo>
                        <a:pt x="35" y="255"/>
                        <a:pt x="40" y="252"/>
                        <a:pt x="40" y="252"/>
                      </a:cubicBezTo>
                      <a:cubicBezTo>
                        <a:pt x="40" y="252"/>
                        <a:pt x="38" y="256"/>
                        <a:pt x="45" y="256"/>
                      </a:cubicBezTo>
                      <a:cubicBezTo>
                        <a:pt x="52" y="256"/>
                        <a:pt x="53" y="256"/>
                        <a:pt x="53" y="251"/>
                      </a:cubicBezTo>
                      <a:cubicBezTo>
                        <a:pt x="53" y="247"/>
                        <a:pt x="53" y="242"/>
                        <a:pt x="54" y="239"/>
                      </a:cubicBezTo>
                      <a:cubicBezTo>
                        <a:pt x="55" y="236"/>
                        <a:pt x="50" y="228"/>
                        <a:pt x="53" y="224"/>
                      </a:cubicBezTo>
                      <a:cubicBezTo>
                        <a:pt x="55" y="220"/>
                        <a:pt x="57" y="209"/>
                        <a:pt x="55" y="202"/>
                      </a:cubicBezTo>
                      <a:cubicBezTo>
                        <a:pt x="53" y="196"/>
                        <a:pt x="56" y="190"/>
                        <a:pt x="55" y="185"/>
                      </a:cubicBezTo>
                      <a:cubicBezTo>
                        <a:pt x="54" y="181"/>
                        <a:pt x="54" y="175"/>
                        <a:pt x="54" y="169"/>
                      </a:cubicBezTo>
                      <a:cubicBezTo>
                        <a:pt x="54" y="163"/>
                        <a:pt x="54" y="158"/>
                        <a:pt x="54" y="158"/>
                      </a:cubicBezTo>
                      <a:cubicBezTo>
                        <a:pt x="54" y="158"/>
                        <a:pt x="58" y="182"/>
                        <a:pt x="60" y="189"/>
                      </a:cubicBezTo>
                      <a:cubicBezTo>
                        <a:pt x="61" y="195"/>
                        <a:pt x="63" y="218"/>
                        <a:pt x="63" y="225"/>
                      </a:cubicBezTo>
                      <a:cubicBezTo>
                        <a:pt x="63" y="232"/>
                        <a:pt x="68" y="241"/>
                        <a:pt x="68" y="247"/>
                      </a:cubicBezTo>
                      <a:cubicBezTo>
                        <a:pt x="69" y="253"/>
                        <a:pt x="69" y="257"/>
                        <a:pt x="71" y="257"/>
                      </a:cubicBezTo>
                      <a:cubicBezTo>
                        <a:pt x="72" y="257"/>
                        <a:pt x="69" y="264"/>
                        <a:pt x="68" y="270"/>
                      </a:cubicBezTo>
                      <a:cubicBezTo>
                        <a:pt x="66" y="275"/>
                        <a:pt x="63" y="287"/>
                        <a:pt x="70" y="287"/>
                      </a:cubicBezTo>
                      <a:cubicBezTo>
                        <a:pt x="77" y="287"/>
                        <a:pt x="85" y="284"/>
                        <a:pt x="85" y="276"/>
                      </a:cubicBezTo>
                      <a:cubicBezTo>
                        <a:pt x="86" y="269"/>
                        <a:pt x="85" y="262"/>
                        <a:pt x="87" y="259"/>
                      </a:cubicBezTo>
                      <a:cubicBezTo>
                        <a:pt x="89" y="256"/>
                        <a:pt x="89" y="250"/>
                        <a:pt x="89" y="246"/>
                      </a:cubicBezTo>
                      <a:cubicBezTo>
                        <a:pt x="88" y="242"/>
                        <a:pt x="90" y="235"/>
                        <a:pt x="89" y="227"/>
                      </a:cubicBezTo>
                      <a:cubicBezTo>
                        <a:pt x="88" y="218"/>
                        <a:pt x="88" y="204"/>
                        <a:pt x="86" y="194"/>
                      </a:cubicBezTo>
                      <a:cubicBezTo>
                        <a:pt x="84" y="183"/>
                        <a:pt x="83" y="167"/>
                        <a:pt x="82" y="154"/>
                      </a:cubicBezTo>
                      <a:cubicBezTo>
                        <a:pt x="81" y="141"/>
                        <a:pt x="80" y="135"/>
                        <a:pt x="82" y="133"/>
                      </a:cubicBezTo>
                      <a:cubicBezTo>
                        <a:pt x="83" y="131"/>
                        <a:pt x="90" y="129"/>
                        <a:pt x="92" y="129"/>
                      </a:cubicBezTo>
                      <a:cubicBezTo>
                        <a:pt x="94" y="128"/>
                        <a:pt x="90" y="115"/>
                        <a:pt x="88" y="104"/>
                      </a:cubicBezTo>
                      <a:cubicBezTo>
                        <a:pt x="87" y="93"/>
                        <a:pt x="84" y="86"/>
                        <a:pt x="83" y="78"/>
                      </a:cubicBezTo>
                      <a:cubicBezTo>
                        <a:pt x="81" y="70"/>
                        <a:pt x="81" y="66"/>
                        <a:pt x="84" y="61"/>
                      </a:cubicBezTo>
                      <a:cubicBezTo>
                        <a:pt x="88" y="55"/>
                        <a:pt x="92" y="51"/>
                        <a:pt x="93" y="38"/>
                      </a:cubicBezTo>
                      <a:close/>
                      <a:moveTo>
                        <a:pt x="34" y="92"/>
                      </a:moveTo>
                      <a:cubicBezTo>
                        <a:pt x="34" y="92"/>
                        <a:pt x="35" y="86"/>
                        <a:pt x="37" y="80"/>
                      </a:cubicBezTo>
                      <a:cubicBezTo>
                        <a:pt x="37" y="80"/>
                        <a:pt x="38" y="87"/>
                        <a:pt x="39" y="90"/>
                      </a:cubicBezTo>
                      <a:cubicBezTo>
                        <a:pt x="39" y="92"/>
                        <a:pt x="39" y="93"/>
                        <a:pt x="39" y="93"/>
                      </a:cubicBezTo>
                      <a:lnTo>
                        <a:pt x="34" y="92"/>
                      </a:lnTo>
                      <a:close/>
                      <a:moveTo>
                        <a:pt x="40" y="54"/>
                      </a:moveTo>
                      <a:cubicBezTo>
                        <a:pt x="40" y="58"/>
                        <a:pt x="40" y="60"/>
                        <a:pt x="40" y="60"/>
                      </a:cubicBezTo>
                      <a:cubicBezTo>
                        <a:pt x="35" y="61"/>
                        <a:pt x="35" y="61"/>
                        <a:pt x="35" y="61"/>
                      </a:cubicBezTo>
                      <a:cubicBezTo>
                        <a:pt x="35" y="61"/>
                        <a:pt x="34" y="57"/>
                        <a:pt x="35" y="53"/>
                      </a:cubicBezTo>
                      <a:cubicBezTo>
                        <a:pt x="37" y="49"/>
                        <a:pt x="38" y="48"/>
                        <a:pt x="39" y="47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0" y="50"/>
                        <a:pt x="40" y="54"/>
                      </a:cubicBezTo>
                      <a:close/>
                    </a:path>
                  </a:pathLst>
                </a:custGeom>
                <a:solidFill>
                  <a:srgbClr val="C8AA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  <p:sp>
              <p:nvSpPr>
                <p:cNvPr id="12" name="Freeform 8">
                  <a:extLst>
                    <a:ext uri="{FF2B5EF4-FFF2-40B4-BE49-F238E27FC236}">
                      <a16:creationId xmlns:a16="http://schemas.microsoft.com/office/drawing/2014/main" id="{E1DFC5FE-5733-6564-0DBB-82726F9BAB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40576" y="4775200"/>
                  <a:ext cx="566738" cy="873125"/>
                </a:xfrm>
                <a:custGeom>
                  <a:avLst/>
                  <a:gdLst>
                    <a:gd name="T0" fmla="*/ 1 w 35"/>
                    <a:gd name="T1" fmla="*/ 14 h 54"/>
                    <a:gd name="T2" fmla="*/ 2 w 35"/>
                    <a:gd name="T3" fmla="*/ 19 h 54"/>
                    <a:gd name="T4" fmla="*/ 2 w 35"/>
                    <a:gd name="T5" fmla="*/ 37 h 54"/>
                    <a:gd name="T6" fmla="*/ 6 w 35"/>
                    <a:gd name="T7" fmla="*/ 45 h 54"/>
                    <a:gd name="T8" fmla="*/ 9 w 35"/>
                    <a:gd name="T9" fmla="*/ 50 h 54"/>
                    <a:gd name="T10" fmla="*/ 8 w 35"/>
                    <a:gd name="T11" fmla="*/ 52 h 54"/>
                    <a:gd name="T12" fmla="*/ 13 w 35"/>
                    <a:gd name="T13" fmla="*/ 54 h 54"/>
                    <a:gd name="T14" fmla="*/ 29 w 35"/>
                    <a:gd name="T15" fmla="*/ 44 h 54"/>
                    <a:gd name="T16" fmla="*/ 29 w 35"/>
                    <a:gd name="T17" fmla="*/ 44 h 54"/>
                    <a:gd name="T18" fmla="*/ 29 w 35"/>
                    <a:gd name="T19" fmla="*/ 43 h 54"/>
                    <a:gd name="T20" fmla="*/ 30 w 35"/>
                    <a:gd name="T21" fmla="*/ 38 h 54"/>
                    <a:gd name="T22" fmla="*/ 34 w 35"/>
                    <a:gd name="T23" fmla="*/ 32 h 54"/>
                    <a:gd name="T24" fmla="*/ 35 w 35"/>
                    <a:gd name="T25" fmla="*/ 14 h 54"/>
                    <a:gd name="T26" fmla="*/ 18 w 35"/>
                    <a:gd name="T27" fmla="*/ 1 h 54"/>
                    <a:gd name="T28" fmla="*/ 6 w 35"/>
                    <a:gd name="T29" fmla="*/ 3 h 54"/>
                    <a:gd name="T30" fmla="*/ 1 w 35"/>
                    <a:gd name="T31" fmla="*/ 7 h 54"/>
                    <a:gd name="T32" fmla="*/ 1 w 35"/>
                    <a:gd name="T33" fmla="*/ 1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5" h="54">
                      <a:moveTo>
                        <a:pt x="1" y="14"/>
                      </a:moveTo>
                      <a:cubicBezTo>
                        <a:pt x="1" y="16"/>
                        <a:pt x="1" y="18"/>
                        <a:pt x="2" y="19"/>
                      </a:cubicBezTo>
                      <a:cubicBezTo>
                        <a:pt x="2" y="23"/>
                        <a:pt x="2" y="35"/>
                        <a:pt x="2" y="37"/>
                      </a:cubicBezTo>
                      <a:cubicBezTo>
                        <a:pt x="3" y="40"/>
                        <a:pt x="4" y="44"/>
                        <a:pt x="6" y="45"/>
                      </a:cubicBezTo>
                      <a:cubicBezTo>
                        <a:pt x="9" y="47"/>
                        <a:pt x="9" y="48"/>
                        <a:pt x="9" y="50"/>
                      </a:cubicBezTo>
                      <a:cubicBezTo>
                        <a:pt x="9" y="51"/>
                        <a:pt x="9" y="52"/>
                        <a:pt x="8" y="52"/>
                      </a:cubicBezTo>
                      <a:cubicBezTo>
                        <a:pt x="10" y="53"/>
                        <a:pt x="12" y="54"/>
                        <a:pt x="13" y="54"/>
                      </a:cubicBezTo>
                      <a:cubicBezTo>
                        <a:pt x="17" y="54"/>
                        <a:pt x="26" y="47"/>
                        <a:pt x="29" y="44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9" y="44"/>
                        <a:pt x="29" y="43"/>
                        <a:pt x="29" y="43"/>
                      </a:cubicBezTo>
                      <a:cubicBezTo>
                        <a:pt x="29" y="40"/>
                        <a:pt x="30" y="38"/>
                        <a:pt x="30" y="38"/>
                      </a:cubicBezTo>
                      <a:cubicBezTo>
                        <a:pt x="30" y="38"/>
                        <a:pt x="33" y="35"/>
                        <a:pt x="34" y="32"/>
                      </a:cubicBezTo>
                      <a:cubicBezTo>
                        <a:pt x="35" y="28"/>
                        <a:pt x="35" y="20"/>
                        <a:pt x="35" y="14"/>
                      </a:cubicBezTo>
                      <a:cubicBezTo>
                        <a:pt x="34" y="8"/>
                        <a:pt x="28" y="1"/>
                        <a:pt x="18" y="1"/>
                      </a:cubicBezTo>
                      <a:cubicBezTo>
                        <a:pt x="14" y="0"/>
                        <a:pt x="10" y="1"/>
                        <a:pt x="6" y="3"/>
                      </a:cubicBezTo>
                      <a:cubicBezTo>
                        <a:pt x="5" y="4"/>
                        <a:pt x="2" y="6"/>
                        <a:pt x="1" y="7"/>
                      </a:cubicBezTo>
                      <a:cubicBezTo>
                        <a:pt x="0" y="9"/>
                        <a:pt x="0" y="12"/>
                        <a:pt x="1" y="14"/>
                      </a:cubicBezTo>
                      <a:close/>
                    </a:path>
                  </a:pathLst>
                </a:custGeom>
                <a:solidFill>
                  <a:srgbClr val="C8AA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/>
                </a:p>
              </p:txBody>
            </p:sp>
          </p:grp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C9A47E1-FE71-3EF4-78FA-527911CDDA9E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CC8F60F-9A14-060C-E565-44AF7F173D7D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74D53F8-CA89-6EDA-954D-3DEEC2650AD9}"/>
              </a:ext>
            </a:extLst>
          </p:cNvPr>
          <p:cNvSpPr txBox="1"/>
          <p:nvPr/>
        </p:nvSpPr>
        <p:spPr>
          <a:xfrm>
            <a:off x="6332747" y="1219897"/>
            <a:ext cx="2262026" cy="1577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endParaRPr lang="en-US" sz="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1500C4A-8061-0E1D-0FA8-3D537AA31DDC}"/>
              </a:ext>
            </a:extLst>
          </p:cNvPr>
          <p:cNvSpPr txBox="1"/>
          <p:nvPr/>
        </p:nvSpPr>
        <p:spPr>
          <a:xfrm>
            <a:off x="3377041" y="1227436"/>
            <a:ext cx="2262026" cy="1577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endParaRPr lang="en-US" sz="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9291441-0C3A-E759-09A9-4ACF72D4C10C}"/>
              </a:ext>
            </a:extLst>
          </p:cNvPr>
          <p:cNvSpPr txBox="1"/>
          <p:nvPr/>
        </p:nvSpPr>
        <p:spPr>
          <a:xfrm>
            <a:off x="6295646" y="3595586"/>
            <a:ext cx="2262026" cy="1577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endParaRPr lang="en-US" sz="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C21016A-E1B4-C49A-8FCB-A86E48E010B8}"/>
              </a:ext>
            </a:extLst>
          </p:cNvPr>
          <p:cNvSpPr txBox="1"/>
          <p:nvPr/>
        </p:nvSpPr>
        <p:spPr>
          <a:xfrm>
            <a:off x="3339940" y="3603125"/>
            <a:ext cx="2262026" cy="1577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endParaRPr lang="en-US" sz="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0921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91DAE3-EA88-7C94-7089-E1752FBB1A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8EC2F13-B718-B982-B3A2-C05D035E1945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02AC1C3-B2BB-8489-7AE3-8E4417630F5B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2151FEF-D5AB-6D3B-AC30-54BA6D29979D}"/>
              </a:ext>
            </a:extLst>
          </p:cNvPr>
          <p:cNvGrpSpPr/>
          <p:nvPr/>
        </p:nvGrpSpPr>
        <p:grpSpPr>
          <a:xfrm>
            <a:off x="1774957" y="2054941"/>
            <a:ext cx="8642085" cy="3597048"/>
            <a:chOff x="1774957" y="2054941"/>
            <a:chExt cx="8642085" cy="3597048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CD02B15-229B-F972-1B9F-B18555EC31C9}"/>
                </a:ext>
              </a:extLst>
            </p:cNvPr>
            <p:cNvGrpSpPr/>
            <p:nvPr/>
          </p:nvGrpSpPr>
          <p:grpSpPr>
            <a:xfrm>
              <a:off x="1774957" y="2054941"/>
              <a:ext cx="8642085" cy="3597048"/>
              <a:chOff x="2130144" y="2270207"/>
              <a:chExt cx="7676073" cy="3194970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66CDDDFC-9095-0536-A06D-324DA66E67ED}"/>
                  </a:ext>
                </a:extLst>
              </p:cNvPr>
              <p:cNvGrpSpPr/>
              <p:nvPr/>
            </p:nvGrpSpPr>
            <p:grpSpPr>
              <a:xfrm>
                <a:off x="2130144" y="2270207"/>
                <a:ext cx="7676073" cy="3194970"/>
                <a:chOff x="1651927" y="1620954"/>
                <a:chExt cx="8602454" cy="3580553"/>
              </a:xfrm>
            </p:grpSpPr>
            <p:sp>
              <p:nvSpPr>
                <p:cNvPr id="4" name="Arrow: Right 3">
                  <a:extLst>
                    <a:ext uri="{FF2B5EF4-FFF2-40B4-BE49-F238E27FC236}">
                      <a16:creationId xmlns:a16="http://schemas.microsoft.com/office/drawing/2014/main" id="{B6DDCC05-59E3-E419-86C5-A16134C2BB6D}"/>
                    </a:ext>
                  </a:extLst>
                </p:cNvPr>
                <p:cNvSpPr/>
                <p:nvPr/>
              </p:nvSpPr>
              <p:spPr>
                <a:xfrm rot="13500000" flipH="1">
                  <a:off x="8130471" y="3077598"/>
                  <a:ext cx="2925215" cy="1322604"/>
                </a:xfrm>
                <a:prstGeom prst="rightArrow">
                  <a:avLst>
                    <a:gd name="adj1" fmla="val 62489"/>
                    <a:gd name="adj2" fmla="val 50000"/>
                  </a:avLst>
                </a:prstGeom>
                <a:solidFill>
                  <a:srgbClr val="3B4576"/>
                </a:solidFill>
                <a:ln>
                  <a:noFill/>
                </a:ln>
                <a:effectLst>
                  <a:outerShdw blurRad="800100" dist="546100" dir="2700000" sx="90000" sy="9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00"/>
                </a:p>
              </p:txBody>
            </p:sp>
            <p:sp>
              <p:nvSpPr>
                <p:cNvPr id="5" name="Arrow: Right 4">
                  <a:extLst>
                    <a:ext uri="{FF2B5EF4-FFF2-40B4-BE49-F238E27FC236}">
                      <a16:creationId xmlns:a16="http://schemas.microsoft.com/office/drawing/2014/main" id="{E18326C3-9AD7-ABCC-F81D-4713E5EC0890}"/>
                    </a:ext>
                  </a:extLst>
                </p:cNvPr>
                <p:cNvSpPr/>
                <p:nvPr/>
              </p:nvSpPr>
              <p:spPr>
                <a:xfrm rot="2700000" flipH="1">
                  <a:off x="850621" y="2422260"/>
                  <a:ext cx="2925215" cy="1322604"/>
                </a:xfrm>
                <a:prstGeom prst="rightArrow">
                  <a:avLst>
                    <a:gd name="adj1" fmla="val 62489"/>
                    <a:gd name="adj2" fmla="val 50000"/>
                  </a:avLst>
                </a:prstGeom>
                <a:solidFill>
                  <a:srgbClr val="3B4576"/>
                </a:solidFill>
                <a:ln>
                  <a:noFill/>
                </a:ln>
                <a:effectLst>
                  <a:outerShdw blurRad="800100" dist="546100" dir="2700000" sx="90000" sy="9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00"/>
                </a:p>
              </p:txBody>
            </p:sp>
            <p:sp>
              <p:nvSpPr>
                <p:cNvPr id="6" name="Rectangle: Rounded Corners 5">
                  <a:extLst>
                    <a:ext uri="{FF2B5EF4-FFF2-40B4-BE49-F238E27FC236}">
                      <a16:creationId xmlns:a16="http://schemas.microsoft.com/office/drawing/2014/main" id="{1AD88AAB-15FA-E0B7-5EFD-223B7AE00F46}"/>
                    </a:ext>
                  </a:extLst>
                </p:cNvPr>
                <p:cNvSpPr/>
                <p:nvPr/>
              </p:nvSpPr>
              <p:spPr>
                <a:xfrm rot="13500000" flipV="1">
                  <a:off x="5356590" y="2935580"/>
                  <a:ext cx="1068184" cy="1113365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400"/>
                </a:p>
              </p:txBody>
            </p:sp>
            <p:sp>
              <p:nvSpPr>
                <p:cNvPr id="7" name="Rectangle: Rounded Corners 6">
                  <a:extLst>
                    <a:ext uri="{FF2B5EF4-FFF2-40B4-BE49-F238E27FC236}">
                      <a16:creationId xmlns:a16="http://schemas.microsoft.com/office/drawing/2014/main" id="{7806198B-8FA4-334F-4B59-16295567DE6B}"/>
                    </a:ext>
                  </a:extLst>
                </p:cNvPr>
                <p:cNvSpPr/>
                <p:nvPr/>
              </p:nvSpPr>
              <p:spPr>
                <a:xfrm rot="13500000" flipV="1">
                  <a:off x="3142981" y="2935581"/>
                  <a:ext cx="1068184" cy="1113365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400"/>
                </a:p>
              </p:txBody>
            </p:sp>
            <p:sp>
              <p:nvSpPr>
                <p:cNvPr id="8" name="Rectangle: Diagonal Corners Rounded 7">
                  <a:extLst>
                    <a:ext uri="{FF2B5EF4-FFF2-40B4-BE49-F238E27FC236}">
                      <a16:creationId xmlns:a16="http://schemas.microsoft.com/office/drawing/2014/main" id="{22328890-5B4D-EABA-0EFD-A26E5BBED666}"/>
                    </a:ext>
                  </a:extLst>
                </p:cNvPr>
                <p:cNvSpPr/>
                <p:nvPr/>
              </p:nvSpPr>
              <p:spPr>
                <a:xfrm rot="18900000" flipV="1">
                  <a:off x="2235162" y="2113222"/>
                  <a:ext cx="834111" cy="2631557"/>
                </a:xfrm>
                <a:prstGeom prst="round2DiagRect">
                  <a:avLst>
                    <a:gd name="adj1" fmla="val 34656"/>
                    <a:gd name="adj2" fmla="val 0"/>
                  </a:avLst>
                </a:prstGeom>
                <a:solidFill>
                  <a:srgbClr val="3B4576"/>
                </a:solidFill>
                <a:ln w="24581" cap="flat">
                  <a:noFill/>
                  <a:prstDash val="solid"/>
                  <a:miter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" name="Rectangle: Diagonal Corners Rounded 8">
                  <a:extLst>
                    <a:ext uri="{FF2B5EF4-FFF2-40B4-BE49-F238E27FC236}">
                      <a16:creationId xmlns:a16="http://schemas.microsoft.com/office/drawing/2014/main" id="{1819C9A8-9C4B-E564-4B76-D434422054DE}"/>
                    </a:ext>
                  </a:extLst>
                </p:cNvPr>
                <p:cNvSpPr/>
                <p:nvPr/>
              </p:nvSpPr>
              <p:spPr>
                <a:xfrm rot="18900000" flipV="1">
                  <a:off x="4444962" y="2113222"/>
                  <a:ext cx="834111" cy="2631557"/>
                </a:xfrm>
                <a:prstGeom prst="round2DiagRect">
                  <a:avLst>
                    <a:gd name="adj1" fmla="val 34656"/>
                    <a:gd name="adj2" fmla="val 0"/>
                  </a:avLst>
                </a:prstGeom>
                <a:solidFill>
                  <a:srgbClr val="C8AA84"/>
                </a:solidFill>
                <a:ln w="24581" cap="flat">
                  <a:noFill/>
                  <a:prstDash val="solid"/>
                  <a:miter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Rectangle: Rounded Corners 9">
                  <a:extLst>
                    <a:ext uri="{FF2B5EF4-FFF2-40B4-BE49-F238E27FC236}">
                      <a16:creationId xmlns:a16="http://schemas.microsoft.com/office/drawing/2014/main" id="{70B61896-C355-FAD2-035F-3893157BD57F}"/>
                    </a:ext>
                  </a:extLst>
                </p:cNvPr>
                <p:cNvSpPr/>
                <p:nvPr/>
              </p:nvSpPr>
              <p:spPr>
                <a:xfrm rot="13500000" flipV="1">
                  <a:off x="7565034" y="2935580"/>
                  <a:ext cx="1068184" cy="1113365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400"/>
                </a:p>
              </p:txBody>
            </p:sp>
            <p:sp>
              <p:nvSpPr>
                <p:cNvPr id="11" name="Rectangle: Diagonal Corners Rounded 10">
                  <a:extLst>
                    <a:ext uri="{FF2B5EF4-FFF2-40B4-BE49-F238E27FC236}">
                      <a16:creationId xmlns:a16="http://schemas.microsoft.com/office/drawing/2014/main" id="{011C52E2-28C5-F718-F03F-D3759E1D4F0F}"/>
                    </a:ext>
                  </a:extLst>
                </p:cNvPr>
                <p:cNvSpPr/>
                <p:nvPr/>
              </p:nvSpPr>
              <p:spPr>
                <a:xfrm rot="18900000" flipV="1">
                  <a:off x="6657215" y="2113222"/>
                  <a:ext cx="834111" cy="2631557"/>
                </a:xfrm>
                <a:prstGeom prst="round2DiagRect">
                  <a:avLst>
                    <a:gd name="adj1" fmla="val 34656"/>
                    <a:gd name="adj2" fmla="val 0"/>
                  </a:avLst>
                </a:prstGeom>
                <a:solidFill>
                  <a:srgbClr val="C8AA84"/>
                </a:solidFill>
                <a:ln w="24581" cap="flat">
                  <a:noFill/>
                  <a:prstDash val="solid"/>
                  <a:miter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Rectangle: Diagonal Corners Rounded 11">
                  <a:extLst>
                    <a:ext uri="{FF2B5EF4-FFF2-40B4-BE49-F238E27FC236}">
                      <a16:creationId xmlns:a16="http://schemas.microsoft.com/office/drawing/2014/main" id="{CCE8EC1C-1C32-E649-F9C4-00E4AAEBE21B}"/>
                    </a:ext>
                  </a:extLst>
                </p:cNvPr>
                <p:cNvSpPr/>
                <p:nvPr/>
              </p:nvSpPr>
              <p:spPr>
                <a:xfrm rot="18900000" flipV="1">
                  <a:off x="8867015" y="2113221"/>
                  <a:ext cx="834111" cy="2631557"/>
                </a:xfrm>
                <a:prstGeom prst="round2DiagRect">
                  <a:avLst>
                    <a:gd name="adj1" fmla="val 34656"/>
                    <a:gd name="adj2" fmla="val 0"/>
                  </a:avLst>
                </a:prstGeom>
                <a:solidFill>
                  <a:srgbClr val="3B4576"/>
                </a:solidFill>
                <a:ln w="24581" cap="flat">
                  <a:noFill/>
                  <a:prstDash val="solid"/>
                  <a:miter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 sz="1400">
                    <a:solidFill>
                      <a:schemeClr val="tx1"/>
                    </a:solidFill>
                  </a:endParaRPr>
                </a:p>
              </p:txBody>
            </p:sp>
          </p:grpSp>
          <p:pic>
            <p:nvPicPr>
              <p:cNvPr id="17" name="Graphic 16" descr="Bar chart">
                <a:extLst>
                  <a:ext uri="{FF2B5EF4-FFF2-40B4-BE49-F238E27FC236}">
                    <a16:creationId xmlns:a16="http://schemas.microsoft.com/office/drawing/2014/main" id="{23A957D3-030D-8C73-5E1F-C6E50C65A4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rot="2700000">
                <a:off x="8212551" y="3106688"/>
                <a:ext cx="427877" cy="427877"/>
              </a:xfrm>
              <a:prstGeom prst="rect">
                <a:avLst/>
              </a:prstGeom>
            </p:spPr>
          </p:pic>
          <p:pic>
            <p:nvPicPr>
              <p:cNvPr id="18" name="Graphic 17" descr="Bullseye">
                <a:extLst>
                  <a:ext uri="{FF2B5EF4-FFF2-40B4-BE49-F238E27FC236}">
                    <a16:creationId xmlns:a16="http://schemas.microsoft.com/office/drawing/2014/main" id="{04900B5A-3594-4549-2776-25600D19C2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 rot="2700000">
                <a:off x="2290214" y="3139491"/>
                <a:ext cx="427877" cy="427877"/>
              </a:xfrm>
              <a:prstGeom prst="rect">
                <a:avLst/>
              </a:prstGeom>
            </p:spPr>
          </p:pic>
          <p:pic>
            <p:nvPicPr>
              <p:cNvPr id="19" name="Graphic 18" descr="Database">
                <a:extLst>
                  <a:ext uri="{FF2B5EF4-FFF2-40B4-BE49-F238E27FC236}">
                    <a16:creationId xmlns:a16="http://schemas.microsoft.com/office/drawing/2014/main" id="{A1505B90-BE46-3011-A7BB-4267EEBA2C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2700000">
                <a:off x="6211740" y="3139492"/>
                <a:ext cx="427877" cy="427877"/>
              </a:xfrm>
              <a:prstGeom prst="rect">
                <a:avLst/>
              </a:prstGeom>
            </p:spPr>
          </p:pic>
          <p:pic>
            <p:nvPicPr>
              <p:cNvPr id="20" name="Graphic 19" descr="Hourglass">
                <a:extLst>
                  <a:ext uri="{FF2B5EF4-FFF2-40B4-BE49-F238E27FC236}">
                    <a16:creationId xmlns:a16="http://schemas.microsoft.com/office/drawing/2014/main" id="{28FE71EC-3286-2D49-C1F9-253EE792E0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2700000">
                <a:off x="4226530" y="3146015"/>
                <a:ext cx="427877" cy="427877"/>
              </a:xfrm>
              <a:prstGeom prst="rect">
                <a:avLst/>
              </a:prstGeom>
            </p:spPr>
          </p:pic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07AB417-57BA-CFC6-0AFE-450A904A57B6}"/>
                </a:ext>
              </a:extLst>
            </p:cNvPr>
            <p:cNvSpPr txBox="1"/>
            <p:nvPr/>
          </p:nvSpPr>
          <p:spPr>
            <a:xfrm rot="2810046">
              <a:off x="8736373" y="3913350"/>
              <a:ext cx="18916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E64B40A-BD99-EEE2-06E5-825D913B3D2B}"/>
                </a:ext>
              </a:extLst>
            </p:cNvPr>
            <p:cNvSpPr txBox="1"/>
            <p:nvPr/>
          </p:nvSpPr>
          <p:spPr>
            <a:xfrm rot="2810046">
              <a:off x="6513927" y="3832186"/>
              <a:ext cx="18916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884E0B0-E4A9-6619-2B91-DC99FDBB2DDF}"/>
                </a:ext>
              </a:extLst>
            </p:cNvPr>
            <p:cNvSpPr txBox="1"/>
            <p:nvPr/>
          </p:nvSpPr>
          <p:spPr>
            <a:xfrm rot="2810046">
              <a:off x="4260837" y="3870524"/>
              <a:ext cx="18916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52AA230-56CA-B2AB-BCE9-BE0E06D0BD23}"/>
                </a:ext>
              </a:extLst>
            </p:cNvPr>
            <p:cNvSpPr txBox="1"/>
            <p:nvPr/>
          </p:nvSpPr>
          <p:spPr>
            <a:xfrm rot="2810046">
              <a:off x="1963165" y="3832187"/>
              <a:ext cx="18916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2C9DF2EE-6BB9-59BF-62D0-93D1B08C09B3}"/>
              </a:ext>
            </a:extLst>
          </p:cNvPr>
          <p:cNvSpPr txBox="1"/>
          <p:nvPr/>
        </p:nvSpPr>
        <p:spPr>
          <a:xfrm>
            <a:off x="613317" y="904193"/>
            <a:ext cx="10793116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0940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7B7086-67E6-6C34-50AA-A765F182DB47}"/>
              </a:ext>
            </a:extLst>
          </p:cNvPr>
          <p:cNvSpPr txBox="1"/>
          <p:nvPr/>
        </p:nvSpPr>
        <p:spPr>
          <a:xfrm rot="18807635">
            <a:off x="8353168" y="2924160"/>
            <a:ext cx="36946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43078B-4C0D-E22E-BC5A-4F3A5B19B53A}"/>
              </a:ext>
            </a:extLst>
          </p:cNvPr>
          <p:cNvSpPr txBox="1"/>
          <p:nvPr/>
        </p:nvSpPr>
        <p:spPr>
          <a:xfrm>
            <a:off x="704554" y="2170107"/>
            <a:ext cx="70557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</a:t>
            </a:r>
            <a:r>
              <a:rPr lang="fa-IR" sz="4800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800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19913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1FF696-6694-8C3B-2529-43B3279286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2A9C1868-5051-92D9-68FE-B4E394E6856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9" b="24237"/>
          <a:stretch/>
        </p:blipFill>
        <p:spPr>
          <a:xfrm>
            <a:off x="6872005" y="3272334"/>
            <a:ext cx="4544968" cy="2133299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BA35C6-3730-6884-EE9C-D200EB7CBFA2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2DB076-68D5-6668-6339-637D42D7258C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B25778D7-5A70-D51E-A473-32561A809FA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38" b="21438"/>
          <a:stretch>
            <a:fillRect/>
          </a:stretch>
        </p:blipFill>
        <p:spPr/>
      </p:pic>
      <p:sp>
        <p:nvSpPr>
          <p:cNvPr id="11" name="Freeform 9">
            <a:extLst>
              <a:ext uri="{FF2B5EF4-FFF2-40B4-BE49-F238E27FC236}">
                <a16:creationId xmlns:a16="http://schemas.microsoft.com/office/drawing/2014/main" id="{CF1B6DC9-990C-B811-724E-F2DDAFEF3EBC}"/>
              </a:ext>
            </a:extLst>
          </p:cNvPr>
          <p:cNvSpPr>
            <a:spLocks noEditPoints="1"/>
          </p:cNvSpPr>
          <p:nvPr/>
        </p:nvSpPr>
        <p:spPr bwMode="auto">
          <a:xfrm>
            <a:off x="1813868" y="3699845"/>
            <a:ext cx="311548" cy="389435"/>
          </a:xfrm>
          <a:custGeom>
            <a:avLst/>
            <a:gdLst>
              <a:gd name="T0" fmla="*/ 56 w 128"/>
              <a:gd name="T1" fmla="*/ 40 h 160"/>
              <a:gd name="T2" fmla="*/ 37 w 128"/>
              <a:gd name="T3" fmla="*/ 42 h 160"/>
              <a:gd name="T4" fmla="*/ 40 w 128"/>
              <a:gd name="T5" fmla="*/ 57 h 160"/>
              <a:gd name="T6" fmla="*/ 33 w 128"/>
              <a:gd name="T7" fmla="*/ 72 h 160"/>
              <a:gd name="T8" fmla="*/ 37 w 128"/>
              <a:gd name="T9" fmla="*/ 85 h 160"/>
              <a:gd name="T10" fmla="*/ 56 w 128"/>
              <a:gd name="T11" fmla="*/ 87 h 160"/>
              <a:gd name="T12" fmla="*/ 71 w 128"/>
              <a:gd name="T13" fmla="*/ 94 h 160"/>
              <a:gd name="T14" fmla="*/ 85 w 128"/>
              <a:gd name="T15" fmla="*/ 91 h 160"/>
              <a:gd name="T16" fmla="*/ 86 w 128"/>
              <a:gd name="T17" fmla="*/ 75 h 160"/>
              <a:gd name="T18" fmla="*/ 98 w 128"/>
              <a:gd name="T19" fmla="*/ 60 h 160"/>
              <a:gd name="T20" fmla="*/ 91 w 128"/>
              <a:gd name="T21" fmla="*/ 47 h 160"/>
              <a:gd name="T22" fmla="*/ 81 w 128"/>
              <a:gd name="T23" fmla="*/ 37 h 160"/>
              <a:gd name="T24" fmla="*/ 68 w 128"/>
              <a:gd name="T25" fmla="*/ 30 h 160"/>
              <a:gd name="T26" fmla="*/ 87 w 128"/>
              <a:gd name="T27" fmla="*/ 45 h 160"/>
              <a:gd name="T28" fmla="*/ 86 w 128"/>
              <a:gd name="T29" fmla="*/ 61 h 160"/>
              <a:gd name="T30" fmla="*/ 84 w 128"/>
              <a:gd name="T31" fmla="*/ 68 h 160"/>
              <a:gd name="T32" fmla="*/ 83 w 128"/>
              <a:gd name="T33" fmla="*/ 87 h 160"/>
              <a:gd name="T34" fmla="*/ 67 w 128"/>
              <a:gd name="T35" fmla="*/ 86 h 160"/>
              <a:gd name="T36" fmla="*/ 60 w 128"/>
              <a:gd name="T37" fmla="*/ 83 h 160"/>
              <a:gd name="T38" fmla="*/ 41 w 128"/>
              <a:gd name="T39" fmla="*/ 82 h 160"/>
              <a:gd name="T40" fmla="*/ 42 w 128"/>
              <a:gd name="T41" fmla="*/ 67 h 160"/>
              <a:gd name="T42" fmla="*/ 45 w 128"/>
              <a:gd name="T43" fmla="*/ 59 h 160"/>
              <a:gd name="T44" fmla="*/ 45 w 128"/>
              <a:gd name="T45" fmla="*/ 41 h 160"/>
              <a:gd name="T46" fmla="*/ 61 w 128"/>
              <a:gd name="T47" fmla="*/ 42 h 160"/>
              <a:gd name="T48" fmla="*/ 69 w 128"/>
              <a:gd name="T49" fmla="*/ 44 h 160"/>
              <a:gd name="T50" fmla="*/ 77 w 128"/>
              <a:gd name="T51" fmla="*/ 64 h 160"/>
              <a:gd name="T52" fmla="*/ 64 w 128"/>
              <a:gd name="T53" fmla="*/ 72 h 160"/>
              <a:gd name="T54" fmla="*/ 10 w 128"/>
              <a:gd name="T55" fmla="*/ 62 h 160"/>
              <a:gd name="T56" fmla="*/ 10 w 128"/>
              <a:gd name="T57" fmla="*/ 66 h 160"/>
              <a:gd name="T58" fmla="*/ 118 w 128"/>
              <a:gd name="T59" fmla="*/ 62 h 160"/>
              <a:gd name="T60" fmla="*/ 128 w 128"/>
              <a:gd name="T61" fmla="*/ 64 h 160"/>
              <a:gd name="T62" fmla="*/ 18 w 128"/>
              <a:gd name="T63" fmla="*/ 109 h 160"/>
              <a:gd name="T64" fmla="*/ 25 w 128"/>
              <a:gd name="T65" fmla="*/ 100 h 160"/>
              <a:gd name="T66" fmla="*/ 109 w 128"/>
              <a:gd name="T67" fmla="*/ 19 h 160"/>
              <a:gd name="T68" fmla="*/ 64 w 128"/>
              <a:gd name="T69" fmla="*/ 12 h 160"/>
              <a:gd name="T70" fmla="*/ 61 w 128"/>
              <a:gd name="T71" fmla="*/ 2 h 160"/>
              <a:gd name="T72" fmla="*/ 101 w 128"/>
              <a:gd name="T73" fmla="*/ 100 h 160"/>
              <a:gd name="T74" fmla="*/ 109 w 128"/>
              <a:gd name="T75" fmla="*/ 106 h 160"/>
              <a:gd name="T76" fmla="*/ 28 w 128"/>
              <a:gd name="T77" fmla="*/ 24 h 160"/>
              <a:gd name="T78" fmla="*/ 25 w 128"/>
              <a:gd name="T79" fmla="*/ 27 h 160"/>
              <a:gd name="T80" fmla="*/ 106 w 128"/>
              <a:gd name="T81" fmla="*/ 58 h 160"/>
              <a:gd name="T82" fmla="*/ 109 w 128"/>
              <a:gd name="T83" fmla="*/ 67 h 160"/>
              <a:gd name="T84" fmla="*/ 79 w 128"/>
              <a:gd name="T85" fmla="*/ 123 h 160"/>
              <a:gd name="T86" fmla="*/ 22 w 128"/>
              <a:gd name="T87" fmla="*/ 63 h 160"/>
              <a:gd name="T88" fmla="*/ 17 w 128"/>
              <a:gd name="T89" fmla="*/ 63 h 160"/>
              <a:gd name="T90" fmla="*/ 45 w 128"/>
              <a:gd name="T91" fmla="*/ 123 h 160"/>
              <a:gd name="T92" fmla="*/ 40 w 128"/>
              <a:gd name="T93" fmla="*/ 140 h 160"/>
              <a:gd name="T94" fmla="*/ 54 w 128"/>
              <a:gd name="T95" fmla="*/ 154 h 160"/>
              <a:gd name="T96" fmla="*/ 75 w 128"/>
              <a:gd name="T97" fmla="*/ 149 h 160"/>
              <a:gd name="T98" fmla="*/ 87 w 128"/>
              <a:gd name="T99" fmla="*/ 135 h 160"/>
              <a:gd name="T100" fmla="*/ 84 w 128"/>
              <a:gd name="T101" fmla="*/ 113 h 160"/>
              <a:gd name="T102" fmla="*/ 70 w 128"/>
              <a:gd name="T103" fmla="*/ 154 h 160"/>
              <a:gd name="T104" fmla="*/ 58 w 128"/>
              <a:gd name="T105" fmla="*/ 149 h 160"/>
              <a:gd name="T106" fmla="*/ 82 w 128"/>
              <a:gd name="T107" fmla="*/ 144 h 160"/>
              <a:gd name="T108" fmla="*/ 46 w 128"/>
              <a:gd name="T109" fmla="*/ 138 h 160"/>
              <a:gd name="T110" fmla="*/ 83 w 128"/>
              <a:gd name="T111" fmla="*/ 132 h 160"/>
              <a:gd name="T112" fmla="*/ 45 w 128"/>
              <a:gd name="T113" fmla="*/ 129 h 160"/>
              <a:gd name="T114" fmla="*/ 83 w 128"/>
              <a:gd name="T11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8" h="160">
                <a:moveTo>
                  <a:pt x="68" y="30"/>
                </a:moveTo>
                <a:cubicBezTo>
                  <a:pt x="60" y="30"/>
                  <a:pt x="60" y="30"/>
                  <a:pt x="60" y="30"/>
                </a:cubicBezTo>
                <a:cubicBezTo>
                  <a:pt x="58" y="30"/>
                  <a:pt x="56" y="32"/>
                  <a:pt x="56" y="33"/>
                </a:cubicBezTo>
                <a:cubicBezTo>
                  <a:pt x="56" y="40"/>
                  <a:pt x="56" y="40"/>
                  <a:pt x="56" y="40"/>
                </a:cubicBezTo>
                <a:cubicBezTo>
                  <a:pt x="55" y="41"/>
                  <a:pt x="54" y="42"/>
                  <a:pt x="53" y="42"/>
                </a:cubicBezTo>
                <a:cubicBezTo>
                  <a:pt x="48" y="37"/>
                  <a:pt x="48" y="37"/>
                  <a:pt x="48" y="37"/>
                </a:cubicBezTo>
                <a:cubicBezTo>
                  <a:pt x="46" y="36"/>
                  <a:pt x="44" y="36"/>
                  <a:pt x="43" y="37"/>
                </a:cubicBezTo>
                <a:cubicBezTo>
                  <a:pt x="37" y="42"/>
                  <a:pt x="37" y="42"/>
                  <a:pt x="37" y="42"/>
                </a:cubicBezTo>
                <a:cubicBezTo>
                  <a:pt x="36" y="43"/>
                  <a:pt x="36" y="44"/>
                  <a:pt x="36" y="45"/>
                </a:cubicBezTo>
                <a:cubicBezTo>
                  <a:pt x="36" y="46"/>
                  <a:pt x="36" y="47"/>
                  <a:pt x="37" y="47"/>
                </a:cubicBezTo>
                <a:cubicBezTo>
                  <a:pt x="42" y="52"/>
                  <a:pt x="42" y="52"/>
                  <a:pt x="42" y="52"/>
                </a:cubicBezTo>
                <a:cubicBezTo>
                  <a:pt x="41" y="53"/>
                  <a:pt x="40" y="55"/>
                  <a:pt x="40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1" y="57"/>
                  <a:pt x="30" y="57"/>
                  <a:pt x="30" y="60"/>
                </a:cubicBezTo>
                <a:cubicBezTo>
                  <a:pt x="30" y="68"/>
                  <a:pt x="30" y="68"/>
                  <a:pt x="30" y="68"/>
                </a:cubicBezTo>
                <a:cubicBezTo>
                  <a:pt x="30" y="70"/>
                  <a:pt x="31" y="72"/>
                  <a:pt x="33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2"/>
                  <a:pt x="41" y="74"/>
                  <a:pt x="42" y="75"/>
                </a:cubicBezTo>
                <a:cubicBezTo>
                  <a:pt x="37" y="80"/>
                  <a:pt x="37" y="80"/>
                  <a:pt x="37" y="80"/>
                </a:cubicBezTo>
                <a:cubicBezTo>
                  <a:pt x="35" y="82"/>
                  <a:pt x="35" y="83"/>
                  <a:pt x="37" y="85"/>
                </a:cubicBezTo>
                <a:cubicBezTo>
                  <a:pt x="43" y="91"/>
                  <a:pt x="43" y="91"/>
                  <a:pt x="43" y="91"/>
                </a:cubicBezTo>
                <a:cubicBezTo>
                  <a:pt x="44" y="92"/>
                  <a:pt x="46" y="92"/>
                  <a:pt x="48" y="91"/>
                </a:cubicBezTo>
                <a:cubicBezTo>
                  <a:pt x="53" y="86"/>
                  <a:pt x="53" y="86"/>
                  <a:pt x="53" y="86"/>
                </a:cubicBezTo>
                <a:cubicBezTo>
                  <a:pt x="54" y="87"/>
                  <a:pt x="55" y="87"/>
                  <a:pt x="56" y="87"/>
                </a:cubicBezTo>
                <a:cubicBezTo>
                  <a:pt x="56" y="94"/>
                  <a:pt x="56" y="94"/>
                  <a:pt x="56" y="94"/>
                </a:cubicBezTo>
                <a:cubicBezTo>
                  <a:pt x="56" y="97"/>
                  <a:pt x="58" y="97"/>
                  <a:pt x="60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70" y="97"/>
                  <a:pt x="71" y="97"/>
                  <a:pt x="71" y="94"/>
                </a:cubicBezTo>
                <a:cubicBezTo>
                  <a:pt x="71" y="87"/>
                  <a:pt x="71" y="87"/>
                  <a:pt x="71" y="87"/>
                </a:cubicBezTo>
                <a:cubicBezTo>
                  <a:pt x="73" y="87"/>
                  <a:pt x="74" y="87"/>
                  <a:pt x="76" y="86"/>
                </a:cubicBezTo>
                <a:cubicBezTo>
                  <a:pt x="81" y="91"/>
                  <a:pt x="81" y="91"/>
                  <a:pt x="81" y="91"/>
                </a:cubicBezTo>
                <a:cubicBezTo>
                  <a:pt x="82" y="92"/>
                  <a:pt x="84" y="92"/>
                  <a:pt x="85" y="91"/>
                </a:cubicBezTo>
                <a:cubicBezTo>
                  <a:pt x="91" y="85"/>
                  <a:pt x="91" y="85"/>
                  <a:pt x="91" y="85"/>
                </a:cubicBezTo>
                <a:cubicBezTo>
                  <a:pt x="92" y="84"/>
                  <a:pt x="92" y="83"/>
                  <a:pt x="92" y="82"/>
                </a:cubicBezTo>
                <a:cubicBezTo>
                  <a:pt x="92" y="82"/>
                  <a:pt x="92" y="81"/>
                  <a:pt x="91" y="80"/>
                </a:cubicBezTo>
                <a:cubicBezTo>
                  <a:pt x="86" y="75"/>
                  <a:pt x="86" y="75"/>
                  <a:pt x="86" y="75"/>
                </a:cubicBezTo>
                <a:cubicBezTo>
                  <a:pt x="87" y="74"/>
                  <a:pt x="87" y="72"/>
                  <a:pt x="87" y="72"/>
                </a:cubicBezTo>
                <a:cubicBezTo>
                  <a:pt x="95" y="72"/>
                  <a:pt x="95" y="72"/>
                  <a:pt x="95" y="72"/>
                </a:cubicBezTo>
                <a:cubicBezTo>
                  <a:pt x="97" y="72"/>
                  <a:pt x="98" y="70"/>
                  <a:pt x="98" y="68"/>
                </a:cubicBezTo>
                <a:cubicBezTo>
                  <a:pt x="98" y="60"/>
                  <a:pt x="98" y="60"/>
                  <a:pt x="98" y="60"/>
                </a:cubicBezTo>
                <a:cubicBezTo>
                  <a:pt x="98" y="57"/>
                  <a:pt x="97" y="57"/>
                  <a:pt x="95" y="57"/>
                </a:cubicBezTo>
                <a:cubicBezTo>
                  <a:pt x="87" y="57"/>
                  <a:pt x="87" y="57"/>
                  <a:pt x="87" y="57"/>
                </a:cubicBezTo>
                <a:cubicBezTo>
                  <a:pt x="87" y="55"/>
                  <a:pt x="87" y="53"/>
                  <a:pt x="86" y="52"/>
                </a:cubicBezTo>
                <a:cubicBezTo>
                  <a:pt x="91" y="47"/>
                  <a:pt x="91" y="47"/>
                  <a:pt x="91" y="47"/>
                </a:cubicBezTo>
                <a:cubicBezTo>
                  <a:pt x="92" y="47"/>
                  <a:pt x="92" y="46"/>
                  <a:pt x="92" y="45"/>
                </a:cubicBezTo>
                <a:cubicBezTo>
                  <a:pt x="92" y="44"/>
                  <a:pt x="92" y="43"/>
                  <a:pt x="91" y="42"/>
                </a:cubicBezTo>
                <a:cubicBezTo>
                  <a:pt x="85" y="37"/>
                  <a:pt x="85" y="37"/>
                  <a:pt x="85" y="37"/>
                </a:cubicBezTo>
                <a:cubicBezTo>
                  <a:pt x="84" y="36"/>
                  <a:pt x="82" y="36"/>
                  <a:pt x="81" y="37"/>
                </a:cubicBezTo>
                <a:cubicBezTo>
                  <a:pt x="76" y="42"/>
                  <a:pt x="76" y="42"/>
                  <a:pt x="76" y="42"/>
                </a:cubicBezTo>
                <a:cubicBezTo>
                  <a:pt x="74" y="42"/>
                  <a:pt x="73" y="41"/>
                  <a:pt x="71" y="40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2"/>
                  <a:pt x="70" y="30"/>
                  <a:pt x="68" y="30"/>
                </a:cubicBezTo>
                <a:close/>
                <a:moveTo>
                  <a:pt x="75" y="47"/>
                </a:moveTo>
                <a:cubicBezTo>
                  <a:pt x="76" y="47"/>
                  <a:pt x="77" y="47"/>
                  <a:pt x="77" y="47"/>
                </a:cubicBezTo>
                <a:cubicBezTo>
                  <a:pt x="83" y="41"/>
                  <a:pt x="83" y="41"/>
                  <a:pt x="83" y="41"/>
                </a:cubicBezTo>
                <a:cubicBezTo>
                  <a:pt x="87" y="45"/>
                  <a:pt x="87" y="45"/>
                  <a:pt x="87" y="45"/>
                </a:cubicBezTo>
                <a:cubicBezTo>
                  <a:pt x="82" y="51"/>
                  <a:pt x="82" y="51"/>
                  <a:pt x="82" y="51"/>
                </a:cubicBezTo>
                <a:cubicBezTo>
                  <a:pt x="81" y="51"/>
                  <a:pt x="81" y="52"/>
                  <a:pt x="82" y="53"/>
                </a:cubicBezTo>
                <a:cubicBezTo>
                  <a:pt x="82" y="55"/>
                  <a:pt x="83" y="57"/>
                  <a:pt x="84" y="59"/>
                </a:cubicBezTo>
                <a:cubicBezTo>
                  <a:pt x="84" y="60"/>
                  <a:pt x="85" y="61"/>
                  <a:pt x="86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3" y="67"/>
                  <a:pt x="93" y="67"/>
                  <a:pt x="93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85" y="67"/>
                  <a:pt x="84" y="67"/>
                  <a:pt x="84" y="68"/>
                </a:cubicBezTo>
                <a:cubicBezTo>
                  <a:pt x="83" y="71"/>
                  <a:pt x="82" y="72"/>
                  <a:pt x="82" y="74"/>
                </a:cubicBezTo>
                <a:cubicBezTo>
                  <a:pt x="81" y="75"/>
                  <a:pt x="81" y="77"/>
                  <a:pt x="82" y="77"/>
                </a:cubicBezTo>
                <a:cubicBezTo>
                  <a:pt x="87" y="82"/>
                  <a:pt x="87" y="82"/>
                  <a:pt x="87" y="82"/>
                </a:cubicBezTo>
                <a:cubicBezTo>
                  <a:pt x="83" y="87"/>
                  <a:pt x="83" y="87"/>
                  <a:pt x="83" y="87"/>
                </a:cubicBezTo>
                <a:cubicBezTo>
                  <a:pt x="77" y="81"/>
                  <a:pt x="77" y="81"/>
                  <a:pt x="77" y="81"/>
                </a:cubicBezTo>
                <a:cubicBezTo>
                  <a:pt x="77" y="81"/>
                  <a:pt x="76" y="80"/>
                  <a:pt x="75" y="81"/>
                </a:cubicBezTo>
                <a:cubicBezTo>
                  <a:pt x="73" y="82"/>
                  <a:pt x="71" y="82"/>
                  <a:pt x="69" y="83"/>
                </a:cubicBezTo>
                <a:cubicBezTo>
                  <a:pt x="67" y="83"/>
                  <a:pt x="67" y="84"/>
                  <a:pt x="67" y="86"/>
                </a:cubicBezTo>
                <a:cubicBezTo>
                  <a:pt x="67" y="93"/>
                  <a:pt x="67" y="93"/>
                  <a:pt x="67" y="93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4"/>
                  <a:pt x="61" y="83"/>
                  <a:pt x="60" y="83"/>
                </a:cubicBezTo>
                <a:cubicBezTo>
                  <a:pt x="57" y="82"/>
                  <a:pt x="55" y="82"/>
                  <a:pt x="54" y="81"/>
                </a:cubicBezTo>
                <a:cubicBezTo>
                  <a:pt x="52" y="80"/>
                  <a:pt x="51" y="81"/>
                  <a:pt x="50" y="81"/>
                </a:cubicBezTo>
                <a:cubicBezTo>
                  <a:pt x="45" y="87"/>
                  <a:pt x="45" y="87"/>
                  <a:pt x="45" y="87"/>
                </a:cubicBezTo>
                <a:cubicBezTo>
                  <a:pt x="41" y="82"/>
                  <a:pt x="41" y="82"/>
                  <a:pt x="41" y="82"/>
                </a:cubicBezTo>
                <a:cubicBezTo>
                  <a:pt x="46" y="77"/>
                  <a:pt x="46" y="77"/>
                  <a:pt x="46" y="77"/>
                </a:cubicBezTo>
                <a:cubicBezTo>
                  <a:pt x="47" y="77"/>
                  <a:pt x="47" y="75"/>
                  <a:pt x="47" y="74"/>
                </a:cubicBezTo>
                <a:cubicBezTo>
                  <a:pt x="45" y="72"/>
                  <a:pt x="45" y="71"/>
                  <a:pt x="45" y="68"/>
                </a:cubicBezTo>
                <a:cubicBezTo>
                  <a:pt x="44" y="67"/>
                  <a:pt x="43" y="67"/>
                  <a:pt x="42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4" y="61"/>
                  <a:pt x="34" y="61"/>
                  <a:pt x="34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3" y="61"/>
                  <a:pt x="44" y="60"/>
                  <a:pt x="45" y="59"/>
                </a:cubicBezTo>
                <a:cubicBezTo>
                  <a:pt x="45" y="57"/>
                  <a:pt x="45" y="55"/>
                  <a:pt x="47" y="53"/>
                </a:cubicBezTo>
                <a:cubicBezTo>
                  <a:pt x="47" y="52"/>
                  <a:pt x="47" y="51"/>
                  <a:pt x="46" y="51"/>
                </a:cubicBezTo>
                <a:cubicBezTo>
                  <a:pt x="41" y="45"/>
                  <a:pt x="41" y="45"/>
                  <a:pt x="41" y="45"/>
                </a:cubicBezTo>
                <a:cubicBezTo>
                  <a:pt x="45" y="41"/>
                  <a:pt x="45" y="41"/>
                  <a:pt x="45" y="41"/>
                </a:cubicBezTo>
                <a:cubicBezTo>
                  <a:pt x="50" y="47"/>
                  <a:pt x="50" y="47"/>
                  <a:pt x="50" y="47"/>
                </a:cubicBezTo>
                <a:cubicBezTo>
                  <a:pt x="51" y="47"/>
                  <a:pt x="52" y="47"/>
                  <a:pt x="54" y="47"/>
                </a:cubicBezTo>
                <a:cubicBezTo>
                  <a:pt x="55" y="46"/>
                  <a:pt x="57" y="45"/>
                  <a:pt x="60" y="44"/>
                </a:cubicBezTo>
                <a:cubicBezTo>
                  <a:pt x="61" y="44"/>
                  <a:pt x="61" y="43"/>
                  <a:pt x="61" y="42"/>
                </a:cubicBezTo>
                <a:cubicBezTo>
                  <a:pt x="61" y="35"/>
                  <a:pt x="61" y="35"/>
                  <a:pt x="6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42"/>
                  <a:pt x="67" y="42"/>
                  <a:pt x="67" y="42"/>
                </a:cubicBezTo>
                <a:cubicBezTo>
                  <a:pt x="67" y="43"/>
                  <a:pt x="67" y="44"/>
                  <a:pt x="69" y="44"/>
                </a:cubicBezTo>
                <a:cubicBezTo>
                  <a:pt x="71" y="45"/>
                  <a:pt x="73" y="46"/>
                  <a:pt x="75" y="47"/>
                </a:cubicBezTo>
                <a:close/>
                <a:moveTo>
                  <a:pt x="51" y="64"/>
                </a:moveTo>
                <a:cubicBezTo>
                  <a:pt x="51" y="71"/>
                  <a:pt x="57" y="77"/>
                  <a:pt x="64" y="77"/>
                </a:cubicBezTo>
                <a:cubicBezTo>
                  <a:pt x="71" y="77"/>
                  <a:pt x="77" y="71"/>
                  <a:pt x="77" y="64"/>
                </a:cubicBezTo>
                <a:cubicBezTo>
                  <a:pt x="77" y="57"/>
                  <a:pt x="71" y="52"/>
                  <a:pt x="64" y="52"/>
                </a:cubicBezTo>
                <a:cubicBezTo>
                  <a:pt x="57" y="52"/>
                  <a:pt x="51" y="57"/>
                  <a:pt x="51" y="64"/>
                </a:cubicBezTo>
                <a:close/>
                <a:moveTo>
                  <a:pt x="72" y="64"/>
                </a:move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ubicBezTo>
                  <a:pt x="56" y="59"/>
                  <a:pt x="60" y="56"/>
                  <a:pt x="64" y="56"/>
                </a:cubicBezTo>
                <a:cubicBezTo>
                  <a:pt x="68" y="56"/>
                  <a:pt x="72" y="59"/>
                  <a:pt x="72" y="64"/>
                </a:cubicBezTo>
                <a:close/>
                <a:moveTo>
                  <a:pt x="10" y="62"/>
                </a:move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3"/>
                  <a:pt x="0" y="64"/>
                </a:cubicBezTo>
                <a:cubicBezTo>
                  <a:pt x="0" y="65"/>
                  <a:pt x="1" y="66"/>
                  <a:pt x="3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2" y="66"/>
                  <a:pt x="13" y="65"/>
                  <a:pt x="13" y="64"/>
                </a:cubicBezTo>
                <a:cubicBezTo>
                  <a:pt x="13" y="63"/>
                  <a:pt x="12" y="62"/>
                  <a:pt x="10" y="62"/>
                </a:cubicBezTo>
                <a:close/>
                <a:moveTo>
                  <a:pt x="126" y="62"/>
                </a:moveTo>
                <a:cubicBezTo>
                  <a:pt x="118" y="62"/>
                  <a:pt x="118" y="62"/>
                  <a:pt x="118" y="62"/>
                </a:cubicBezTo>
                <a:cubicBezTo>
                  <a:pt x="117" y="62"/>
                  <a:pt x="115" y="63"/>
                  <a:pt x="115" y="64"/>
                </a:cubicBezTo>
                <a:cubicBezTo>
                  <a:pt x="115" y="65"/>
                  <a:pt x="117" y="66"/>
                  <a:pt x="118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7" y="66"/>
                  <a:pt x="128" y="65"/>
                  <a:pt x="128" y="64"/>
                </a:cubicBezTo>
                <a:cubicBezTo>
                  <a:pt x="128" y="63"/>
                  <a:pt x="127" y="62"/>
                  <a:pt x="126" y="62"/>
                </a:cubicBezTo>
                <a:close/>
                <a:moveTo>
                  <a:pt x="25" y="100"/>
                </a:moveTo>
                <a:cubicBezTo>
                  <a:pt x="18" y="106"/>
                  <a:pt x="18" y="106"/>
                  <a:pt x="18" y="106"/>
                </a:cubicBezTo>
                <a:cubicBezTo>
                  <a:pt x="17" y="107"/>
                  <a:pt x="17" y="108"/>
                  <a:pt x="18" y="109"/>
                </a:cubicBezTo>
                <a:cubicBezTo>
                  <a:pt x="19" y="110"/>
                  <a:pt x="21" y="110"/>
                  <a:pt x="22" y="109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9" y="103"/>
                  <a:pt x="29" y="101"/>
                  <a:pt x="28" y="100"/>
                </a:cubicBezTo>
                <a:cubicBezTo>
                  <a:pt x="27" y="99"/>
                  <a:pt x="25" y="99"/>
                  <a:pt x="25" y="100"/>
                </a:cubicBezTo>
                <a:close/>
                <a:moveTo>
                  <a:pt x="101" y="27"/>
                </a:moveTo>
                <a:cubicBezTo>
                  <a:pt x="102" y="28"/>
                  <a:pt x="103" y="28"/>
                  <a:pt x="104" y="27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10" y="22"/>
                  <a:pt x="110" y="20"/>
                  <a:pt x="109" y="19"/>
                </a:cubicBezTo>
                <a:cubicBezTo>
                  <a:pt x="108" y="18"/>
                  <a:pt x="107" y="18"/>
                  <a:pt x="106" y="19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0" y="25"/>
                  <a:pt x="100" y="26"/>
                  <a:pt x="101" y="27"/>
                </a:cubicBezTo>
                <a:close/>
                <a:moveTo>
                  <a:pt x="64" y="12"/>
                </a:moveTo>
                <a:cubicBezTo>
                  <a:pt x="65" y="12"/>
                  <a:pt x="66" y="11"/>
                  <a:pt x="66" y="10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ubicBezTo>
                  <a:pt x="63" y="0"/>
                  <a:pt x="61" y="1"/>
                  <a:pt x="61" y="2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1"/>
                  <a:pt x="63" y="12"/>
                  <a:pt x="64" y="12"/>
                </a:cubicBezTo>
                <a:close/>
                <a:moveTo>
                  <a:pt x="104" y="100"/>
                </a:moveTo>
                <a:cubicBezTo>
                  <a:pt x="103" y="99"/>
                  <a:pt x="102" y="99"/>
                  <a:pt x="101" y="100"/>
                </a:cubicBezTo>
                <a:cubicBezTo>
                  <a:pt x="100" y="101"/>
                  <a:pt x="100" y="103"/>
                  <a:pt x="101" y="104"/>
                </a:cubicBezTo>
                <a:cubicBezTo>
                  <a:pt x="106" y="109"/>
                  <a:pt x="106" y="109"/>
                  <a:pt x="106" y="109"/>
                </a:cubicBezTo>
                <a:cubicBezTo>
                  <a:pt x="107" y="110"/>
                  <a:pt x="108" y="110"/>
                  <a:pt x="109" y="109"/>
                </a:cubicBezTo>
                <a:cubicBezTo>
                  <a:pt x="110" y="108"/>
                  <a:pt x="110" y="107"/>
                  <a:pt x="109" y="106"/>
                </a:cubicBezTo>
                <a:cubicBezTo>
                  <a:pt x="104" y="100"/>
                  <a:pt x="104" y="100"/>
                  <a:pt x="104" y="100"/>
                </a:cubicBezTo>
                <a:close/>
                <a:moveTo>
                  <a:pt x="25" y="27"/>
                </a:moveTo>
                <a:cubicBezTo>
                  <a:pt x="25" y="28"/>
                  <a:pt x="27" y="28"/>
                  <a:pt x="28" y="27"/>
                </a:cubicBezTo>
                <a:cubicBezTo>
                  <a:pt x="29" y="26"/>
                  <a:pt x="29" y="25"/>
                  <a:pt x="28" y="24"/>
                </a:cubicBezTo>
                <a:cubicBezTo>
                  <a:pt x="22" y="19"/>
                  <a:pt x="22" y="19"/>
                  <a:pt x="22" y="19"/>
                </a:cubicBezTo>
                <a:cubicBezTo>
                  <a:pt x="21" y="18"/>
                  <a:pt x="19" y="18"/>
                  <a:pt x="18" y="19"/>
                </a:cubicBezTo>
                <a:cubicBezTo>
                  <a:pt x="17" y="20"/>
                  <a:pt x="17" y="22"/>
                  <a:pt x="18" y="22"/>
                </a:cubicBezTo>
                <a:cubicBezTo>
                  <a:pt x="25" y="27"/>
                  <a:pt x="25" y="27"/>
                  <a:pt x="25" y="27"/>
                </a:cubicBezTo>
                <a:close/>
                <a:moveTo>
                  <a:pt x="70" y="17"/>
                </a:moveTo>
                <a:cubicBezTo>
                  <a:pt x="68" y="17"/>
                  <a:pt x="68" y="18"/>
                  <a:pt x="68" y="19"/>
                </a:cubicBezTo>
                <a:cubicBezTo>
                  <a:pt x="68" y="20"/>
                  <a:pt x="68" y="21"/>
                  <a:pt x="69" y="21"/>
                </a:cubicBezTo>
                <a:cubicBezTo>
                  <a:pt x="89" y="24"/>
                  <a:pt x="105" y="39"/>
                  <a:pt x="106" y="58"/>
                </a:cubicBezTo>
                <a:cubicBezTo>
                  <a:pt x="106" y="60"/>
                  <a:pt x="108" y="61"/>
                  <a:pt x="109" y="61"/>
                </a:cubicBezTo>
                <a:cubicBezTo>
                  <a:pt x="110" y="61"/>
                  <a:pt x="111" y="59"/>
                  <a:pt x="111" y="58"/>
                </a:cubicBezTo>
                <a:cubicBezTo>
                  <a:pt x="109" y="36"/>
                  <a:pt x="92" y="20"/>
                  <a:pt x="70" y="17"/>
                </a:cubicBezTo>
                <a:close/>
                <a:moveTo>
                  <a:pt x="109" y="67"/>
                </a:moveTo>
                <a:cubicBezTo>
                  <a:pt x="108" y="67"/>
                  <a:pt x="106" y="67"/>
                  <a:pt x="106" y="69"/>
                </a:cubicBezTo>
                <a:cubicBezTo>
                  <a:pt x="104" y="82"/>
                  <a:pt x="98" y="93"/>
                  <a:pt x="87" y="99"/>
                </a:cubicBezTo>
                <a:cubicBezTo>
                  <a:pt x="82" y="103"/>
                  <a:pt x="79" y="108"/>
                  <a:pt x="79" y="113"/>
                </a:cubicBezTo>
                <a:cubicBezTo>
                  <a:pt x="79" y="123"/>
                  <a:pt x="79" y="123"/>
                  <a:pt x="79" y="123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49" y="113"/>
                  <a:pt x="49" y="113"/>
                  <a:pt x="49" y="113"/>
                </a:cubicBezTo>
                <a:cubicBezTo>
                  <a:pt x="49" y="108"/>
                  <a:pt x="46" y="103"/>
                  <a:pt x="42" y="99"/>
                </a:cubicBezTo>
                <a:cubicBezTo>
                  <a:pt x="29" y="92"/>
                  <a:pt x="22" y="78"/>
                  <a:pt x="22" y="63"/>
                </a:cubicBezTo>
                <a:cubicBezTo>
                  <a:pt x="22" y="42"/>
                  <a:pt x="38" y="24"/>
                  <a:pt x="59" y="21"/>
                </a:cubicBezTo>
                <a:cubicBezTo>
                  <a:pt x="61" y="21"/>
                  <a:pt x="61" y="20"/>
                  <a:pt x="61" y="19"/>
                </a:cubicBezTo>
                <a:cubicBezTo>
                  <a:pt x="61" y="18"/>
                  <a:pt x="60" y="17"/>
                  <a:pt x="58" y="17"/>
                </a:cubicBezTo>
                <a:cubicBezTo>
                  <a:pt x="34" y="20"/>
                  <a:pt x="17" y="40"/>
                  <a:pt x="17" y="63"/>
                </a:cubicBezTo>
                <a:cubicBezTo>
                  <a:pt x="17" y="72"/>
                  <a:pt x="19" y="80"/>
                  <a:pt x="23" y="87"/>
                </a:cubicBezTo>
                <a:cubicBezTo>
                  <a:pt x="27" y="93"/>
                  <a:pt x="33" y="99"/>
                  <a:pt x="40" y="103"/>
                </a:cubicBezTo>
                <a:cubicBezTo>
                  <a:pt x="42" y="105"/>
                  <a:pt x="45" y="109"/>
                  <a:pt x="45" y="113"/>
                </a:cubicBezTo>
                <a:cubicBezTo>
                  <a:pt x="45" y="123"/>
                  <a:pt x="45" y="123"/>
                  <a:pt x="45" y="123"/>
                </a:cubicBezTo>
                <a:cubicBezTo>
                  <a:pt x="42" y="124"/>
                  <a:pt x="40" y="126"/>
                  <a:pt x="40" y="129"/>
                </a:cubicBezTo>
                <a:cubicBezTo>
                  <a:pt x="40" y="132"/>
                  <a:pt x="40" y="132"/>
                  <a:pt x="40" y="132"/>
                </a:cubicBezTo>
                <a:cubicBezTo>
                  <a:pt x="40" y="133"/>
                  <a:pt x="40" y="135"/>
                  <a:pt x="41" y="135"/>
                </a:cubicBezTo>
                <a:cubicBezTo>
                  <a:pt x="40" y="137"/>
                  <a:pt x="40" y="138"/>
                  <a:pt x="40" y="140"/>
                </a:cubicBezTo>
                <a:cubicBezTo>
                  <a:pt x="40" y="143"/>
                  <a:pt x="40" y="143"/>
                  <a:pt x="40" y="143"/>
                </a:cubicBezTo>
                <a:cubicBezTo>
                  <a:pt x="40" y="146"/>
                  <a:pt x="43" y="149"/>
                  <a:pt x="46" y="149"/>
                </a:cubicBezTo>
                <a:cubicBezTo>
                  <a:pt x="54" y="149"/>
                  <a:pt x="54" y="149"/>
                  <a:pt x="54" y="149"/>
                </a:cubicBezTo>
                <a:cubicBezTo>
                  <a:pt x="54" y="154"/>
                  <a:pt x="54" y="154"/>
                  <a:pt x="54" y="154"/>
                </a:cubicBezTo>
                <a:cubicBezTo>
                  <a:pt x="54" y="157"/>
                  <a:pt x="56" y="160"/>
                  <a:pt x="59" y="160"/>
                </a:cubicBezTo>
                <a:cubicBezTo>
                  <a:pt x="69" y="160"/>
                  <a:pt x="69" y="160"/>
                  <a:pt x="69" y="160"/>
                </a:cubicBezTo>
                <a:cubicBezTo>
                  <a:pt x="72" y="160"/>
                  <a:pt x="75" y="157"/>
                  <a:pt x="75" y="154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82" y="149"/>
                  <a:pt x="82" y="149"/>
                  <a:pt x="82" y="149"/>
                </a:cubicBezTo>
                <a:cubicBezTo>
                  <a:pt x="85" y="149"/>
                  <a:pt x="88" y="146"/>
                  <a:pt x="88" y="143"/>
                </a:cubicBezTo>
                <a:cubicBezTo>
                  <a:pt x="88" y="140"/>
                  <a:pt x="88" y="140"/>
                  <a:pt x="88" y="140"/>
                </a:cubicBezTo>
                <a:cubicBezTo>
                  <a:pt x="88" y="138"/>
                  <a:pt x="88" y="137"/>
                  <a:pt x="87" y="135"/>
                </a:cubicBezTo>
                <a:cubicBezTo>
                  <a:pt x="88" y="135"/>
                  <a:pt x="88" y="133"/>
                  <a:pt x="88" y="132"/>
                </a:cubicBezTo>
                <a:cubicBezTo>
                  <a:pt x="88" y="129"/>
                  <a:pt x="88" y="129"/>
                  <a:pt x="88" y="129"/>
                </a:cubicBezTo>
                <a:cubicBezTo>
                  <a:pt x="88" y="126"/>
                  <a:pt x="87" y="124"/>
                  <a:pt x="84" y="123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09"/>
                  <a:pt x="86" y="105"/>
                  <a:pt x="89" y="103"/>
                </a:cubicBezTo>
                <a:cubicBezTo>
                  <a:pt x="101" y="96"/>
                  <a:pt x="110" y="83"/>
                  <a:pt x="111" y="69"/>
                </a:cubicBezTo>
                <a:cubicBezTo>
                  <a:pt x="111" y="68"/>
                  <a:pt x="110" y="67"/>
                  <a:pt x="109" y="67"/>
                </a:cubicBezTo>
                <a:close/>
                <a:moveTo>
                  <a:pt x="70" y="154"/>
                </a:moveTo>
                <a:cubicBezTo>
                  <a:pt x="70" y="155"/>
                  <a:pt x="69" y="155"/>
                  <a:pt x="69" y="155"/>
                </a:cubicBezTo>
                <a:cubicBezTo>
                  <a:pt x="59" y="155"/>
                  <a:pt x="59" y="155"/>
                  <a:pt x="59" y="155"/>
                </a:cubicBezTo>
                <a:cubicBezTo>
                  <a:pt x="59" y="155"/>
                  <a:pt x="58" y="155"/>
                  <a:pt x="58" y="154"/>
                </a:cubicBezTo>
                <a:cubicBezTo>
                  <a:pt x="58" y="149"/>
                  <a:pt x="58" y="149"/>
                  <a:pt x="58" y="149"/>
                </a:cubicBezTo>
                <a:cubicBezTo>
                  <a:pt x="70" y="149"/>
                  <a:pt x="70" y="149"/>
                  <a:pt x="70" y="149"/>
                </a:cubicBezTo>
                <a:lnTo>
                  <a:pt x="70" y="154"/>
                </a:lnTo>
                <a:close/>
                <a:moveTo>
                  <a:pt x="83" y="143"/>
                </a:moveTo>
                <a:cubicBezTo>
                  <a:pt x="83" y="144"/>
                  <a:pt x="83" y="144"/>
                  <a:pt x="82" y="144"/>
                </a:cubicBezTo>
                <a:cubicBezTo>
                  <a:pt x="46" y="144"/>
                  <a:pt x="46" y="144"/>
                  <a:pt x="46" y="144"/>
                </a:cubicBezTo>
                <a:cubicBezTo>
                  <a:pt x="45" y="144"/>
                  <a:pt x="45" y="144"/>
                  <a:pt x="45" y="143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39"/>
                  <a:pt x="45" y="138"/>
                  <a:pt x="46" y="138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83" y="138"/>
                  <a:pt x="83" y="139"/>
                  <a:pt x="83" y="140"/>
                </a:cubicBezTo>
                <a:lnTo>
                  <a:pt x="83" y="143"/>
                </a:lnTo>
                <a:close/>
                <a:moveTo>
                  <a:pt x="83" y="132"/>
                </a:moveTo>
                <a:cubicBezTo>
                  <a:pt x="83" y="133"/>
                  <a:pt x="83" y="133"/>
                  <a:pt x="82" y="133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5" y="133"/>
                  <a:pt x="45" y="133"/>
                  <a:pt x="45" y="132"/>
                </a:cubicBezTo>
                <a:cubicBezTo>
                  <a:pt x="45" y="129"/>
                  <a:pt x="45" y="129"/>
                  <a:pt x="45" y="129"/>
                </a:cubicBezTo>
                <a:cubicBezTo>
                  <a:pt x="45" y="128"/>
                  <a:pt x="45" y="127"/>
                  <a:pt x="46" y="127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3" y="127"/>
                  <a:pt x="83" y="128"/>
                  <a:pt x="83" y="129"/>
                </a:cubicBezTo>
                <a:lnTo>
                  <a:pt x="83" y="132"/>
                </a:ln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0">
            <a:extLst>
              <a:ext uri="{FF2B5EF4-FFF2-40B4-BE49-F238E27FC236}">
                <a16:creationId xmlns:a16="http://schemas.microsoft.com/office/drawing/2014/main" id="{704D30C0-6BF9-D5F4-7186-B4C11F0E2D71}"/>
              </a:ext>
            </a:extLst>
          </p:cNvPr>
          <p:cNvSpPr>
            <a:spLocks noEditPoints="1"/>
          </p:cNvSpPr>
          <p:nvPr/>
        </p:nvSpPr>
        <p:spPr bwMode="auto">
          <a:xfrm>
            <a:off x="4111376" y="3703495"/>
            <a:ext cx="389435" cy="382134"/>
          </a:xfrm>
          <a:custGeom>
            <a:avLst/>
            <a:gdLst>
              <a:gd name="T0" fmla="*/ 116 w 160"/>
              <a:gd name="T1" fmla="*/ 58 h 157"/>
              <a:gd name="T2" fmla="*/ 108 w 160"/>
              <a:gd name="T3" fmla="*/ 40 h 157"/>
              <a:gd name="T4" fmla="*/ 103 w 160"/>
              <a:gd name="T5" fmla="*/ 45 h 157"/>
              <a:gd name="T6" fmla="*/ 88 w 160"/>
              <a:gd name="T7" fmla="*/ 26 h 157"/>
              <a:gd name="T8" fmla="*/ 79 w 160"/>
              <a:gd name="T9" fmla="*/ 0 h 157"/>
              <a:gd name="T10" fmla="*/ 50 w 160"/>
              <a:gd name="T11" fmla="*/ 138 h 157"/>
              <a:gd name="T12" fmla="*/ 109 w 160"/>
              <a:gd name="T13" fmla="*/ 149 h 157"/>
              <a:gd name="T14" fmla="*/ 82 w 160"/>
              <a:gd name="T15" fmla="*/ 81 h 157"/>
              <a:gd name="T16" fmla="*/ 98 w 160"/>
              <a:gd name="T17" fmla="*/ 95 h 157"/>
              <a:gd name="T18" fmla="*/ 103 w 160"/>
              <a:gd name="T19" fmla="*/ 89 h 157"/>
              <a:gd name="T20" fmla="*/ 105 w 160"/>
              <a:gd name="T21" fmla="*/ 79 h 157"/>
              <a:gd name="T22" fmla="*/ 129 w 160"/>
              <a:gd name="T23" fmla="*/ 63 h 157"/>
              <a:gd name="T24" fmla="*/ 116 w 160"/>
              <a:gd name="T25" fmla="*/ 35 h 157"/>
              <a:gd name="T26" fmla="*/ 77 w 160"/>
              <a:gd name="T27" fmla="*/ 24 h 157"/>
              <a:gd name="T28" fmla="*/ 67 w 160"/>
              <a:gd name="T29" fmla="*/ 28 h 157"/>
              <a:gd name="T30" fmla="*/ 55 w 160"/>
              <a:gd name="T31" fmla="*/ 40 h 157"/>
              <a:gd name="T32" fmla="*/ 46 w 160"/>
              <a:gd name="T33" fmla="*/ 53 h 157"/>
              <a:gd name="T34" fmla="*/ 42 w 160"/>
              <a:gd name="T35" fmla="*/ 70 h 157"/>
              <a:gd name="T36" fmla="*/ 48 w 160"/>
              <a:gd name="T37" fmla="*/ 86 h 157"/>
              <a:gd name="T38" fmla="*/ 56 w 160"/>
              <a:gd name="T39" fmla="*/ 94 h 157"/>
              <a:gd name="T40" fmla="*/ 72 w 160"/>
              <a:gd name="T41" fmla="*/ 100 h 157"/>
              <a:gd name="T42" fmla="*/ 46 w 160"/>
              <a:gd name="T43" fmla="*/ 108 h 157"/>
              <a:gd name="T44" fmla="*/ 74 w 160"/>
              <a:gd name="T45" fmla="*/ 91 h 157"/>
              <a:gd name="T46" fmla="*/ 61 w 160"/>
              <a:gd name="T47" fmla="*/ 91 h 157"/>
              <a:gd name="T48" fmla="*/ 51 w 160"/>
              <a:gd name="T49" fmla="*/ 82 h 157"/>
              <a:gd name="T50" fmla="*/ 49 w 160"/>
              <a:gd name="T51" fmla="*/ 66 h 157"/>
              <a:gd name="T52" fmla="*/ 52 w 160"/>
              <a:gd name="T53" fmla="*/ 53 h 157"/>
              <a:gd name="T54" fmla="*/ 57 w 160"/>
              <a:gd name="T55" fmla="*/ 45 h 157"/>
              <a:gd name="T56" fmla="*/ 67 w 160"/>
              <a:gd name="T57" fmla="*/ 35 h 157"/>
              <a:gd name="T58" fmla="*/ 77 w 160"/>
              <a:gd name="T59" fmla="*/ 40 h 157"/>
              <a:gd name="T60" fmla="*/ 77 w 160"/>
              <a:gd name="T61" fmla="*/ 45 h 157"/>
              <a:gd name="T62" fmla="*/ 102 w 160"/>
              <a:gd name="T63" fmla="*/ 146 h 157"/>
              <a:gd name="T64" fmla="*/ 101 w 160"/>
              <a:gd name="T65" fmla="*/ 141 h 157"/>
              <a:gd name="T66" fmla="*/ 100 w 160"/>
              <a:gd name="T67" fmla="*/ 100 h 157"/>
              <a:gd name="T68" fmla="*/ 95 w 160"/>
              <a:gd name="T69" fmla="*/ 21 h 157"/>
              <a:gd name="T70" fmla="*/ 100 w 160"/>
              <a:gd name="T71" fmla="*/ 76 h 157"/>
              <a:gd name="T72" fmla="*/ 129 w 160"/>
              <a:gd name="T73" fmla="*/ 74 h 157"/>
              <a:gd name="T74" fmla="*/ 101 w 160"/>
              <a:gd name="T75" fmla="*/ 125 h 157"/>
              <a:gd name="T76" fmla="*/ 108 w 160"/>
              <a:gd name="T77" fmla="*/ 115 h 157"/>
              <a:gd name="T78" fmla="*/ 113 w 160"/>
              <a:gd name="T79" fmla="*/ 107 h 157"/>
              <a:gd name="T80" fmla="*/ 118 w 160"/>
              <a:gd name="T81" fmla="*/ 97 h 157"/>
              <a:gd name="T82" fmla="*/ 124 w 160"/>
              <a:gd name="T83" fmla="*/ 88 h 157"/>
              <a:gd name="T84" fmla="*/ 132 w 160"/>
              <a:gd name="T85" fmla="*/ 54 h 157"/>
              <a:gd name="T86" fmla="*/ 132 w 160"/>
              <a:gd name="T87" fmla="*/ 53 h 157"/>
              <a:gd name="T88" fmla="*/ 130 w 160"/>
              <a:gd name="T89" fmla="*/ 43 h 157"/>
              <a:gd name="T90" fmla="*/ 127 w 160"/>
              <a:gd name="T91" fmla="*/ 34 h 157"/>
              <a:gd name="T92" fmla="*/ 122 w 160"/>
              <a:gd name="T93" fmla="*/ 25 h 157"/>
              <a:gd name="T94" fmla="*/ 118 w 160"/>
              <a:gd name="T95" fmla="*/ 21 h 157"/>
              <a:gd name="T96" fmla="*/ 106 w 160"/>
              <a:gd name="T97" fmla="*/ 12 h 157"/>
              <a:gd name="T98" fmla="*/ 102 w 160"/>
              <a:gd name="T99" fmla="*/ 11 h 157"/>
              <a:gd name="T100" fmla="*/ 92 w 160"/>
              <a:gd name="T101" fmla="*/ 7 h 157"/>
              <a:gd name="T102" fmla="*/ 11 w 160"/>
              <a:gd name="T103" fmla="*/ 147 h 157"/>
              <a:gd name="T104" fmla="*/ 7 w 160"/>
              <a:gd name="T105" fmla="*/ 152 h 157"/>
              <a:gd name="T106" fmla="*/ 11 w 160"/>
              <a:gd name="T107" fmla="*/ 147 h 157"/>
              <a:gd name="T108" fmla="*/ 7 w 160"/>
              <a:gd name="T109" fmla="*/ 147 h 157"/>
              <a:gd name="T110" fmla="*/ 155 w 160"/>
              <a:gd name="T111" fmla="*/ 5 h 157"/>
              <a:gd name="T112" fmla="*/ 149 w 160"/>
              <a:gd name="T113" fmla="*/ 11 h 157"/>
              <a:gd name="T114" fmla="*/ 160 w 160"/>
              <a:gd name="T115" fmla="*/ 5 h 157"/>
              <a:gd name="T116" fmla="*/ 149 w 160"/>
              <a:gd name="T117" fmla="*/ 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0" h="157">
                <a:moveTo>
                  <a:pt x="129" y="63"/>
                </a:moveTo>
                <a:cubicBezTo>
                  <a:pt x="125" y="63"/>
                  <a:pt x="123" y="65"/>
                  <a:pt x="122" y="68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8" y="58"/>
                  <a:pt x="119" y="56"/>
                  <a:pt x="119" y="55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23" y="43"/>
                  <a:pt x="124" y="39"/>
                  <a:pt x="124" y="35"/>
                </a:cubicBezTo>
                <a:cubicBezTo>
                  <a:pt x="122" y="30"/>
                  <a:pt x="118" y="28"/>
                  <a:pt x="113" y="30"/>
                </a:cubicBezTo>
                <a:cubicBezTo>
                  <a:pt x="109" y="31"/>
                  <a:pt x="107" y="35"/>
                  <a:pt x="108" y="40"/>
                </a:cubicBezTo>
                <a:cubicBezTo>
                  <a:pt x="109" y="42"/>
                  <a:pt x="111" y="44"/>
                  <a:pt x="113" y="45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105" y="46"/>
                  <a:pt x="104" y="45"/>
                  <a:pt x="103" y="45"/>
                </a:cubicBezTo>
                <a:cubicBezTo>
                  <a:pt x="98" y="45"/>
                  <a:pt x="98" y="45"/>
                  <a:pt x="98" y="45"/>
                </a:cubicBezTo>
                <a:cubicBezTo>
                  <a:pt x="98" y="31"/>
                  <a:pt x="98" y="31"/>
                  <a:pt x="98" y="31"/>
                </a:cubicBezTo>
                <a:cubicBezTo>
                  <a:pt x="102" y="30"/>
                  <a:pt x="103" y="25"/>
                  <a:pt x="103" y="21"/>
                </a:cubicBezTo>
                <a:cubicBezTo>
                  <a:pt x="101" y="17"/>
                  <a:pt x="97" y="15"/>
                  <a:pt x="93" y="16"/>
                </a:cubicBezTo>
                <a:cubicBezTo>
                  <a:pt x="88" y="18"/>
                  <a:pt x="86" y="22"/>
                  <a:pt x="88" y="26"/>
                </a:cubicBezTo>
                <a:cubicBezTo>
                  <a:pt x="88" y="29"/>
                  <a:pt x="90" y="30"/>
                  <a:pt x="93" y="31"/>
                </a:cubicBezTo>
                <a:cubicBezTo>
                  <a:pt x="93" y="45"/>
                  <a:pt x="93" y="45"/>
                  <a:pt x="93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2"/>
                  <a:pt x="81" y="0"/>
                  <a:pt x="79" y="0"/>
                </a:cubicBezTo>
                <a:cubicBezTo>
                  <a:pt x="47" y="0"/>
                  <a:pt x="21" y="24"/>
                  <a:pt x="21" y="54"/>
                </a:cubicBezTo>
                <a:cubicBezTo>
                  <a:pt x="21" y="68"/>
                  <a:pt x="27" y="86"/>
                  <a:pt x="36" y="102"/>
                </a:cubicBezTo>
                <a:cubicBezTo>
                  <a:pt x="38" y="105"/>
                  <a:pt x="40" y="108"/>
                  <a:pt x="42" y="111"/>
                </a:cubicBezTo>
                <a:cubicBezTo>
                  <a:pt x="47" y="118"/>
                  <a:pt x="52" y="125"/>
                  <a:pt x="53" y="132"/>
                </a:cubicBezTo>
                <a:cubicBezTo>
                  <a:pt x="51" y="134"/>
                  <a:pt x="50" y="135"/>
                  <a:pt x="50" y="138"/>
                </a:cubicBezTo>
                <a:cubicBezTo>
                  <a:pt x="50" y="140"/>
                  <a:pt x="51" y="142"/>
                  <a:pt x="51" y="143"/>
                </a:cubicBezTo>
                <a:cubicBezTo>
                  <a:pt x="50" y="145"/>
                  <a:pt x="49" y="147"/>
                  <a:pt x="49" y="149"/>
                </a:cubicBezTo>
                <a:cubicBezTo>
                  <a:pt x="49" y="153"/>
                  <a:pt x="52" y="156"/>
                  <a:pt x="57" y="157"/>
                </a:cubicBezTo>
                <a:cubicBezTo>
                  <a:pt x="102" y="157"/>
                  <a:pt x="102" y="157"/>
                  <a:pt x="102" y="157"/>
                </a:cubicBezTo>
                <a:cubicBezTo>
                  <a:pt x="106" y="156"/>
                  <a:pt x="109" y="153"/>
                  <a:pt x="109" y="149"/>
                </a:cubicBezTo>
                <a:cubicBezTo>
                  <a:pt x="109" y="146"/>
                  <a:pt x="108" y="145"/>
                  <a:pt x="107" y="143"/>
                </a:cubicBezTo>
                <a:cubicBezTo>
                  <a:pt x="108" y="141"/>
                  <a:pt x="108" y="140"/>
                  <a:pt x="108" y="138"/>
                </a:cubicBezTo>
                <a:cubicBezTo>
                  <a:pt x="108" y="134"/>
                  <a:pt x="105" y="130"/>
                  <a:pt x="101" y="130"/>
                </a:cubicBezTo>
                <a:cubicBezTo>
                  <a:pt x="82" y="130"/>
                  <a:pt x="82" y="130"/>
                  <a:pt x="82" y="130"/>
                </a:cubicBezTo>
                <a:cubicBezTo>
                  <a:pt x="82" y="81"/>
                  <a:pt x="82" y="81"/>
                  <a:pt x="82" y="81"/>
                </a:cubicBezTo>
                <a:cubicBezTo>
                  <a:pt x="87" y="81"/>
                  <a:pt x="87" y="81"/>
                  <a:pt x="87" y="81"/>
                </a:cubicBezTo>
                <a:cubicBezTo>
                  <a:pt x="87" y="89"/>
                  <a:pt x="87" y="89"/>
                  <a:pt x="87" y="89"/>
                </a:cubicBezTo>
                <a:cubicBezTo>
                  <a:pt x="87" y="90"/>
                  <a:pt x="88" y="91"/>
                  <a:pt x="90" y="91"/>
                </a:cubicBezTo>
                <a:cubicBezTo>
                  <a:pt x="98" y="91"/>
                  <a:pt x="98" y="91"/>
                  <a:pt x="98" y="91"/>
                </a:cubicBezTo>
                <a:cubicBezTo>
                  <a:pt x="98" y="95"/>
                  <a:pt x="98" y="95"/>
                  <a:pt x="98" y="95"/>
                </a:cubicBezTo>
                <a:cubicBezTo>
                  <a:pt x="93" y="96"/>
                  <a:pt x="92" y="100"/>
                  <a:pt x="93" y="105"/>
                </a:cubicBezTo>
                <a:cubicBezTo>
                  <a:pt x="94" y="109"/>
                  <a:pt x="98" y="110"/>
                  <a:pt x="103" y="110"/>
                </a:cubicBezTo>
                <a:cubicBezTo>
                  <a:pt x="107" y="108"/>
                  <a:pt x="109" y="104"/>
                  <a:pt x="108" y="100"/>
                </a:cubicBezTo>
                <a:cubicBezTo>
                  <a:pt x="107" y="97"/>
                  <a:pt x="105" y="95"/>
                  <a:pt x="103" y="95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103" y="88"/>
                  <a:pt x="102" y="86"/>
                  <a:pt x="100" y="86"/>
                </a:cubicBezTo>
                <a:cubicBezTo>
                  <a:pt x="93" y="86"/>
                  <a:pt x="93" y="86"/>
                  <a:pt x="93" y="86"/>
                </a:cubicBezTo>
                <a:cubicBezTo>
                  <a:pt x="93" y="81"/>
                  <a:pt x="93" y="81"/>
                  <a:pt x="93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4" y="81"/>
                  <a:pt x="105" y="80"/>
                  <a:pt x="105" y="79"/>
                </a:cubicBezTo>
                <a:cubicBezTo>
                  <a:pt x="105" y="74"/>
                  <a:pt x="105" y="74"/>
                  <a:pt x="105" y="74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23" y="77"/>
                  <a:pt x="128" y="80"/>
                  <a:pt x="132" y="78"/>
                </a:cubicBezTo>
                <a:cubicBezTo>
                  <a:pt x="135" y="76"/>
                  <a:pt x="138" y="72"/>
                  <a:pt x="136" y="68"/>
                </a:cubicBezTo>
                <a:cubicBezTo>
                  <a:pt x="135" y="65"/>
                  <a:pt x="132" y="63"/>
                  <a:pt x="129" y="63"/>
                </a:cubicBezTo>
                <a:close/>
                <a:moveTo>
                  <a:pt x="116" y="35"/>
                </a:moveTo>
                <a:cubicBezTo>
                  <a:pt x="118" y="35"/>
                  <a:pt x="119" y="35"/>
                  <a:pt x="119" y="37"/>
                </a:cubicBezTo>
                <a:cubicBezTo>
                  <a:pt x="119" y="39"/>
                  <a:pt x="118" y="40"/>
                  <a:pt x="116" y="40"/>
                </a:cubicBezTo>
                <a:cubicBezTo>
                  <a:pt x="114" y="40"/>
                  <a:pt x="113" y="39"/>
                  <a:pt x="113" y="37"/>
                </a:cubicBezTo>
                <a:cubicBezTo>
                  <a:pt x="113" y="35"/>
                  <a:pt x="114" y="35"/>
                  <a:pt x="116" y="35"/>
                </a:cubicBezTo>
                <a:close/>
                <a:moveTo>
                  <a:pt x="46" y="108"/>
                </a:moveTo>
                <a:cubicBezTo>
                  <a:pt x="45" y="105"/>
                  <a:pt x="42" y="102"/>
                  <a:pt x="41" y="100"/>
                </a:cubicBezTo>
                <a:cubicBezTo>
                  <a:pt x="32" y="85"/>
                  <a:pt x="27" y="66"/>
                  <a:pt x="27" y="54"/>
                </a:cubicBezTo>
                <a:cubicBezTo>
                  <a:pt x="27" y="28"/>
                  <a:pt x="48" y="7"/>
                  <a:pt x="77" y="6"/>
                </a:cubicBezTo>
                <a:cubicBezTo>
                  <a:pt x="77" y="24"/>
                  <a:pt x="77" y="24"/>
                  <a:pt x="77" y="24"/>
                </a:cubicBezTo>
                <a:cubicBezTo>
                  <a:pt x="76" y="24"/>
                  <a:pt x="75" y="24"/>
                  <a:pt x="74" y="24"/>
                </a:cubicBezTo>
                <a:cubicBezTo>
                  <a:pt x="73" y="24"/>
                  <a:pt x="72" y="25"/>
                  <a:pt x="72" y="26"/>
                </a:cubicBezTo>
                <a:cubicBezTo>
                  <a:pt x="72" y="30"/>
                  <a:pt x="72" y="30"/>
                  <a:pt x="72" y="30"/>
                </a:cubicBezTo>
                <a:cubicBezTo>
                  <a:pt x="69" y="30"/>
                  <a:pt x="69" y="30"/>
                  <a:pt x="69" y="30"/>
                </a:cubicBezTo>
                <a:cubicBezTo>
                  <a:pt x="67" y="28"/>
                  <a:pt x="67" y="28"/>
                  <a:pt x="67" y="28"/>
                </a:cubicBezTo>
                <a:cubicBezTo>
                  <a:pt x="66" y="27"/>
                  <a:pt x="65" y="26"/>
                  <a:pt x="64" y="27"/>
                </a:cubicBezTo>
                <a:cubicBezTo>
                  <a:pt x="61" y="28"/>
                  <a:pt x="58" y="30"/>
                  <a:pt x="56" y="32"/>
                </a:cubicBezTo>
                <a:cubicBezTo>
                  <a:pt x="55" y="32"/>
                  <a:pt x="54" y="34"/>
                  <a:pt x="55" y="35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40"/>
                  <a:pt x="55" y="40"/>
                  <a:pt x="55" y="40"/>
                </a:cubicBezTo>
                <a:cubicBezTo>
                  <a:pt x="51" y="39"/>
                  <a:pt x="51" y="39"/>
                  <a:pt x="51" y="39"/>
                </a:cubicBezTo>
                <a:cubicBezTo>
                  <a:pt x="50" y="38"/>
                  <a:pt x="49" y="39"/>
                  <a:pt x="48" y="40"/>
                </a:cubicBezTo>
                <a:cubicBezTo>
                  <a:pt x="46" y="42"/>
                  <a:pt x="45" y="45"/>
                  <a:pt x="43" y="48"/>
                </a:cubicBezTo>
                <a:cubicBezTo>
                  <a:pt x="42" y="49"/>
                  <a:pt x="43" y="50"/>
                  <a:pt x="44" y="50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5"/>
                  <a:pt x="46" y="55"/>
                  <a:pt x="46" y="55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40" y="57"/>
                  <a:pt x="40" y="59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9"/>
                  <a:pt x="41" y="70"/>
                  <a:pt x="42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3"/>
                  <a:pt x="46" y="73"/>
                  <a:pt x="46" y="73"/>
                </a:cubicBezTo>
                <a:cubicBezTo>
                  <a:pt x="44" y="75"/>
                  <a:pt x="44" y="75"/>
                  <a:pt x="44" y="75"/>
                </a:cubicBezTo>
                <a:cubicBezTo>
                  <a:pt x="43" y="76"/>
                  <a:pt x="42" y="77"/>
                  <a:pt x="43" y="78"/>
                </a:cubicBezTo>
                <a:cubicBezTo>
                  <a:pt x="45" y="81"/>
                  <a:pt x="46" y="84"/>
                  <a:pt x="48" y="86"/>
                </a:cubicBezTo>
                <a:cubicBezTo>
                  <a:pt x="49" y="87"/>
                  <a:pt x="50" y="88"/>
                  <a:pt x="51" y="87"/>
                </a:cubicBezTo>
                <a:cubicBezTo>
                  <a:pt x="55" y="86"/>
                  <a:pt x="55" y="86"/>
                  <a:pt x="55" y="86"/>
                </a:cubicBezTo>
                <a:cubicBezTo>
                  <a:pt x="55" y="86"/>
                  <a:pt x="56" y="87"/>
                  <a:pt x="56" y="88"/>
                </a:cubicBezTo>
                <a:cubicBezTo>
                  <a:pt x="55" y="91"/>
                  <a:pt x="55" y="91"/>
                  <a:pt x="55" y="91"/>
                </a:cubicBezTo>
                <a:cubicBezTo>
                  <a:pt x="54" y="92"/>
                  <a:pt x="55" y="94"/>
                  <a:pt x="56" y="94"/>
                </a:cubicBezTo>
                <a:cubicBezTo>
                  <a:pt x="58" y="96"/>
                  <a:pt x="61" y="98"/>
                  <a:pt x="64" y="99"/>
                </a:cubicBezTo>
                <a:cubicBezTo>
                  <a:pt x="65" y="100"/>
                  <a:pt x="66" y="99"/>
                  <a:pt x="67" y="98"/>
                </a:cubicBezTo>
                <a:cubicBezTo>
                  <a:pt x="69" y="95"/>
                  <a:pt x="69" y="95"/>
                  <a:pt x="69" y="95"/>
                </a:cubicBezTo>
                <a:cubicBezTo>
                  <a:pt x="72" y="95"/>
                  <a:pt x="72" y="95"/>
                  <a:pt x="72" y="95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0"/>
                  <a:pt x="73" y="101"/>
                  <a:pt x="74" y="101"/>
                </a:cubicBezTo>
                <a:cubicBezTo>
                  <a:pt x="75" y="102"/>
                  <a:pt x="76" y="102"/>
                  <a:pt x="77" y="102"/>
                </a:cubicBezTo>
                <a:cubicBezTo>
                  <a:pt x="77" y="130"/>
                  <a:pt x="77" y="130"/>
                  <a:pt x="77" y="130"/>
                </a:cubicBezTo>
                <a:cubicBezTo>
                  <a:pt x="58" y="130"/>
                  <a:pt x="58" y="130"/>
                  <a:pt x="58" y="130"/>
                </a:cubicBezTo>
                <a:cubicBezTo>
                  <a:pt x="57" y="123"/>
                  <a:pt x="51" y="115"/>
                  <a:pt x="46" y="108"/>
                </a:cubicBezTo>
                <a:close/>
                <a:moveTo>
                  <a:pt x="56" y="63"/>
                </a:moveTo>
                <a:cubicBezTo>
                  <a:pt x="56" y="75"/>
                  <a:pt x="65" y="85"/>
                  <a:pt x="77" y="86"/>
                </a:cubicBezTo>
                <a:cubicBezTo>
                  <a:pt x="77" y="95"/>
                  <a:pt x="77" y="95"/>
                  <a:pt x="77" y="95"/>
                </a:cubicBezTo>
                <a:cubicBezTo>
                  <a:pt x="76" y="93"/>
                  <a:pt x="76" y="93"/>
                  <a:pt x="76" y="93"/>
                </a:cubicBezTo>
                <a:cubicBezTo>
                  <a:pt x="76" y="92"/>
                  <a:pt x="75" y="91"/>
                  <a:pt x="74" y="91"/>
                </a:cubicBezTo>
                <a:cubicBezTo>
                  <a:pt x="72" y="90"/>
                  <a:pt x="71" y="90"/>
                  <a:pt x="70" y="90"/>
                </a:cubicBezTo>
                <a:cubicBezTo>
                  <a:pt x="69" y="90"/>
                  <a:pt x="69" y="90"/>
                  <a:pt x="68" y="90"/>
                </a:cubicBezTo>
                <a:cubicBezTo>
                  <a:pt x="68" y="90"/>
                  <a:pt x="67" y="90"/>
                  <a:pt x="67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3" y="93"/>
                  <a:pt x="62" y="92"/>
                  <a:pt x="61" y="91"/>
                </a:cubicBezTo>
                <a:cubicBezTo>
                  <a:pt x="62" y="88"/>
                  <a:pt x="62" y="88"/>
                  <a:pt x="62" y="88"/>
                </a:cubicBezTo>
                <a:cubicBezTo>
                  <a:pt x="62" y="86"/>
                  <a:pt x="62" y="85"/>
                  <a:pt x="61" y="85"/>
                </a:cubicBezTo>
                <a:cubicBezTo>
                  <a:pt x="59" y="84"/>
                  <a:pt x="58" y="83"/>
                  <a:pt x="57" y="81"/>
                </a:cubicBezTo>
                <a:cubicBezTo>
                  <a:pt x="56" y="80"/>
                  <a:pt x="56" y="80"/>
                  <a:pt x="55" y="80"/>
                </a:cubicBezTo>
                <a:cubicBezTo>
                  <a:pt x="51" y="82"/>
                  <a:pt x="51" y="82"/>
                  <a:pt x="51" y="82"/>
                </a:cubicBezTo>
                <a:cubicBezTo>
                  <a:pt x="50" y="80"/>
                  <a:pt x="49" y="80"/>
                  <a:pt x="49" y="78"/>
                </a:cubicBezTo>
                <a:cubicBezTo>
                  <a:pt x="51" y="75"/>
                  <a:pt x="51" y="75"/>
                  <a:pt x="51" y="75"/>
                </a:cubicBezTo>
                <a:cubicBezTo>
                  <a:pt x="52" y="75"/>
                  <a:pt x="52" y="74"/>
                  <a:pt x="52" y="73"/>
                </a:cubicBezTo>
                <a:cubicBezTo>
                  <a:pt x="51" y="71"/>
                  <a:pt x="51" y="70"/>
                  <a:pt x="51" y="68"/>
                </a:cubicBezTo>
                <a:cubicBezTo>
                  <a:pt x="51" y="67"/>
                  <a:pt x="50" y="66"/>
                  <a:pt x="49" y="66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0"/>
                  <a:pt x="46" y="60"/>
                  <a:pt x="46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50" y="60"/>
                  <a:pt x="51" y="59"/>
                  <a:pt x="51" y="58"/>
                </a:cubicBezTo>
                <a:cubicBezTo>
                  <a:pt x="51" y="56"/>
                  <a:pt x="51" y="55"/>
                  <a:pt x="52" y="53"/>
                </a:cubicBezTo>
                <a:cubicBezTo>
                  <a:pt x="52" y="52"/>
                  <a:pt x="52" y="51"/>
                  <a:pt x="51" y="50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7"/>
                  <a:pt x="50" y="45"/>
                  <a:pt x="51" y="44"/>
                </a:cubicBezTo>
                <a:cubicBezTo>
                  <a:pt x="55" y="45"/>
                  <a:pt x="55" y="45"/>
                  <a:pt x="55" y="45"/>
                </a:cubicBezTo>
                <a:cubicBezTo>
                  <a:pt x="56" y="45"/>
                  <a:pt x="56" y="45"/>
                  <a:pt x="57" y="45"/>
                </a:cubicBezTo>
                <a:cubicBezTo>
                  <a:pt x="58" y="43"/>
                  <a:pt x="59" y="42"/>
                  <a:pt x="61" y="41"/>
                </a:cubicBezTo>
                <a:cubicBezTo>
                  <a:pt x="62" y="40"/>
                  <a:pt x="62" y="40"/>
                  <a:pt x="62" y="39"/>
                </a:cubicBezTo>
                <a:cubicBezTo>
                  <a:pt x="61" y="35"/>
                  <a:pt x="61" y="35"/>
                  <a:pt x="61" y="35"/>
                </a:cubicBezTo>
                <a:cubicBezTo>
                  <a:pt x="62" y="34"/>
                  <a:pt x="63" y="33"/>
                  <a:pt x="64" y="33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36"/>
                  <a:pt x="68" y="36"/>
                  <a:pt x="70" y="36"/>
                </a:cubicBezTo>
                <a:cubicBezTo>
                  <a:pt x="71" y="35"/>
                  <a:pt x="72" y="35"/>
                  <a:pt x="74" y="35"/>
                </a:cubicBezTo>
                <a:cubicBezTo>
                  <a:pt x="75" y="35"/>
                  <a:pt x="76" y="34"/>
                  <a:pt x="76" y="33"/>
                </a:cubicBezTo>
                <a:cubicBezTo>
                  <a:pt x="77" y="30"/>
                  <a:pt x="77" y="30"/>
                  <a:pt x="77" y="30"/>
                </a:cubicBezTo>
                <a:cubicBezTo>
                  <a:pt x="77" y="40"/>
                  <a:pt x="77" y="40"/>
                  <a:pt x="77" y="40"/>
                </a:cubicBezTo>
                <a:cubicBezTo>
                  <a:pt x="65" y="41"/>
                  <a:pt x="56" y="51"/>
                  <a:pt x="56" y="63"/>
                </a:cubicBezTo>
                <a:close/>
                <a:moveTo>
                  <a:pt x="77" y="45"/>
                </a:moveTo>
                <a:cubicBezTo>
                  <a:pt x="77" y="81"/>
                  <a:pt x="77" y="81"/>
                  <a:pt x="77" y="81"/>
                </a:cubicBezTo>
                <a:cubicBezTo>
                  <a:pt x="67" y="80"/>
                  <a:pt x="60" y="70"/>
                  <a:pt x="61" y="60"/>
                </a:cubicBezTo>
                <a:cubicBezTo>
                  <a:pt x="62" y="52"/>
                  <a:pt x="68" y="46"/>
                  <a:pt x="77" y="45"/>
                </a:cubicBezTo>
                <a:close/>
                <a:moveTo>
                  <a:pt x="102" y="151"/>
                </a:moveTo>
                <a:cubicBezTo>
                  <a:pt x="57" y="151"/>
                  <a:pt x="57" y="151"/>
                  <a:pt x="57" y="151"/>
                </a:cubicBezTo>
                <a:cubicBezTo>
                  <a:pt x="56" y="151"/>
                  <a:pt x="54" y="150"/>
                  <a:pt x="54" y="149"/>
                </a:cubicBezTo>
                <a:cubicBezTo>
                  <a:pt x="54" y="147"/>
                  <a:pt x="56" y="146"/>
                  <a:pt x="5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103" y="146"/>
                  <a:pt x="104" y="147"/>
                  <a:pt x="104" y="149"/>
                </a:cubicBezTo>
                <a:cubicBezTo>
                  <a:pt x="104" y="150"/>
                  <a:pt x="103" y="151"/>
                  <a:pt x="102" y="151"/>
                </a:cubicBezTo>
                <a:close/>
                <a:moveTo>
                  <a:pt x="101" y="136"/>
                </a:moveTo>
                <a:cubicBezTo>
                  <a:pt x="102" y="135"/>
                  <a:pt x="103" y="137"/>
                  <a:pt x="103" y="138"/>
                </a:cubicBezTo>
                <a:cubicBezTo>
                  <a:pt x="103" y="140"/>
                  <a:pt x="103" y="141"/>
                  <a:pt x="101" y="141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6" y="141"/>
                  <a:pt x="55" y="140"/>
                  <a:pt x="55" y="138"/>
                </a:cubicBezTo>
                <a:cubicBezTo>
                  <a:pt x="55" y="137"/>
                  <a:pt x="56" y="135"/>
                  <a:pt x="57" y="136"/>
                </a:cubicBezTo>
                <a:lnTo>
                  <a:pt x="101" y="136"/>
                </a:lnTo>
                <a:close/>
                <a:moveTo>
                  <a:pt x="100" y="100"/>
                </a:moveTo>
                <a:cubicBezTo>
                  <a:pt x="102" y="100"/>
                  <a:pt x="103" y="100"/>
                  <a:pt x="103" y="102"/>
                </a:cubicBezTo>
                <a:cubicBezTo>
                  <a:pt x="103" y="104"/>
                  <a:pt x="102" y="105"/>
                  <a:pt x="100" y="105"/>
                </a:cubicBezTo>
                <a:cubicBezTo>
                  <a:pt x="98" y="105"/>
                  <a:pt x="98" y="104"/>
                  <a:pt x="98" y="102"/>
                </a:cubicBezTo>
                <a:cubicBezTo>
                  <a:pt x="98" y="100"/>
                  <a:pt x="98" y="100"/>
                  <a:pt x="100" y="100"/>
                </a:cubicBezTo>
                <a:close/>
                <a:moveTo>
                  <a:pt x="95" y="21"/>
                </a:moveTo>
                <a:cubicBezTo>
                  <a:pt x="97" y="21"/>
                  <a:pt x="98" y="22"/>
                  <a:pt x="98" y="24"/>
                </a:cubicBezTo>
                <a:cubicBezTo>
                  <a:pt x="98" y="25"/>
                  <a:pt x="97" y="26"/>
                  <a:pt x="95" y="26"/>
                </a:cubicBezTo>
                <a:cubicBezTo>
                  <a:pt x="93" y="26"/>
                  <a:pt x="93" y="25"/>
                  <a:pt x="93" y="24"/>
                </a:cubicBezTo>
                <a:cubicBezTo>
                  <a:pt x="93" y="22"/>
                  <a:pt x="93" y="21"/>
                  <a:pt x="95" y="21"/>
                </a:cubicBezTo>
                <a:close/>
                <a:moveTo>
                  <a:pt x="100" y="76"/>
                </a:moveTo>
                <a:cubicBezTo>
                  <a:pt x="82" y="76"/>
                  <a:pt x="82" y="76"/>
                  <a:pt x="82" y="76"/>
                </a:cubicBezTo>
                <a:cubicBezTo>
                  <a:pt x="82" y="50"/>
                  <a:pt x="82" y="50"/>
                  <a:pt x="82" y="50"/>
                </a:cubicBezTo>
                <a:cubicBezTo>
                  <a:pt x="100" y="50"/>
                  <a:pt x="100" y="50"/>
                  <a:pt x="100" y="50"/>
                </a:cubicBezTo>
                <a:lnTo>
                  <a:pt x="100" y="76"/>
                </a:lnTo>
                <a:close/>
                <a:moveTo>
                  <a:pt x="129" y="74"/>
                </a:moveTo>
                <a:cubicBezTo>
                  <a:pt x="128" y="74"/>
                  <a:pt x="126" y="72"/>
                  <a:pt x="126" y="70"/>
                </a:cubicBezTo>
                <a:cubicBezTo>
                  <a:pt x="126" y="70"/>
                  <a:pt x="128" y="68"/>
                  <a:pt x="129" y="68"/>
                </a:cubicBezTo>
                <a:cubicBezTo>
                  <a:pt x="130" y="68"/>
                  <a:pt x="132" y="70"/>
                  <a:pt x="132" y="70"/>
                </a:cubicBezTo>
                <a:cubicBezTo>
                  <a:pt x="132" y="72"/>
                  <a:pt x="130" y="74"/>
                  <a:pt x="129" y="74"/>
                </a:cubicBezTo>
                <a:close/>
                <a:moveTo>
                  <a:pt x="101" y="125"/>
                </a:moveTo>
                <a:cubicBezTo>
                  <a:pt x="106" y="126"/>
                  <a:pt x="106" y="126"/>
                  <a:pt x="106" y="126"/>
                </a:cubicBezTo>
                <a:cubicBezTo>
                  <a:pt x="107" y="125"/>
                  <a:pt x="108" y="124"/>
                  <a:pt x="109" y="122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3" y="122"/>
                  <a:pt x="102" y="123"/>
                  <a:pt x="101" y="125"/>
                </a:cubicBezTo>
                <a:close/>
                <a:moveTo>
                  <a:pt x="108" y="115"/>
                </a:moveTo>
                <a:cubicBezTo>
                  <a:pt x="112" y="118"/>
                  <a:pt x="112" y="118"/>
                  <a:pt x="112" y="118"/>
                </a:cubicBezTo>
                <a:cubicBezTo>
                  <a:pt x="113" y="116"/>
                  <a:pt x="113" y="115"/>
                  <a:pt x="114" y="113"/>
                </a:cubicBezTo>
                <a:cubicBezTo>
                  <a:pt x="110" y="110"/>
                  <a:pt x="110" y="110"/>
                  <a:pt x="110" y="110"/>
                </a:cubicBezTo>
                <a:cubicBezTo>
                  <a:pt x="109" y="112"/>
                  <a:pt x="109" y="113"/>
                  <a:pt x="108" y="115"/>
                </a:cubicBezTo>
                <a:close/>
                <a:moveTo>
                  <a:pt x="113" y="107"/>
                </a:moveTo>
                <a:cubicBezTo>
                  <a:pt x="117" y="109"/>
                  <a:pt x="117" y="109"/>
                  <a:pt x="117" y="109"/>
                </a:cubicBezTo>
                <a:cubicBezTo>
                  <a:pt x="118" y="108"/>
                  <a:pt x="119" y="107"/>
                  <a:pt x="121" y="105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5" y="104"/>
                  <a:pt x="114" y="105"/>
                  <a:pt x="113" y="107"/>
                </a:cubicBezTo>
                <a:close/>
                <a:moveTo>
                  <a:pt x="118" y="97"/>
                </a:moveTo>
                <a:cubicBezTo>
                  <a:pt x="123" y="100"/>
                  <a:pt x="123" y="100"/>
                  <a:pt x="123" y="100"/>
                </a:cubicBezTo>
                <a:cubicBezTo>
                  <a:pt x="124" y="98"/>
                  <a:pt x="125" y="96"/>
                  <a:pt x="126" y="95"/>
                </a:cubicBezTo>
                <a:cubicBezTo>
                  <a:pt x="121" y="93"/>
                  <a:pt x="121" y="93"/>
                  <a:pt x="121" y="93"/>
                </a:cubicBezTo>
                <a:cubicBezTo>
                  <a:pt x="120" y="95"/>
                  <a:pt x="119" y="96"/>
                  <a:pt x="118" y="97"/>
                </a:cubicBezTo>
                <a:close/>
                <a:moveTo>
                  <a:pt x="124" y="88"/>
                </a:moveTo>
                <a:cubicBezTo>
                  <a:pt x="128" y="90"/>
                  <a:pt x="128" y="90"/>
                  <a:pt x="128" y="90"/>
                </a:cubicBezTo>
                <a:cubicBezTo>
                  <a:pt x="129" y="88"/>
                  <a:pt x="129" y="86"/>
                  <a:pt x="130" y="85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25" y="85"/>
                  <a:pt x="125" y="86"/>
                  <a:pt x="124" y="88"/>
                </a:cubicBezTo>
                <a:close/>
                <a:moveTo>
                  <a:pt x="132" y="54"/>
                </a:moveTo>
                <a:cubicBezTo>
                  <a:pt x="132" y="55"/>
                  <a:pt x="131" y="56"/>
                  <a:pt x="131" y="58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37" y="57"/>
                  <a:pt x="137" y="56"/>
                  <a:pt x="137" y="54"/>
                </a:cubicBezTo>
                <a:cubicBezTo>
                  <a:pt x="137" y="53"/>
                  <a:pt x="137" y="53"/>
                  <a:pt x="137" y="53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2" y="54"/>
                  <a:pt x="132" y="54"/>
                  <a:pt x="132" y="54"/>
                </a:cubicBezTo>
                <a:close/>
                <a:moveTo>
                  <a:pt x="131" y="48"/>
                </a:moveTo>
                <a:cubicBezTo>
                  <a:pt x="136" y="47"/>
                  <a:pt x="136" y="47"/>
                  <a:pt x="136" y="47"/>
                </a:cubicBezTo>
                <a:cubicBezTo>
                  <a:pt x="136" y="46"/>
                  <a:pt x="136" y="44"/>
                  <a:pt x="135" y="43"/>
                </a:cubicBezTo>
                <a:cubicBezTo>
                  <a:pt x="130" y="43"/>
                  <a:pt x="130" y="43"/>
                  <a:pt x="130" y="43"/>
                </a:cubicBezTo>
                <a:cubicBezTo>
                  <a:pt x="131" y="45"/>
                  <a:pt x="131" y="47"/>
                  <a:pt x="131" y="48"/>
                </a:cubicBezTo>
                <a:close/>
                <a:moveTo>
                  <a:pt x="129" y="38"/>
                </a:moveTo>
                <a:cubicBezTo>
                  <a:pt x="133" y="36"/>
                  <a:pt x="133" y="36"/>
                  <a:pt x="133" y="36"/>
                </a:cubicBezTo>
                <a:cubicBezTo>
                  <a:pt x="133" y="35"/>
                  <a:pt x="133" y="33"/>
                  <a:pt x="132" y="32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28" y="36"/>
                  <a:pt x="129" y="37"/>
                  <a:pt x="129" y="38"/>
                </a:cubicBezTo>
                <a:close/>
                <a:moveTo>
                  <a:pt x="124" y="30"/>
                </a:moveTo>
                <a:cubicBezTo>
                  <a:pt x="128" y="26"/>
                  <a:pt x="128" y="26"/>
                  <a:pt x="128" y="26"/>
                </a:cubicBezTo>
                <a:cubicBezTo>
                  <a:pt x="127" y="25"/>
                  <a:pt x="127" y="24"/>
                  <a:pt x="126" y="22"/>
                </a:cubicBezTo>
                <a:cubicBezTo>
                  <a:pt x="122" y="25"/>
                  <a:pt x="122" y="25"/>
                  <a:pt x="122" y="25"/>
                </a:cubicBezTo>
                <a:cubicBezTo>
                  <a:pt x="123" y="26"/>
                  <a:pt x="123" y="28"/>
                  <a:pt x="124" y="30"/>
                </a:cubicBezTo>
                <a:close/>
                <a:moveTo>
                  <a:pt x="122" y="18"/>
                </a:moveTo>
                <a:cubicBezTo>
                  <a:pt x="121" y="16"/>
                  <a:pt x="119" y="15"/>
                  <a:pt x="118" y="14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6" y="19"/>
                  <a:pt x="117" y="21"/>
                  <a:pt x="118" y="21"/>
                </a:cubicBezTo>
                <a:cubicBezTo>
                  <a:pt x="122" y="18"/>
                  <a:pt x="122" y="18"/>
                  <a:pt x="122" y="18"/>
                </a:cubicBezTo>
                <a:close/>
                <a:moveTo>
                  <a:pt x="110" y="16"/>
                </a:moveTo>
                <a:cubicBezTo>
                  <a:pt x="113" y="11"/>
                  <a:pt x="113" y="11"/>
                  <a:pt x="113" y="11"/>
                </a:cubicBezTo>
                <a:cubicBezTo>
                  <a:pt x="112" y="10"/>
                  <a:pt x="110" y="9"/>
                  <a:pt x="108" y="8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7" y="13"/>
                  <a:pt x="109" y="14"/>
                  <a:pt x="110" y="16"/>
                </a:cubicBezTo>
                <a:close/>
                <a:moveTo>
                  <a:pt x="103" y="5"/>
                </a:moveTo>
                <a:cubicBezTo>
                  <a:pt x="102" y="4"/>
                  <a:pt x="100" y="4"/>
                  <a:pt x="98" y="4"/>
                </a:cubicBezTo>
                <a:cubicBezTo>
                  <a:pt x="97" y="9"/>
                  <a:pt x="97" y="9"/>
                  <a:pt x="97" y="9"/>
                </a:cubicBezTo>
                <a:cubicBezTo>
                  <a:pt x="98" y="9"/>
                  <a:pt x="100" y="10"/>
                  <a:pt x="102" y="11"/>
                </a:cubicBezTo>
                <a:cubicBezTo>
                  <a:pt x="103" y="5"/>
                  <a:pt x="103" y="5"/>
                  <a:pt x="103" y="5"/>
                </a:cubicBezTo>
                <a:close/>
                <a:moveTo>
                  <a:pt x="92" y="2"/>
                </a:moveTo>
                <a:cubicBezTo>
                  <a:pt x="91" y="2"/>
                  <a:pt x="89" y="2"/>
                  <a:pt x="87" y="2"/>
                </a:cubicBezTo>
                <a:cubicBezTo>
                  <a:pt x="87" y="6"/>
                  <a:pt x="87" y="6"/>
                  <a:pt x="87" y="6"/>
                </a:cubicBezTo>
                <a:cubicBezTo>
                  <a:pt x="88" y="6"/>
                  <a:pt x="90" y="7"/>
                  <a:pt x="92" y="7"/>
                </a:cubicBezTo>
                <a:cubicBezTo>
                  <a:pt x="92" y="2"/>
                  <a:pt x="92" y="2"/>
                  <a:pt x="92" y="2"/>
                </a:cubicBezTo>
                <a:close/>
                <a:moveTo>
                  <a:pt x="11" y="142"/>
                </a:moveTo>
                <a:cubicBezTo>
                  <a:pt x="7" y="142"/>
                  <a:pt x="7" y="142"/>
                  <a:pt x="7" y="142"/>
                </a:cubicBezTo>
                <a:cubicBezTo>
                  <a:pt x="7" y="147"/>
                  <a:pt x="7" y="147"/>
                  <a:pt x="7" y="147"/>
                </a:cubicBezTo>
                <a:cubicBezTo>
                  <a:pt x="11" y="147"/>
                  <a:pt x="11" y="147"/>
                  <a:pt x="11" y="147"/>
                </a:cubicBezTo>
                <a:lnTo>
                  <a:pt x="11" y="142"/>
                </a:lnTo>
                <a:close/>
                <a:moveTo>
                  <a:pt x="7" y="156"/>
                </a:moveTo>
                <a:cubicBezTo>
                  <a:pt x="11" y="156"/>
                  <a:pt x="11" y="156"/>
                  <a:pt x="11" y="156"/>
                </a:cubicBezTo>
                <a:cubicBezTo>
                  <a:pt x="11" y="152"/>
                  <a:pt x="11" y="152"/>
                  <a:pt x="11" y="152"/>
                </a:cubicBezTo>
                <a:cubicBezTo>
                  <a:pt x="7" y="152"/>
                  <a:pt x="7" y="152"/>
                  <a:pt x="7" y="152"/>
                </a:cubicBezTo>
                <a:lnTo>
                  <a:pt x="7" y="156"/>
                </a:lnTo>
                <a:close/>
                <a:moveTo>
                  <a:pt x="11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47"/>
                  <a:pt x="16" y="147"/>
                  <a:pt x="16" y="147"/>
                </a:cubicBezTo>
                <a:cubicBezTo>
                  <a:pt x="11" y="147"/>
                  <a:pt x="11" y="147"/>
                  <a:pt x="11" y="147"/>
                </a:cubicBezTo>
                <a:lnTo>
                  <a:pt x="11" y="152"/>
                </a:lnTo>
                <a:close/>
                <a:moveTo>
                  <a:pt x="0" y="147"/>
                </a:moveTo>
                <a:cubicBezTo>
                  <a:pt x="0" y="152"/>
                  <a:pt x="0" y="152"/>
                  <a:pt x="0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7" y="147"/>
                  <a:pt x="7" y="147"/>
                  <a:pt x="7" y="147"/>
                </a:cubicBezTo>
                <a:lnTo>
                  <a:pt x="0" y="147"/>
                </a:lnTo>
                <a:close/>
                <a:moveTo>
                  <a:pt x="155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5"/>
                  <a:pt x="149" y="5"/>
                  <a:pt x="149" y="5"/>
                </a:cubicBezTo>
                <a:cubicBezTo>
                  <a:pt x="155" y="5"/>
                  <a:pt x="155" y="5"/>
                  <a:pt x="155" y="5"/>
                </a:cubicBezTo>
                <a:lnTo>
                  <a:pt x="155" y="0"/>
                </a:lnTo>
                <a:close/>
                <a:moveTo>
                  <a:pt x="149" y="16"/>
                </a:moveTo>
                <a:cubicBezTo>
                  <a:pt x="155" y="16"/>
                  <a:pt x="155" y="16"/>
                  <a:pt x="155" y="16"/>
                </a:cubicBezTo>
                <a:cubicBezTo>
                  <a:pt x="155" y="11"/>
                  <a:pt x="155" y="11"/>
                  <a:pt x="155" y="11"/>
                </a:cubicBezTo>
                <a:cubicBezTo>
                  <a:pt x="149" y="11"/>
                  <a:pt x="149" y="11"/>
                  <a:pt x="149" y="11"/>
                </a:cubicBezTo>
                <a:lnTo>
                  <a:pt x="149" y="16"/>
                </a:lnTo>
                <a:close/>
                <a:moveTo>
                  <a:pt x="155" y="5"/>
                </a:moveTo>
                <a:cubicBezTo>
                  <a:pt x="155" y="11"/>
                  <a:pt x="155" y="11"/>
                  <a:pt x="155" y="11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60" y="5"/>
                  <a:pt x="160" y="5"/>
                  <a:pt x="160" y="5"/>
                </a:cubicBezTo>
                <a:lnTo>
                  <a:pt x="155" y="5"/>
                </a:lnTo>
                <a:close/>
                <a:moveTo>
                  <a:pt x="144" y="5"/>
                </a:moveTo>
                <a:cubicBezTo>
                  <a:pt x="144" y="11"/>
                  <a:pt x="144" y="11"/>
                  <a:pt x="144" y="11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9" y="5"/>
                  <a:pt x="149" y="5"/>
                  <a:pt x="149" y="5"/>
                </a:cubicBezTo>
                <a:lnTo>
                  <a:pt x="144" y="5"/>
                </a:ln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9B1FC6-8B3C-CFDE-B929-6509461B01DE}"/>
              </a:ext>
            </a:extLst>
          </p:cNvPr>
          <p:cNvSpPr txBox="1"/>
          <p:nvPr/>
        </p:nvSpPr>
        <p:spPr>
          <a:xfrm>
            <a:off x="946742" y="3983646"/>
            <a:ext cx="202780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6E778C-18A0-1E4E-03C4-D87F2077CE67}"/>
              </a:ext>
            </a:extLst>
          </p:cNvPr>
          <p:cNvSpPr txBox="1"/>
          <p:nvPr/>
        </p:nvSpPr>
        <p:spPr>
          <a:xfrm>
            <a:off x="3292190" y="3983646"/>
            <a:ext cx="202780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954B27C-B316-75FF-470E-78986C1C1563}"/>
              </a:ext>
            </a:extLst>
          </p:cNvPr>
          <p:cNvSpPr/>
          <p:nvPr/>
        </p:nvSpPr>
        <p:spPr>
          <a:xfrm>
            <a:off x="643050" y="765753"/>
            <a:ext cx="4914029" cy="2564064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5056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E35A2D-83CE-CA7D-A97E-AA53AB984A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46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7EE303D-878F-BA71-DBC4-BA082446EE7F}"/>
              </a:ext>
            </a:extLst>
          </p:cNvPr>
          <p:cNvGrpSpPr/>
          <p:nvPr/>
        </p:nvGrpSpPr>
        <p:grpSpPr>
          <a:xfrm>
            <a:off x="909058" y="2338207"/>
            <a:ext cx="2220431" cy="1624514"/>
            <a:chOff x="909058" y="2533636"/>
            <a:chExt cx="2220431" cy="162451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52F7831-FAF2-47F3-4E06-50A1305F0F54}"/>
                </a:ext>
              </a:extLst>
            </p:cNvPr>
            <p:cNvGrpSpPr/>
            <p:nvPr/>
          </p:nvGrpSpPr>
          <p:grpSpPr>
            <a:xfrm>
              <a:off x="909058" y="3030755"/>
              <a:ext cx="2220431" cy="1127395"/>
              <a:chOff x="1344613" y="3360821"/>
              <a:chExt cx="2920941" cy="1483070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9E99345A-A473-9588-2883-1F0FC504DEF3}"/>
                  </a:ext>
                </a:extLst>
              </p:cNvPr>
              <p:cNvSpPr/>
              <p:nvPr/>
            </p:nvSpPr>
            <p:spPr>
              <a:xfrm rot="16200000" flipH="1">
                <a:off x="1399790" y="3305644"/>
                <a:ext cx="1385235" cy="1495590"/>
              </a:xfrm>
              <a:custGeom>
                <a:avLst/>
                <a:gdLst>
                  <a:gd name="connsiteX0" fmla="*/ 743510 w 1558095"/>
                  <a:gd name="connsiteY0" fmla="*/ -31 h 1682221"/>
                  <a:gd name="connsiteX1" fmla="*/ -80 w 1558095"/>
                  <a:gd name="connsiteY1" fmla="*/ 743559 h 1682221"/>
                  <a:gd name="connsiteX2" fmla="*/ 938552 w 1558095"/>
                  <a:gd name="connsiteY2" fmla="*/ 1682190 h 1682221"/>
                  <a:gd name="connsiteX3" fmla="*/ 1456011 w 1558095"/>
                  <a:gd name="connsiteY3" fmla="*/ 1164823 h 1682221"/>
                  <a:gd name="connsiteX4" fmla="*/ 1498439 w 1558095"/>
                  <a:gd name="connsiteY4" fmla="*/ 754806 h 168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8095" h="1682221">
                    <a:moveTo>
                      <a:pt x="743510" y="-31"/>
                    </a:moveTo>
                    <a:lnTo>
                      <a:pt x="-80" y="743559"/>
                    </a:lnTo>
                    <a:lnTo>
                      <a:pt x="938552" y="1682190"/>
                    </a:lnTo>
                    <a:lnTo>
                      <a:pt x="1456011" y="1164823"/>
                    </a:lnTo>
                    <a:cubicBezTo>
                      <a:pt x="1456011" y="1164823"/>
                      <a:pt x="1653887" y="910345"/>
                      <a:pt x="1498439" y="754806"/>
                    </a:cubicBezTo>
                    <a:close/>
                  </a:path>
                </a:pathLst>
              </a:custGeom>
              <a:solidFill>
                <a:srgbClr val="3B4576"/>
              </a:solidFill>
              <a:ln w="91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7BFDF15-6EA8-AE9B-8414-57ECDD24D13F}"/>
                  </a:ext>
                </a:extLst>
              </p:cNvPr>
              <p:cNvSpPr/>
              <p:nvPr/>
            </p:nvSpPr>
            <p:spPr>
              <a:xfrm rot="16200000" flipH="1">
                <a:off x="2445392" y="3023730"/>
                <a:ext cx="1404783" cy="2235540"/>
              </a:xfrm>
              <a:custGeom>
                <a:avLst/>
                <a:gdLst>
                  <a:gd name="connsiteX0" fmla="*/ 1424830 w 1580083"/>
                  <a:gd name="connsiteY0" fmla="*/ -31 h 2514508"/>
                  <a:gd name="connsiteX1" fmla="*/ 1526236 w 1580083"/>
                  <a:gd name="connsiteY1" fmla="*/ 523920 h 2514508"/>
                  <a:gd name="connsiteX2" fmla="*/ 1580003 w 1580083"/>
                  <a:gd name="connsiteY2" fmla="*/ 1533326 h 2514508"/>
                  <a:gd name="connsiteX3" fmla="*/ 1396209 w 1580083"/>
                  <a:gd name="connsiteY3" fmla="*/ 1858487 h 2514508"/>
                  <a:gd name="connsiteX4" fmla="*/ 1006034 w 1580083"/>
                  <a:gd name="connsiteY4" fmla="*/ 2248661 h 2514508"/>
                  <a:gd name="connsiteX5" fmla="*/ 1122437 w 1580083"/>
                  <a:gd name="connsiteY5" fmla="*/ 2364607 h 2514508"/>
                  <a:gd name="connsiteX6" fmla="*/ 1034746 w 1580083"/>
                  <a:gd name="connsiteY6" fmla="*/ 2508808 h 2514508"/>
                  <a:gd name="connsiteX7" fmla="*/ 158294 w 1580083"/>
                  <a:gd name="connsiteY7" fmla="*/ 2514477 h 2514508"/>
                  <a:gd name="connsiteX8" fmla="*/ -80 w 1580083"/>
                  <a:gd name="connsiteY8" fmla="*/ 2356103 h 2514508"/>
                  <a:gd name="connsiteX9" fmla="*/ 14093 w 1580083"/>
                  <a:gd name="connsiteY9" fmla="*/ 1448470 h 2514508"/>
                  <a:gd name="connsiteX10" fmla="*/ 155459 w 1580083"/>
                  <a:gd name="connsiteY10" fmla="*/ 1408876 h 2514508"/>
                  <a:gd name="connsiteX11" fmla="*/ 253757 w 1580083"/>
                  <a:gd name="connsiteY11" fmla="*/ 1507906 h 2514508"/>
                  <a:gd name="connsiteX12" fmla="*/ 850312 w 1580083"/>
                  <a:gd name="connsiteY12" fmla="*/ 911260 h 2514508"/>
                  <a:gd name="connsiteX13" fmla="*/ 1345094 w 1580083"/>
                  <a:gd name="connsiteY13" fmla="*/ 416478 h 2514508"/>
                  <a:gd name="connsiteX14" fmla="*/ 1424830 w 1580083"/>
                  <a:gd name="connsiteY14" fmla="*/ -31 h 2514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80083" h="2514508">
                    <a:moveTo>
                      <a:pt x="1424830" y="-31"/>
                    </a:moveTo>
                    <a:cubicBezTo>
                      <a:pt x="1424830" y="-31"/>
                      <a:pt x="1529071" y="54833"/>
                      <a:pt x="1526236" y="523920"/>
                    </a:cubicBezTo>
                    <a:cubicBezTo>
                      <a:pt x="1523219" y="1032966"/>
                      <a:pt x="1580003" y="1431553"/>
                      <a:pt x="1580003" y="1533326"/>
                    </a:cubicBezTo>
                    <a:cubicBezTo>
                      <a:pt x="1580003" y="1635099"/>
                      <a:pt x="1517824" y="1736872"/>
                      <a:pt x="1396209" y="1858487"/>
                    </a:cubicBezTo>
                    <a:lnTo>
                      <a:pt x="1006034" y="2248661"/>
                    </a:lnTo>
                    <a:lnTo>
                      <a:pt x="1122437" y="2364607"/>
                    </a:lnTo>
                    <a:cubicBezTo>
                      <a:pt x="1181782" y="2423952"/>
                      <a:pt x="1162031" y="2517220"/>
                      <a:pt x="1034746" y="2508808"/>
                    </a:cubicBezTo>
                    <a:cubicBezTo>
                      <a:pt x="907462" y="2500396"/>
                      <a:pt x="260067" y="2514477"/>
                      <a:pt x="158294" y="2514477"/>
                    </a:cubicBezTo>
                    <a:cubicBezTo>
                      <a:pt x="56521" y="2514477"/>
                      <a:pt x="-80" y="2494635"/>
                      <a:pt x="-80" y="2356103"/>
                    </a:cubicBezTo>
                    <a:cubicBezTo>
                      <a:pt x="-80" y="2217572"/>
                      <a:pt x="14093" y="1555912"/>
                      <a:pt x="14093" y="1448470"/>
                    </a:cubicBezTo>
                    <a:cubicBezTo>
                      <a:pt x="14093" y="1341028"/>
                      <a:pt x="107362" y="1360870"/>
                      <a:pt x="155459" y="1408876"/>
                    </a:cubicBezTo>
                    <a:lnTo>
                      <a:pt x="253757" y="1507906"/>
                    </a:lnTo>
                    <a:lnTo>
                      <a:pt x="850312" y="911260"/>
                    </a:lnTo>
                    <a:lnTo>
                      <a:pt x="1345094" y="416478"/>
                    </a:lnTo>
                    <a:cubicBezTo>
                      <a:pt x="1459851" y="301995"/>
                      <a:pt x="1471647" y="53004"/>
                      <a:pt x="1424830" y="-31"/>
                    </a:cubicBezTo>
                    <a:close/>
                  </a:path>
                </a:pathLst>
              </a:custGeom>
              <a:solidFill>
                <a:srgbClr val="3B4576"/>
              </a:solidFill>
              <a:ln w="24581" cap="flat">
                <a:noFill/>
                <a:prstDash val="solid"/>
                <a:miter/>
              </a:ln>
              <a:effectLst>
                <a:outerShdw blurRad="444500" dist="266700" dir="2760000" algn="t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C54C35A-BF05-9A90-EA88-196BE6EFDFFC}"/>
                </a:ext>
              </a:extLst>
            </p:cNvPr>
            <p:cNvGrpSpPr/>
            <p:nvPr/>
          </p:nvGrpSpPr>
          <p:grpSpPr>
            <a:xfrm>
              <a:off x="1739878" y="2533636"/>
              <a:ext cx="612000" cy="612000"/>
              <a:chOff x="624114" y="1818640"/>
              <a:chExt cx="612000" cy="612000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0BA8F654-5B8A-8682-981C-5249AEB286A6}"/>
                  </a:ext>
                </a:extLst>
              </p:cNvPr>
              <p:cNvSpPr/>
              <p:nvPr/>
            </p:nvSpPr>
            <p:spPr>
              <a:xfrm>
                <a:off x="624114" y="1818640"/>
                <a:ext cx="612000" cy="612000"/>
              </a:xfrm>
              <a:prstGeom prst="ellipse">
                <a:avLst/>
              </a:prstGeom>
              <a:solidFill>
                <a:srgbClr val="C8AA84"/>
              </a:solidFill>
              <a:ln w="3956" cap="flat">
                <a:noFill/>
                <a:prstDash val="solid"/>
                <a:miter/>
              </a:ln>
              <a:effectLst>
                <a:outerShdw blurRad="508000" dist="127000" dir="5400000" algn="ctr" rotWithShape="0">
                  <a:srgbClr val="000000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en-ID" sz="1400"/>
              </a:p>
            </p:txBody>
          </p:sp>
          <p:pic>
            <p:nvPicPr>
              <p:cNvPr id="7" name="Graphic 6" descr="Database">
                <a:extLst>
                  <a:ext uri="{FF2B5EF4-FFF2-40B4-BE49-F238E27FC236}">
                    <a16:creationId xmlns:a16="http://schemas.microsoft.com/office/drawing/2014/main" id="{3BF81A4F-7864-5AD2-514A-36C3360FBC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42821" y="1937347"/>
                <a:ext cx="374586" cy="374586"/>
              </a:xfrm>
              <a:prstGeom prst="rect">
                <a:avLst/>
              </a:prstGeom>
            </p:spPr>
          </p:pic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F9F9BED-FF3C-30E9-1CCF-A25D93C620F2}"/>
              </a:ext>
            </a:extLst>
          </p:cNvPr>
          <p:cNvGrpSpPr/>
          <p:nvPr/>
        </p:nvGrpSpPr>
        <p:grpSpPr>
          <a:xfrm>
            <a:off x="3612570" y="2337644"/>
            <a:ext cx="2220431" cy="1625077"/>
            <a:chOff x="3612570" y="2533073"/>
            <a:chExt cx="2220431" cy="162507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2F87A82-628E-D5AD-1396-F942AF247900}"/>
                </a:ext>
              </a:extLst>
            </p:cNvPr>
            <p:cNvGrpSpPr/>
            <p:nvPr/>
          </p:nvGrpSpPr>
          <p:grpSpPr>
            <a:xfrm flipV="1">
              <a:off x="3612570" y="3030756"/>
              <a:ext cx="2220431" cy="1127394"/>
              <a:chOff x="3875568" y="1977756"/>
              <a:chExt cx="2220431" cy="1127394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E30B46B3-B9B2-FF29-1024-2E1DC8E4FED0}"/>
                  </a:ext>
                </a:extLst>
              </p:cNvPr>
              <p:cNvSpPr/>
              <p:nvPr/>
            </p:nvSpPr>
            <p:spPr>
              <a:xfrm rot="16200000" flipH="1">
                <a:off x="3917513" y="1935811"/>
                <a:ext cx="1053023" cy="1136913"/>
              </a:xfrm>
              <a:custGeom>
                <a:avLst/>
                <a:gdLst>
                  <a:gd name="connsiteX0" fmla="*/ 743510 w 1558095"/>
                  <a:gd name="connsiteY0" fmla="*/ -31 h 1682221"/>
                  <a:gd name="connsiteX1" fmla="*/ -80 w 1558095"/>
                  <a:gd name="connsiteY1" fmla="*/ 743559 h 1682221"/>
                  <a:gd name="connsiteX2" fmla="*/ 938552 w 1558095"/>
                  <a:gd name="connsiteY2" fmla="*/ 1682190 h 1682221"/>
                  <a:gd name="connsiteX3" fmla="*/ 1456011 w 1558095"/>
                  <a:gd name="connsiteY3" fmla="*/ 1164823 h 1682221"/>
                  <a:gd name="connsiteX4" fmla="*/ 1498439 w 1558095"/>
                  <a:gd name="connsiteY4" fmla="*/ 754806 h 168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8095" h="1682221">
                    <a:moveTo>
                      <a:pt x="743510" y="-31"/>
                    </a:moveTo>
                    <a:lnTo>
                      <a:pt x="-80" y="743559"/>
                    </a:lnTo>
                    <a:lnTo>
                      <a:pt x="938552" y="1682190"/>
                    </a:lnTo>
                    <a:lnTo>
                      <a:pt x="1456011" y="1164823"/>
                    </a:lnTo>
                    <a:cubicBezTo>
                      <a:pt x="1456011" y="1164823"/>
                      <a:pt x="1653887" y="910345"/>
                      <a:pt x="1498439" y="754806"/>
                    </a:cubicBezTo>
                    <a:close/>
                  </a:path>
                </a:pathLst>
              </a:custGeom>
              <a:solidFill>
                <a:srgbClr val="C8AA84"/>
              </a:solidFill>
              <a:ln w="91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F94F8070-C9A9-6F65-F23F-135C847B1221}"/>
                  </a:ext>
                </a:extLst>
              </p:cNvPr>
              <p:cNvSpPr/>
              <p:nvPr/>
            </p:nvSpPr>
            <p:spPr>
              <a:xfrm rot="16200000" flipH="1">
                <a:off x="4712355" y="1721506"/>
                <a:ext cx="1067883" cy="1699405"/>
              </a:xfrm>
              <a:custGeom>
                <a:avLst/>
                <a:gdLst>
                  <a:gd name="connsiteX0" fmla="*/ 1424830 w 1580083"/>
                  <a:gd name="connsiteY0" fmla="*/ -31 h 2514508"/>
                  <a:gd name="connsiteX1" fmla="*/ 1526236 w 1580083"/>
                  <a:gd name="connsiteY1" fmla="*/ 523920 h 2514508"/>
                  <a:gd name="connsiteX2" fmla="*/ 1580003 w 1580083"/>
                  <a:gd name="connsiteY2" fmla="*/ 1533326 h 2514508"/>
                  <a:gd name="connsiteX3" fmla="*/ 1396209 w 1580083"/>
                  <a:gd name="connsiteY3" fmla="*/ 1858487 h 2514508"/>
                  <a:gd name="connsiteX4" fmla="*/ 1006034 w 1580083"/>
                  <a:gd name="connsiteY4" fmla="*/ 2248661 h 2514508"/>
                  <a:gd name="connsiteX5" fmla="*/ 1122437 w 1580083"/>
                  <a:gd name="connsiteY5" fmla="*/ 2364607 h 2514508"/>
                  <a:gd name="connsiteX6" fmla="*/ 1034746 w 1580083"/>
                  <a:gd name="connsiteY6" fmla="*/ 2508808 h 2514508"/>
                  <a:gd name="connsiteX7" fmla="*/ 158294 w 1580083"/>
                  <a:gd name="connsiteY7" fmla="*/ 2514477 h 2514508"/>
                  <a:gd name="connsiteX8" fmla="*/ -80 w 1580083"/>
                  <a:gd name="connsiteY8" fmla="*/ 2356103 h 2514508"/>
                  <a:gd name="connsiteX9" fmla="*/ 14093 w 1580083"/>
                  <a:gd name="connsiteY9" fmla="*/ 1448470 h 2514508"/>
                  <a:gd name="connsiteX10" fmla="*/ 155459 w 1580083"/>
                  <a:gd name="connsiteY10" fmla="*/ 1408876 h 2514508"/>
                  <a:gd name="connsiteX11" fmla="*/ 253757 w 1580083"/>
                  <a:gd name="connsiteY11" fmla="*/ 1507906 h 2514508"/>
                  <a:gd name="connsiteX12" fmla="*/ 850312 w 1580083"/>
                  <a:gd name="connsiteY12" fmla="*/ 911260 h 2514508"/>
                  <a:gd name="connsiteX13" fmla="*/ 1345094 w 1580083"/>
                  <a:gd name="connsiteY13" fmla="*/ 416478 h 2514508"/>
                  <a:gd name="connsiteX14" fmla="*/ 1424830 w 1580083"/>
                  <a:gd name="connsiteY14" fmla="*/ -31 h 2514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80083" h="2514508">
                    <a:moveTo>
                      <a:pt x="1424830" y="-31"/>
                    </a:moveTo>
                    <a:cubicBezTo>
                      <a:pt x="1424830" y="-31"/>
                      <a:pt x="1529071" y="54833"/>
                      <a:pt x="1526236" y="523920"/>
                    </a:cubicBezTo>
                    <a:cubicBezTo>
                      <a:pt x="1523219" y="1032966"/>
                      <a:pt x="1580003" y="1431553"/>
                      <a:pt x="1580003" y="1533326"/>
                    </a:cubicBezTo>
                    <a:cubicBezTo>
                      <a:pt x="1580003" y="1635099"/>
                      <a:pt x="1517824" y="1736872"/>
                      <a:pt x="1396209" y="1858487"/>
                    </a:cubicBezTo>
                    <a:lnTo>
                      <a:pt x="1006034" y="2248661"/>
                    </a:lnTo>
                    <a:lnTo>
                      <a:pt x="1122437" y="2364607"/>
                    </a:lnTo>
                    <a:cubicBezTo>
                      <a:pt x="1181782" y="2423952"/>
                      <a:pt x="1162031" y="2517220"/>
                      <a:pt x="1034746" y="2508808"/>
                    </a:cubicBezTo>
                    <a:cubicBezTo>
                      <a:pt x="907462" y="2500396"/>
                      <a:pt x="260067" y="2514477"/>
                      <a:pt x="158294" y="2514477"/>
                    </a:cubicBezTo>
                    <a:cubicBezTo>
                      <a:pt x="56521" y="2514477"/>
                      <a:pt x="-80" y="2494635"/>
                      <a:pt x="-80" y="2356103"/>
                    </a:cubicBezTo>
                    <a:cubicBezTo>
                      <a:pt x="-80" y="2217572"/>
                      <a:pt x="14093" y="1555912"/>
                      <a:pt x="14093" y="1448470"/>
                    </a:cubicBezTo>
                    <a:cubicBezTo>
                      <a:pt x="14093" y="1341028"/>
                      <a:pt x="107362" y="1360870"/>
                      <a:pt x="155459" y="1408876"/>
                    </a:cubicBezTo>
                    <a:lnTo>
                      <a:pt x="253757" y="1507906"/>
                    </a:lnTo>
                    <a:lnTo>
                      <a:pt x="850312" y="911260"/>
                    </a:lnTo>
                    <a:lnTo>
                      <a:pt x="1345094" y="416478"/>
                    </a:lnTo>
                    <a:cubicBezTo>
                      <a:pt x="1459851" y="301995"/>
                      <a:pt x="1471647" y="53004"/>
                      <a:pt x="1424830" y="-31"/>
                    </a:cubicBezTo>
                    <a:close/>
                  </a:path>
                </a:pathLst>
              </a:custGeom>
              <a:solidFill>
                <a:srgbClr val="C8AA84"/>
              </a:solidFill>
              <a:ln w="24581" cap="flat">
                <a:noFill/>
                <a:prstDash val="solid"/>
                <a:miter/>
              </a:ln>
              <a:effectLst>
                <a:outerShdw blurRad="444500" dist="266700" dir="2760000" algn="t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F209469-79CF-2320-2118-FBAD18BB9B71}"/>
                </a:ext>
              </a:extLst>
            </p:cNvPr>
            <p:cNvGrpSpPr/>
            <p:nvPr/>
          </p:nvGrpSpPr>
          <p:grpSpPr>
            <a:xfrm>
              <a:off x="4439594" y="2533073"/>
              <a:ext cx="612000" cy="612000"/>
              <a:chOff x="624114" y="2851715"/>
              <a:chExt cx="612000" cy="612000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5ADC55DD-2EB0-71DB-2F17-ED6A44CE922F}"/>
                  </a:ext>
                </a:extLst>
              </p:cNvPr>
              <p:cNvSpPr/>
              <p:nvPr/>
            </p:nvSpPr>
            <p:spPr>
              <a:xfrm>
                <a:off x="624114" y="2851715"/>
                <a:ext cx="612000" cy="612000"/>
              </a:xfrm>
              <a:prstGeom prst="ellipse">
                <a:avLst/>
              </a:prstGeom>
              <a:solidFill>
                <a:srgbClr val="3B4576"/>
              </a:solidFill>
              <a:ln w="3956" cap="flat">
                <a:noFill/>
                <a:prstDash val="solid"/>
                <a:miter/>
              </a:ln>
              <a:effectLst>
                <a:outerShdw blurRad="508000" dist="127000" dir="5400000" algn="ctr" rotWithShape="0">
                  <a:srgbClr val="000000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  <p:pic>
            <p:nvPicPr>
              <p:cNvPr id="14" name="Graphic 13" descr="Hourglass">
                <a:extLst>
                  <a:ext uri="{FF2B5EF4-FFF2-40B4-BE49-F238E27FC236}">
                    <a16:creationId xmlns:a16="http://schemas.microsoft.com/office/drawing/2014/main" id="{79BD0832-2B8C-0F32-66E8-97F2108370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42821" y="2975570"/>
                <a:ext cx="374586" cy="374586"/>
              </a:xfrm>
              <a:prstGeom prst="rect">
                <a:avLst/>
              </a:prstGeom>
            </p:spPr>
          </p:pic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2E2542-1D8B-52AF-CD18-F352453812C9}"/>
              </a:ext>
            </a:extLst>
          </p:cNvPr>
          <p:cNvGrpSpPr/>
          <p:nvPr/>
        </p:nvGrpSpPr>
        <p:grpSpPr>
          <a:xfrm>
            <a:off x="6316082" y="2337644"/>
            <a:ext cx="2220431" cy="1625077"/>
            <a:chOff x="6316082" y="2533073"/>
            <a:chExt cx="2220431" cy="1625077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DA553133-6F65-9E5D-9988-33F1D6DDA913}"/>
                </a:ext>
              </a:extLst>
            </p:cNvPr>
            <p:cNvGrpSpPr/>
            <p:nvPr/>
          </p:nvGrpSpPr>
          <p:grpSpPr>
            <a:xfrm>
              <a:off x="6316082" y="3030755"/>
              <a:ext cx="2220431" cy="1127395"/>
              <a:chOff x="1344613" y="3360821"/>
              <a:chExt cx="2920941" cy="1483070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3790E47-D028-8AA9-2B19-4C2C1AB6F36E}"/>
                  </a:ext>
                </a:extLst>
              </p:cNvPr>
              <p:cNvSpPr/>
              <p:nvPr/>
            </p:nvSpPr>
            <p:spPr>
              <a:xfrm rot="16200000" flipH="1">
                <a:off x="1399790" y="3305644"/>
                <a:ext cx="1385235" cy="1495590"/>
              </a:xfrm>
              <a:custGeom>
                <a:avLst/>
                <a:gdLst>
                  <a:gd name="connsiteX0" fmla="*/ 743510 w 1558095"/>
                  <a:gd name="connsiteY0" fmla="*/ -31 h 1682221"/>
                  <a:gd name="connsiteX1" fmla="*/ -80 w 1558095"/>
                  <a:gd name="connsiteY1" fmla="*/ 743559 h 1682221"/>
                  <a:gd name="connsiteX2" fmla="*/ 938552 w 1558095"/>
                  <a:gd name="connsiteY2" fmla="*/ 1682190 h 1682221"/>
                  <a:gd name="connsiteX3" fmla="*/ 1456011 w 1558095"/>
                  <a:gd name="connsiteY3" fmla="*/ 1164823 h 1682221"/>
                  <a:gd name="connsiteX4" fmla="*/ 1498439 w 1558095"/>
                  <a:gd name="connsiteY4" fmla="*/ 754806 h 168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8095" h="1682221">
                    <a:moveTo>
                      <a:pt x="743510" y="-31"/>
                    </a:moveTo>
                    <a:lnTo>
                      <a:pt x="-80" y="743559"/>
                    </a:lnTo>
                    <a:lnTo>
                      <a:pt x="938552" y="1682190"/>
                    </a:lnTo>
                    <a:lnTo>
                      <a:pt x="1456011" y="1164823"/>
                    </a:lnTo>
                    <a:cubicBezTo>
                      <a:pt x="1456011" y="1164823"/>
                      <a:pt x="1653887" y="910345"/>
                      <a:pt x="1498439" y="754806"/>
                    </a:cubicBezTo>
                    <a:close/>
                  </a:path>
                </a:pathLst>
              </a:custGeom>
              <a:solidFill>
                <a:srgbClr val="3B4576"/>
              </a:solidFill>
              <a:ln w="91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42FCFEB-F04D-39CC-6EB9-69DF9F019809}"/>
                  </a:ext>
                </a:extLst>
              </p:cNvPr>
              <p:cNvSpPr/>
              <p:nvPr/>
            </p:nvSpPr>
            <p:spPr>
              <a:xfrm rot="16200000" flipH="1">
                <a:off x="2445392" y="3023730"/>
                <a:ext cx="1404783" cy="2235540"/>
              </a:xfrm>
              <a:custGeom>
                <a:avLst/>
                <a:gdLst>
                  <a:gd name="connsiteX0" fmla="*/ 1424830 w 1580083"/>
                  <a:gd name="connsiteY0" fmla="*/ -31 h 2514508"/>
                  <a:gd name="connsiteX1" fmla="*/ 1526236 w 1580083"/>
                  <a:gd name="connsiteY1" fmla="*/ 523920 h 2514508"/>
                  <a:gd name="connsiteX2" fmla="*/ 1580003 w 1580083"/>
                  <a:gd name="connsiteY2" fmla="*/ 1533326 h 2514508"/>
                  <a:gd name="connsiteX3" fmla="*/ 1396209 w 1580083"/>
                  <a:gd name="connsiteY3" fmla="*/ 1858487 h 2514508"/>
                  <a:gd name="connsiteX4" fmla="*/ 1006034 w 1580083"/>
                  <a:gd name="connsiteY4" fmla="*/ 2248661 h 2514508"/>
                  <a:gd name="connsiteX5" fmla="*/ 1122437 w 1580083"/>
                  <a:gd name="connsiteY5" fmla="*/ 2364607 h 2514508"/>
                  <a:gd name="connsiteX6" fmla="*/ 1034746 w 1580083"/>
                  <a:gd name="connsiteY6" fmla="*/ 2508808 h 2514508"/>
                  <a:gd name="connsiteX7" fmla="*/ 158294 w 1580083"/>
                  <a:gd name="connsiteY7" fmla="*/ 2514477 h 2514508"/>
                  <a:gd name="connsiteX8" fmla="*/ -80 w 1580083"/>
                  <a:gd name="connsiteY8" fmla="*/ 2356103 h 2514508"/>
                  <a:gd name="connsiteX9" fmla="*/ 14093 w 1580083"/>
                  <a:gd name="connsiteY9" fmla="*/ 1448470 h 2514508"/>
                  <a:gd name="connsiteX10" fmla="*/ 155459 w 1580083"/>
                  <a:gd name="connsiteY10" fmla="*/ 1408876 h 2514508"/>
                  <a:gd name="connsiteX11" fmla="*/ 253757 w 1580083"/>
                  <a:gd name="connsiteY11" fmla="*/ 1507906 h 2514508"/>
                  <a:gd name="connsiteX12" fmla="*/ 850312 w 1580083"/>
                  <a:gd name="connsiteY12" fmla="*/ 911260 h 2514508"/>
                  <a:gd name="connsiteX13" fmla="*/ 1345094 w 1580083"/>
                  <a:gd name="connsiteY13" fmla="*/ 416478 h 2514508"/>
                  <a:gd name="connsiteX14" fmla="*/ 1424830 w 1580083"/>
                  <a:gd name="connsiteY14" fmla="*/ -31 h 2514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80083" h="2514508">
                    <a:moveTo>
                      <a:pt x="1424830" y="-31"/>
                    </a:moveTo>
                    <a:cubicBezTo>
                      <a:pt x="1424830" y="-31"/>
                      <a:pt x="1529071" y="54833"/>
                      <a:pt x="1526236" y="523920"/>
                    </a:cubicBezTo>
                    <a:cubicBezTo>
                      <a:pt x="1523219" y="1032966"/>
                      <a:pt x="1580003" y="1431553"/>
                      <a:pt x="1580003" y="1533326"/>
                    </a:cubicBezTo>
                    <a:cubicBezTo>
                      <a:pt x="1580003" y="1635099"/>
                      <a:pt x="1517824" y="1736872"/>
                      <a:pt x="1396209" y="1858487"/>
                    </a:cubicBezTo>
                    <a:lnTo>
                      <a:pt x="1006034" y="2248661"/>
                    </a:lnTo>
                    <a:lnTo>
                      <a:pt x="1122437" y="2364607"/>
                    </a:lnTo>
                    <a:cubicBezTo>
                      <a:pt x="1181782" y="2423952"/>
                      <a:pt x="1162031" y="2517220"/>
                      <a:pt x="1034746" y="2508808"/>
                    </a:cubicBezTo>
                    <a:cubicBezTo>
                      <a:pt x="907462" y="2500396"/>
                      <a:pt x="260067" y="2514477"/>
                      <a:pt x="158294" y="2514477"/>
                    </a:cubicBezTo>
                    <a:cubicBezTo>
                      <a:pt x="56521" y="2514477"/>
                      <a:pt x="-80" y="2494635"/>
                      <a:pt x="-80" y="2356103"/>
                    </a:cubicBezTo>
                    <a:cubicBezTo>
                      <a:pt x="-80" y="2217572"/>
                      <a:pt x="14093" y="1555912"/>
                      <a:pt x="14093" y="1448470"/>
                    </a:cubicBezTo>
                    <a:cubicBezTo>
                      <a:pt x="14093" y="1341028"/>
                      <a:pt x="107362" y="1360870"/>
                      <a:pt x="155459" y="1408876"/>
                    </a:cubicBezTo>
                    <a:lnTo>
                      <a:pt x="253757" y="1507906"/>
                    </a:lnTo>
                    <a:lnTo>
                      <a:pt x="850312" y="911260"/>
                    </a:lnTo>
                    <a:lnTo>
                      <a:pt x="1345094" y="416478"/>
                    </a:lnTo>
                    <a:cubicBezTo>
                      <a:pt x="1459851" y="301995"/>
                      <a:pt x="1471647" y="53004"/>
                      <a:pt x="1424830" y="-31"/>
                    </a:cubicBezTo>
                    <a:close/>
                  </a:path>
                </a:pathLst>
              </a:custGeom>
              <a:solidFill>
                <a:srgbClr val="3B4576"/>
              </a:solidFill>
              <a:ln w="24581" cap="flat">
                <a:noFill/>
                <a:prstDash val="solid"/>
                <a:miter/>
              </a:ln>
              <a:effectLst>
                <a:outerShdw blurRad="444500" dist="266700" dir="2760000" algn="t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390297F-D82B-41F8-0793-82E867CAE214}"/>
                </a:ext>
              </a:extLst>
            </p:cNvPr>
            <p:cNvGrpSpPr/>
            <p:nvPr/>
          </p:nvGrpSpPr>
          <p:grpSpPr>
            <a:xfrm>
              <a:off x="7146994" y="2533073"/>
              <a:ext cx="612000" cy="612000"/>
              <a:chOff x="624114" y="3918946"/>
              <a:chExt cx="612000" cy="612000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2C19E852-535F-50EA-152C-8892E06AB14B}"/>
                  </a:ext>
                </a:extLst>
              </p:cNvPr>
              <p:cNvSpPr/>
              <p:nvPr/>
            </p:nvSpPr>
            <p:spPr>
              <a:xfrm>
                <a:off x="624114" y="3918946"/>
                <a:ext cx="612000" cy="612000"/>
              </a:xfrm>
              <a:prstGeom prst="ellipse">
                <a:avLst/>
              </a:prstGeom>
              <a:solidFill>
                <a:srgbClr val="C8AA84"/>
              </a:solidFill>
              <a:ln w="3956" cap="flat">
                <a:noFill/>
                <a:prstDash val="solid"/>
                <a:miter/>
              </a:ln>
              <a:effectLst>
                <a:outerShdw blurRad="508000" dist="127000" dir="5400000" algn="ctr" rotWithShape="0">
                  <a:srgbClr val="000000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  <p:pic>
            <p:nvPicPr>
              <p:cNvPr id="21" name="Graphic 20" descr="Paper">
                <a:extLst>
                  <a:ext uri="{FF2B5EF4-FFF2-40B4-BE49-F238E27FC236}">
                    <a16:creationId xmlns:a16="http://schemas.microsoft.com/office/drawing/2014/main" id="{DFD8A766-66EF-DE19-A23E-60B41DB3E6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742821" y="4042801"/>
                <a:ext cx="374586" cy="374586"/>
              </a:xfrm>
              <a:prstGeom prst="rect">
                <a:avLst/>
              </a:prstGeom>
            </p:spPr>
          </p:pic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5F96BBE-5F19-4321-F386-BDCD2AA63688}"/>
              </a:ext>
            </a:extLst>
          </p:cNvPr>
          <p:cNvGrpSpPr/>
          <p:nvPr/>
        </p:nvGrpSpPr>
        <p:grpSpPr>
          <a:xfrm>
            <a:off x="9019594" y="2337644"/>
            <a:ext cx="2220431" cy="1625077"/>
            <a:chOff x="9019594" y="2533073"/>
            <a:chExt cx="2220431" cy="162507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B1895716-FADE-FC9E-29A2-17E9430BEAE7}"/>
                </a:ext>
              </a:extLst>
            </p:cNvPr>
            <p:cNvGrpSpPr/>
            <p:nvPr/>
          </p:nvGrpSpPr>
          <p:grpSpPr>
            <a:xfrm flipV="1">
              <a:off x="9019594" y="3030756"/>
              <a:ext cx="2220431" cy="1127394"/>
              <a:chOff x="3875568" y="1977756"/>
              <a:chExt cx="2220431" cy="1127394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7205EC2-0201-AE75-8D69-0BCD432571C2}"/>
                  </a:ext>
                </a:extLst>
              </p:cNvPr>
              <p:cNvSpPr/>
              <p:nvPr/>
            </p:nvSpPr>
            <p:spPr>
              <a:xfrm rot="16200000" flipH="1">
                <a:off x="3917513" y="1935811"/>
                <a:ext cx="1053023" cy="1136913"/>
              </a:xfrm>
              <a:custGeom>
                <a:avLst/>
                <a:gdLst>
                  <a:gd name="connsiteX0" fmla="*/ 743510 w 1558095"/>
                  <a:gd name="connsiteY0" fmla="*/ -31 h 1682221"/>
                  <a:gd name="connsiteX1" fmla="*/ -80 w 1558095"/>
                  <a:gd name="connsiteY1" fmla="*/ 743559 h 1682221"/>
                  <a:gd name="connsiteX2" fmla="*/ 938552 w 1558095"/>
                  <a:gd name="connsiteY2" fmla="*/ 1682190 h 1682221"/>
                  <a:gd name="connsiteX3" fmla="*/ 1456011 w 1558095"/>
                  <a:gd name="connsiteY3" fmla="*/ 1164823 h 1682221"/>
                  <a:gd name="connsiteX4" fmla="*/ 1498439 w 1558095"/>
                  <a:gd name="connsiteY4" fmla="*/ 754806 h 168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8095" h="1682221">
                    <a:moveTo>
                      <a:pt x="743510" y="-31"/>
                    </a:moveTo>
                    <a:lnTo>
                      <a:pt x="-80" y="743559"/>
                    </a:lnTo>
                    <a:lnTo>
                      <a:pt x="938552" y="1682190"/>
                    </a:lnTo>
                    <a:lnTo>
                      <a:pt x="1456011" y="1164823"/>
                    </a:lnTo>
                    <a:cubicBezTo>
                      <a:pt x="1456011" y="1164823"/>
                      <a:pt x="1653887" y="910345"/>
                      <a:pt x="1498439" y="754806"/>
                    </a:cubicBezTo>
                    <a:close/>
                  </a:path>
                </a:pathLst>
              </a:custGeom>
              <a:solidFill>
                <a:srgbClr val="C8AA84"/>
              </a:solidFill>
              <a:ln w="91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AA84112-3887-D078-D464-56354482FC23}"/>
                  </a:ext>
                </a:extLst>
              </p:cNvPr>
              <p:cNvSpPr/>
              <p:nvPr/>
            </p:nvSpPr>
            <p:spPr>
              <a:xfrm rot="16200000" flipH="1">
                <a:off x="4712355" y="1721506"/>
                <a:ext cx="1067883" cy="1699405"/>
              </a:xfrm>
              <a:custGeom>
                <a:avLst/>
                <a:gdLst>
                  <a:gd name="connsiteX0" fmla="*/ 1424830 w 1580083"/>
                  <a:gd name="connsiteY0" fmla="*/ -31 h 2514508"/>
                  <a:gd name="connsiteX1" fmla="*/ 1526236 w 1580083"/>
                  <a:gd name="connsiteY1" fmla="*/ 523920 h 2514508"/>
                  <a:gd name="connsiteX2" fmla="*/ 1580003 w 1580083"/>
                  <a:gd name="connsiteY2" fmla="*/ 1533326 h 2514508"/>
                  <a:gd name="connsiteX3" fmla="*/ 1396209 w 1580083"/>
                  <a:gd name="connsiteY3" fmla="*/ 1858487 h 2514508"/>
                  <a:gd name="connsiteX4" fmla="*/ 1006034 w 1580083"/>
                  <a:gd name="connsiteY4" fmla="*/ 2248661 h 2514508"/>
                  <a:gd name="connsiteX5" fmla="*/ 1122437 w 1580083"/>
                  <a:gd name="connsiteY5" fmla="*/ 2364607 h 2514508"/>
                  <a:gd name="connsiteX6" fmla="*/ 1034746 w 1580083"/>
                  <a:gd name="connsiteY6" fmla="*/ 2508808 h 2514508"/>
                  <a:gd name="connsiteX7" fmla="*/ 158294 w 1580083"/>
                  <a:gd name="connsiteY7" fmla="*/ 2514477 h 2514508"/>
                  <a:gd name="connsiteX8" fmla="*/ -80 w 1580083"/>
                  <a:gd name="connsiteY8" fmla="*/ 2356103 h 2514508"/>
                  <a:gd name="connsiteX9" fmla="*/ 14093 w 1580083"/>
                  <a:gd name="connsiteY9" fmla="*/ 1448470 h 2514508"/>
                  <a:gd name="connsiteX10" fmla="*/ 155459 w 1580083"/>
                  <a:gd name="connsiteY10" fmla="*/ 1408876 h 2514508"/>
                  <a:gd name="connsiteX11" fmla="*/ 253757 w 1580083"/>
                  <a:gd name="connsiteY11" fmla="*/ 1507906 h 2514508"/>
                  <a:gd name="connsiteX12" fmla="*/ 850312 w 1580083"/>
                  <a:gd name="connsiteY12" fmla="*/ 911260 h 2514508"/>
                  <a:gd name="connsiteX13" fmla="*/ 1345094 w 1580083"/>
                  <a:gd name="connsiteY13" fmla="*/ 416478 h 2514508"/>
                  <a:gd name="connsiteX14" fmla="*/ 1424830 w 1580083"/>
                  <a:gd name="connsiteY14" fmla="*/ -31 h 2514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80083" h="2514508">
                    <a:moveTo>
                      <a:pt x="1424830" y="-31"/>
                    </a:moveTo>
                    <a:cubicBezTo>
                      <a:pt x="1424830" y="-31"/>
                      <a:pt x="1529071" y="54833"/>
                      <a:pt x="1526236" y="523920"/>
                    </a:cubicBezTo>
                    <a:cubicBezTo>
                      <a:pt x="1523219" y="1032966"/>
                      <a:pt x="1580003" y="1431553"/>
                      <a:pt x="1580003" y="1533326"/>
                    </a:cubicBezTo>
                    <a:cubicBezTo>
                      <a:pt x="1580003" y="1635099"/>
                      <a:pt x="1517824" y="1736872"/>
                      <a:pt x="1396209" y="1858487"/>
                    </a:cubicBezTo>
                    <a:lnTo>
                      <a:pt x="1006034" y="2248661"/>
                    </a:lnTo>
                    <a:lnTo>
                      <a:pt x="1122437" y="2364607"/>
                    </a:lnTo>
                    <a:cubicBezTo>
                      <a:pt x="1181782" y="2423952"/>
                      <a:pt x="1162031" y="2517220"/>
                      <a:pt x="1034746" y="2508808"/>
                    </a:cubicBezTo>
                    <a:cubicBezTo>
                      <a:pt x="907462" y="2500396"/>
                      <a:pt x="260067" y="2514477"/>
                      <a:pt x="158294" y="2514477"/>
                    </a:cubicBezTo>
                    <a:cubicBezTo>
                      <a:pt x="56521" y="2514477"/>
                      <a:pt x="-80" y="2494635"/>
                      <a:pt x="-80" y="2356103"/>
                    </a:cubicBezTo>
                    <a:cubicBezTo>
                      <a:pt x="-80" y="2217572"/>
                      <a:pt x="14093" y="1555912"/>
                      <a:pt x="14093" y="1448470"/>
                    </a:cubicBezTo>
                    <a:cubicBezTo>
                      <a:pt x="14093" y="1341028"/>
                      <a:pt x="107362" y="1360870"/>
                      <a:pt x="155459" y="1408876"/>
                    </a:cubicBezTo>
                    <a:lnTo>
                      <a:pt x="253757" y="1507906"/>
                    </a:lnTo>
                    <a:lnTo>
                      <a:pt x="850312" y="911260"/>
                    </a:lnTo>
                    <a:lnTo>
                      <a:pt x="1345094" y="416478"/>
                    </a:lnTo>
                    <a:cubicBezTo>
                      <a:pt x="1459851" y="301995"/>
                      <a:pt x="1471647" y="53004"/>
                      <a:pt x="1424830" y="-31"/>
                    </a:cubicBezTo>
                    <a:close/>
                  </a:path>
                </a:pathLst>
              </a:custGeom>
              <a:solidFill>
                <a:srgbClr val="C8AA84"/>
              </a:solidFill>
              <a:ln w="24581" cap="flat">
                <a:noFill/>
                <a:prstDash val="solid"/>
                <a:miter/>
              </a:ln>
              <a:effectLst>
                <a:outerShdw blurRad="444500" dist="266700" dir="2760000" algn="t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7E14DC1-3059-1425-3C88-BBEFF75EA500}"/>
                </a:ext>
              </a:extLst>
            </p:cNvPr>
            <p:cNvGrpSpPr/>
            <p:nvPr/>
          </p:nvGrpSpPr>
          <p:grpSpPr>
            <a:xfrm>
              <a:off x="9850507" y="2533073"/>
              <a:ext cx="612000" cy="612000"/>
              <a:chOff x="624114" y="4940046"/>
              <a:chExt cx="612000" cy="61200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1A0B2CD7-A2F6-D8CF-B72C-05126846940A}"/>
                  </a:ext>
                </a:extLst>
              </p:cNvPr>
              <p:cNvSpPr/>
              <p:nvPr/>
            </p:nvSpPr>
            <p:spPr>
              <a:xfrm>
                <a:off x="624114" y="4940046"/>
                <a:ext cx="612000" cy="612000"/>
              </a:xfrm>
              <a:prstGeom prst="ellipse">
                <a:avLst/>
              </a:prstGeom>
              <a:solidFill>
                <a:srgbClr val="3B4576"/>
              </a:solidFill>
              <a:ln w="3956" cap="flat">
                <a:noFill/>
                <a:prstDash val="solid"/>
                <a:miter/>
              </a:ln>
              <a:effectLst>
                <a:outerShdw blurRad="508000" dist="127000" dir="5400000" algn="ctr" rotWithShape="0">
                  <a:srgbClr val="000000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  <p:pic>
            <p:nvPicPr>
              <p:cNvPr id="28" name="Graphic 27" descr="Bar chart">
                <a:extLst>
                  <a:ext uri="{FF2B5EF4-FFF2-40B4-BE49-F238E27FC236}">
                    <a16:creationId xmlns:a16="http://schemas.microsoft.com/office/drawing/2014/main" id="{2ED42EA3-0C64-F64B-2240-EC0CBD26CC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>
                <a:off x="742821" y="5063901"/>
                <a:ext cx="374586" cy="374586"/>
              </a:xfrm>
              <a:prstGeom prst="rect">
                <a:avLst/>
              </a:prstGeom>
            </p:spPr>
          </p:pic>
        </p:grp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BE38C745-F436-ACEF-81B3-39675B6A9D1D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B8DA8CD-DCC1-6FEE-E1C4-099BADBC6172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5FC02F1-3265-033D-34E0-730C60647B48}"/>
              </a:ext>
            </a:extLst>
          </p:cNvPr>
          <p:cNvSpPr txBox="1"/>
          <p:nvPr/>
        </p:nvSpPr>
        <p:spPr>
          <a:xfrm>
            <a:off x="9025494" y="823933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AF28F7E-F657-2D3A-45FC-9B5F4C941840}"/>
              </a:ext>
            </a:extLst>
          </p:cNvPr>
          <p:cNvSpPr txBox="1"/>
          <p:nvPr/>
        </p:nvSpPr>
        <p:spPr>
          <a:xfrm>
            <a:off x="6321981" y="3984525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B53855B-25A7-E0BD-93FF-413387B27FF3}"/>
              </a:ext>
            </a:extLst>
          </p:cNvPr>
          <p:cNvSpPr txBox="1"/>
          <p:nvPr/>
        </p:nvSpPr>
        <p:spPr>
          <a:xfrm>
            <a:off x="3614581" y="823933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BC85642-0415-998B-68C0-B058B232B66C}"/>
              </a:ext>
            </a:extLst>
          </p:cNvPr>
          <p:cNvSpPr txBox="1"/>
          <p:nvPr/>
        </p:nvSpPr>
        <p:spPr>
          <a:xfrm>
            <a:off x="909057" y="3984525"/>
            <a:ext cx="226202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1968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5AA1D9-7742-14F8-E075-6FF6762861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47</a:t>
            </a:fld>
            <a:endParaRPr 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C4CA74E-B40E-2C66-A979-EACF11F7B33F}"/>
              </a:ext>
            </a:extLst>
          </p:cNvPr>
          <p:cNvGrpSpPr/>
          <p:nvPr/>
        </p:nvGrpSpPr>
        <p:grpSpPr>
          <a:xfrm>
            <a:off x="218948" y="1348033"/>
            <a:ext cx="6380898" cy="4353760"/>
            <a:chOff x="218947" y="1156367"/>
            <a:chExt cx="6671581" cy="4535999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0678606F-2F40-F839-E857-D0BEDC42ADAA}"/>
                </a:ext>
              </a:extLst>
            </p:cNvPr>
            <p:cNvSpPr/>
            <p:nvPr/>
          </p:nvSpPr>
          <p:spPr>
            <a:xfrm>
              <a:off x="2272413" y="3172546"/>
              <a:ext cx="4222908" cy="1042359"/>
            </a:xfrm>
            <a:custGeom>
              <a:avLst/>
              <a:gdLst>
                <a:gd name="connsiteX0" fmla="*/ 3831826 w 4222908"/>
                <a:gd name="connsiteY0" fmla="*/ 27086 h 1042359"/>
                <a:gd name="connsiteX1" fmla="*/ 3562840 w 4222908"/>
                <a:gd name="connsiteY1" fmla="*/ 124241 h 1042359"/>
                <a:gd name="connsiteX2" fmla="*/ 3356243 w 4222908"/>
                <a:gd name="connsiteY2" fmla="*/ 416 h 1042359"/>
                <a:gd name="connsiteX3" fmla="*/ 3147645 w 4222908"/>
                <a:gd name="connsiteY3" fmla="*/ 45946 h 1042359"/>
                <a:gd name="connsiteX4" fmla="*/ 2724164 w 4222908"/>
                <a:gd name="connsiteY4" fmla="*/ 138528 h 1042359"/>
                <a:gd name="connsiteX5" fmla="*/ 2057414 w 4222908"/>
                <a:gd name="connsiteY5" fmla="*/ 185106 h 1042359"/>
                <a:gd name="connsiteX6" fmla="*/ 1763568 w 4222908"/>
                <a:gd name="connsiteY6" fmla="*/ 198250 h 1042359"/>
                <a:gd name="connsiteX7" fmla="*/ 1477818 w 4222908"/>
                <a:gd name="connsiteY7" fmla="*/ 168056 h 1042359"/>
                <a:gd name="connsiteX8" fmla="*/ 1363518 w 4222908"/>
                <a:gd name="connsiteY8" fmla="*/ 166437 h 1042359"/>
                <a:gd name="connsiteX9" fmla="*/ 974231 w 4222908"/>
                <a:gd name="connsiteY9" fmla="*/ 209014 h 1042359"/>
                <a:gd name="connsiteX10" fmla="*/ 513030 w 4222908"/>
                <a:gd name="connsiteY10" fmla="*/ 373034 h 1042359"/>
                <a:gd name="connsiteX11" fmla="*/ 70118 w 4222908"/>
                <a:gd name="connsiteY11" fmla="*/ 561915 h 1042359"/>
                <a:gd name="connsiteX12" fmla="*/ 121743 w 4222908"/>
                <a:gd name="connsiteY12" fmla="*/ 549437 h 1042359"/>
                <a:gd name="connsiteX13" fmla="*/ 14 w 4222908"/>
                <a:gd name="connsiteY13" fmla="*/ 581155 h 1042359"/>
                <a:gd name="connsiteX14" fmla="*/ 613614 w 4222908"/>
                <a:gd name="connsiteY14" fmla="*/ 935676 h 1042359"/>
                <a:gd name="connsiteX15" fmla="*/ 1752614 w 4222908"/>
                <a:gd name="connsiteY15" fmla="*/ 910053 h 1042359"/>
                <a:gd name="connsiteX16" fmla="*/ 2153235 w 4222908"/>
                <a:gd name="connsiteY16" fmla="*/ 1029592 h 1042359"/>
                <a:gd name="connsiteX17" fmla="*/ 2381169 w 4222908"/>
                <a:gd name="connsiteY17" fmla="*/ 987968 h 1042359"/>
                <a:gd name="connsiteX18" fmla="*/ 2925618 w 4222908"/>
                <a:gd name="connsiteY18" fmla="*/ 786705 h 1042359"/>
                <a:gd name="connsiteX19" fmla="*/ 3475020 w 4222908"/>
                <a:gd name="connsiteY19" fmla="*/ 593061 h 1042359"/>
                <a:gd name="connsiteX20" fmla="*/ 4222923 w 4222908"/>
                <a:gd name="connsiteY20" fmla="*/ 166437 h 1042359"/>
                <a:gd name="connsiteX21" fmla="*/ 3831826 w 4222908"/>
                <a:gd name="connsiteY21" fmla="*/ 27086 h 104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22908" h="1042359">
                  <a:moveTo>
                    <a:pt x="3831826" y="27086"/>
                  </a:moveTo>
                  <a:cubicBezTo>
                    <a:pt x="3751054" y="54042"/>
                    <a:pt x="3661615" y="84903"/>
                    <a:pt x="3562840" y="124241"/>
                  </a:cubicBezTo>
                  <a:cubicBezTo>
                    <a:pt x="3509977" y="73187"/>
                    <a:pt x="3430443" y="18418"/>
                    <a:pt x="3356243" y="416"/>
                  </a:cubicBezTo>
                  <a:cubicBezTo>
                    <a:pt x="3327668" y="-6537"/>
                    <a:pt x="3176030" y="37564"/>
                    <a:pt x="3147645" y="45946"/>
                  </a:cubicBezTo>
                  <a:cubicBezTo>
                    <a:pt x="2951526" y="103953"/>
                    <a:pt x="2901234" y="99190"/>
                    <a:pt x="2724164" y="138528"/>
                  </a:cubicBezTo>
                  <a:cubicBezTo>
                    <a:pt x="2511757" y="185487"/>
                    <a:pt x="2274108" y="177676"/>
                    <a:pt x="2057414" y="185106"/>
                  </a:cubicBezTo>
                  <a:cubicBezTo>
                    <a:pt x="1959402" y="188439"/>
                    <a:pt x="1861675" y="197679"/>
                    <a:pt x="1763568" y="198250"/>
                  </a:cubicBezTo>
                  <a:cubicBezTo>
                    <a:pt x="1665460" y="198822"/>
                    <a:pt x="1573830" y="180439"/>
                    <a:pt x="1477818" y="168056"/>
                  </a:cubicBezTo>
                  <a:cubicBezTo>
                    <a:pt x="1440480" y="163198"/>
                    <a:pt x="1401618" y="170247"/>
                    <a:pt x="1363518" y="166437"/>
                  </a:cubicBezTo>
                  <a:cubicBezTo>
                    <a:pt x="1234930" y="153387"/>
                    <a:pt x="1100342" y="179296"/>
                    <a:pt x="974231" y="209014"/>
                  </a:cubicBezTo>
                  <a:cubicBezTo>
                    <a:pt x="816211" y="246256"/>
                    <a:pt x="656001" y="296738"/>
                    <a:pt x="513030" y="373034"/>
                  </a:cubicBezTo>
                  <a:cubicBezTo>
                    <a:pt x="375775" y="446281"/>
                    <a:pt x="227280" y="540388"/>
                    <a:pt x="70118" y="561915"/>
                  </a:cubicBezTo>
                  <a:lnTo>
                    <a:pt x="121743" y="549437"/>
                  </a:lnTo>
                  <a:cubicBezTo>
                    <a:pt x="80500" y="551628"/>
                    <a:pt x="39447" y="565439"/>
                    <a:pt x="14" y="581155"/>
                  </a:cubicBezTo>
                  <a:cubicBezTo>
                    <a:pt x="200039" y="699265"/>
                    <a:pt x="394921" y="855189"/>
                    <a:pt x="613614" y="935676"/>
                  </a:cubicBezTo>
                  <a:cubicBezTo>
                    <a:pt x="1045859" y="1094839"/>
                    <a:pt x="1369423" y="1038832"/>
                    <a:pt x="1752614" y="910053"/>
                  </a:cubicBezTo>
                  <a:cubicBezTo>
                    <a:pt x="1887488" y="948153"/>
                    <a:pt x="2021314" y="987587"/>
                    <a:pt x="2153235" y="1029592"/>
                  </a:cubicBezTo>
                  <a:cubicBezTo>
                    <a:pt x="2249057" y="1060263"/>
                    <a:pt x="2287157" y="1029592"/>
                    <a:pt x="2381169" y="987968"/>
                  </a:cubicBezTo>
                  <a:cubicBezTo>
                    <a:pt x="2559667" y="909482"/>
                    <a:pt x="2736642" y="836235"/>
                    <a:pt x="2925618" y="786705"/>
                  </a:cubicBezTo>
                  <a:cubicBezTo>
                    <a:pt x="3121452" y="735270"/>
                    <a:pt x="3305189" y="702599"/>
                    <a:pt x="3475020" y="593061"/>
                  </a:cubicBezTo>
                  <a:cubicBezTo>
                    <a:pt x="3723241" y="433137"/>
                    <a:pt x="3967462" y="315312"/>
                    <a:pt x="4222923" y="166437"/>
                  </a:cubicBezTo>
                  <a:cubicBezTo>
                    <a:pt x="4146151" y="61471"/>
                    <a:pt x="3937173" y="18990"/>
                    <a:pt x="3831826" y="27086"/>
                  </a:cubicBez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0FF3E55-2DEE-F1F7-FDE8-94CF7030A79D}"/>
                </a:ext>
              </a:extLst>
            </p:cNvPr>
            <p:cNvSpPr/>
            <p:nvPr/>
          </p:nvSpPr>
          <p:spPr>
            <a:xfrm>
              <a:off x="4938651" y="1779398"/>
              <a:ext cx="325564" cy="854964"/>
            </a:xfrm>
            <a:custGeom>
              <a:avLst/>
              <a:gdLst>
                <a:gd name="connsiteX0" fmla="*/ 78010 w 325564"/>
                <a:gd name="connsiteY0" fmla="*/ 462915 h 854964"/>
                <a:gd name="connsiteX1" fmla="*/ 104108 w 325564"/>
                <a:gd name="connsiteY1" fmla="*/ 133064 h 854964"/>
                <a:gd name="connsiteX2" fmla="*/ 159925 w 325564"/>
                <a:gd name="connsiteY2" fmla="*/ 47149 h 854964"/>
                <a:gd name="connsiteX3" fmla="*/ 298418 w 325564"/>
                <a:gd name="connsiteY3" fmla="*/ 0 h 854964"/>
                <a:gd name="connsiteX4" fmla="*/ 325564 w 325564"/>
                <a:gd name="connsiteY4" fmla="*/ 543687 h 854964"/>
                <a:gd name="connsiteX5" fmla="*/ 198787 w 325564"/>
                <a:gd name="connsiteY5" fmla="*/ 466725 h 854964"/>
                <a:gd name="connsiteX6" fmla="*/ 202787 w 325564"/>
                <a:gd name="connsiteY6" fmla="*/ 358426 h 854964"/>
                <a:gd name="connsiteX7" fmla="*/ 175260 w 325564"/>
                <a:gd name="connsiteY7" fmla="*/ 227457 h 854964"/>
                <a:gd name="connsiteX8" fmla="*/ 136874 w 325564"/>
                <a:gd name="connsiteY8" fmla="*/ 442913 h 854964"/>
                <a:gd name="connsiteX9" fmla="*/ 136874 w 325564"/>
                <a:gd name="connsiteY9" fmla="*/ 510064 h 854964"/>
                <a:gd name="connsiteX10" fmla="*/ 54578 w 325564"/>
                <a:gd name="connsiteY10" fmla="*/ 738092 h 854964"/>
                <a:gd name="connsiteX11" fmla="*/ 65913 w 325564"/>
                <a:gd name="connsiteY11" fmla="*/ 780955 h 854964"/>
                <a:gd name="connsiteX12" fmla="*/ 43243 w 325564"/>
                <a:gd name="connsiteY12" fmla="*/ 827437 h 854964"/>
                <a:gd name="connsiteX13" fmla="*/ 45625 w 325564"/>
                <a:gd name="connsiteY13" fmla="*/ 777049 h 854964"/>
                <a:gd name="connsiteX14" fmla="*/ 33147 w 325564"/>
                <a:gd name="connsiteY14" fmla="*/ 815816 h 854964"/>
                <a:gd name="connsiteX15" fmla="*/ 45244 w 325564"/>
                <a:gd name="connsiteY15" fmla="*/ 854964 h 854964"/>
                <a:gd name="connsiteX16" fmla="*/ 27432 w 325564"/>
                <a:gd name="connsiteY16" fmla="*/ 852678 h 854964"/>
                <a:gd name="connsiteX17" fmla="*/ 0 w 325564"/>
                <a:gd name="connsiteY17" fmla="*/ 800005 h 854964"/>
                <a:gd name="connsiteX18" fmla="*/ 9430 w 325564"/>
                <a:gd name="connsiteY18" fmla="*/ 767334 h 854964"/>
                <a:gd name="connsiteX19" fmla="*/ 32099 w 325564"/>
                <a:gd name="connsiteY19" fmla="*/ 715137 h 854964"/>
                <a:gd name="connsiteX20" fmla="*/ 78010 w 325564"/>
                <a:gd name="connsiteY20" fmla="*/ 462915 h 85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5564" h="854964">
                  <a:moveTo>
                    <a:pt x="78010" y="462915"/>
                  </a:moveTo>
                  <a:lnTo>
                    <a:pt x="104108" y="133064"/>
                  </a:lnTo>
                  <a:lnTo>
                    <a:pt x="159925" y="47149"/>
                  </a:lnTo>
                  <a:lnTo>
                    <a:pt x="298418" y="0"/>
                  </a:lnTo>
                  <a:lnTo>
                    <a:pt x="325564" y="543687"/>
                  </a:lnTo>
                  <a:lnTo>
                    <a:pt x="198787" y="466725"/>
                  </a:lnTo>
                  <a:lnTo>
                    <a:pt x="202787" y="358426"/>
                  </a:lnTo>
                  <a:lnTo>
                    <a:pt x="175260" y="227457"/>
                  </a:lnTo>
                  <a:lnTo>
                    <a:pt x="136874" y="442913"/>
                  </a:lnTo>
                  <a:lnTo>
                    <a:pt x="136874" y="510064"/>
                  </a:lnTo>
                  <a:lnTo>
                    <a:pt x="54578" y="738092"/>
                  </a:lnTo>
                  <a:lnTo>
                    <a:pt x="65913" y="780955"/>
                  </a:lnTo>
                  <a:lnTo>
                    <a:pt x="43243" y="827437"/>
                  </a:lnTo>
                  <a:lnTo>
                    <a:pt x="45625" y="777049"/>
                  </a:lnTo>
                  <a:lnTo>
                    <a:pt x="33147" y="815816"/>
                  </a:lnTo>
                  <a:lnTo>
                    <a:pt x="45244" y="854964"/>
                  </a:lnTo>
                  <a:lnTo>
                    <a:pt x="27432" y="852678"/>
                  </a:lnTo>
                  <a:lnTo>
                    <a:pt x="0" y="800005"/>
                  </a:lnTo>
                  <a:lnTo>
                    <a:pt x="9430" y="767334"/>
                  </a:lnTo>
                  <a:lnTo>
                    <a:pt x="32099" y="715137"/>
                  </a:lnTo>
                  <a:lnTo>
                    <a:pt x="78010" y="462915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3E14783-F4E7-E80D-3A4E-4879C49598CF}"/>
                </a:ext>
              </a:extLst>
            </p:cNvPr>
            <p:cNvSpPr/>
            <p:nvPr/>
          </p:nvSpPr>
          <p:spPr>
            <a:xfrm>
              <a:off x="5060190" y="2217071"/>
              <a:ext cx="222408" cy="1206150"/>
            </a:xfrm>
            <a:custGeom>
              <a:avLst/>
              <a:gdLst>
                <a:gd name="connsiteX0" fmla="*/ 78010 w 222408"/>
                <a:gd name="connsiteY0" fmla="*/ 0 h 1206150"/>
                <a:gd name="connsiteX1" fmla="*/ 25241 w 222408"/>
                <a:gd name="connsiteY1" fmla="*/ 84868 h 1206150"/>
                <a:gd name="connsiteX2" fmla="*/ 0 w 222408"/>
                <a:gd name="connsiteY2" fmla="*/ 231553 h 1206150"/>
                <a:gd name="connsiteX3" fmla="*/ 41243 w 222408"/>
                <a:gd name="connsiteY3" fmla="*/ 715423 h 1206150"/>
                <a:gd name="connsiteX4" fmla="*/ 91726 w 222408"/>
                <a:gd name="connsiteY4" fmla="*/ 724567 h 1206150"/>
                <a:gd name="connsiteX5" fmla="*/ 137636 w 222408"/>
                <a:gd name="connsiteY5" fmla="*/ 1073182 h 1206150"/>
                <a:gd name="connsiteX6" fmla="*/ 100869 w 222408"/>
                <a:gd name="connsiteY6" fmla="*/ 1164908 h 1206150"/>
                <a:gd name="connsiteX7" fmla="*/ 71056 w 222408"/>
                <a:gd name="connsiteY7" fmla="*/ 1203865 h 1206150"/>
                <a:gd name="connsiteX8" fmla="*/ 131826 w 222408"/>
                <a:gd name="connsiteY8" fmla="*/ 1201579 h 1206150"/>
                <a:gd name="connsiteX9" fmla="*/ 165068 w 222408"/>
                <a:gd name="connsiteY9" fmla="*/ 1162622 h 1206150"/>
                <a:gd name="connsiteX10" fmla="*/ 173069 w 222408"/>
                <a:gd name="connsiteY10" fmla="*/ 1205008 h 1206150"/>
                <a:gd name="connsiteX11" fmla="*/ 185738 w 222408"/>
                <a:gd name="connsiteY11" fmla="*/ 1206151 h 1206150"/>
                <a:gd name="connsiteX12" fmla="*/ 204025 w 222408"/>
                <a:gd name="connsiteY12" fmla="*/ 1130522 h 1206150"/>
                <a:gd name="connsiteX13" fmla="*/ 185738 w 222408"/>
                <a:gd name="connsiteY13" fmla="*/ 1062228 h 1206150"/>
                <a:gd name="connsiteX14" fmla="*/ 192595 w 222408"/>
                <a:gd name="connsiteY14" fmla="*/ 811720 h 1206150"/>
                <a:gd name="connsiteX15" fmla="*/ 185738 w 222408"/>
                <a:gd name="connsiteY15" fmla="*/ 722281 h 1206150"/>
                <a:gd name="connsiteX16" fmla="*/ 222409 w 222408"/>
                <a:gd name="connsiteY16" fmla="*/ 719995 h 1206150"/>
                <a:gd name="connsiteX17" fmla="*/ 206407 w 222408"/>
                <a:gd name="connsiteY17" fmla="*/ 35719 h 1206150"/>
                <a:gd name="connsiteX18" fmla="*/ 78010 w 222408"/>
                <a:gd name="connsiteY18" fmla="*/ 0 h 120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2408" h="1206150">
                  <a:moveTo>
                    <a:pt x="78010" y="0"/>
                  </a:moveTo>
                  <a:lnTo>
                    <a:pt x="25241" y="84868"/>
                  </a:lnTo>
                  <a:lnTo>
                    <a:pt x="0" y="231553"/>
                  </a:lnTo>
                  <a:lnTo>
                    <a:pt x="41243" y="715423"/>
                  </a:lnTo>
                  <a:lnTo>
                    <a:pt x="91726" y="724567"/>
                  </a:lnTo>
                  <a:lnTo>
                    <a:pt x="137636" y="1073182"/>
                  </a:lnTo>
                  <a:lnTo>
                    <a:pt x="100869" y="1164908"/>
                  </a:lnTo>
                  <a:lnTo>
                    <a:pt x="71056" y="1203865"/>
                  </a:lnTo>
                  <a:lnTo>
                    <a:pt x="131826" y="1201579"/>
                  </a:lnTo>
                  <a:lnTo>
                    <a:pt x="165068" y="1162622"/>
                  </a:lnTo>
                  <a:lnTo>
                    <a:pt x="173069" y="1205008"/>
                  </a:lnTo>
                  <a:lnTo>
                    <a:pt x="185738" y="1206151"/>
                  </a:lnTo>
                  <a:lnTo>
                    <a:pt x="204025" y="1130522"/>
                  </a:lnTo>
                  <a:lnTo>
                    <a:pt x="185738" y="1062228"/>
                  </a:lnTo>
                  <a:lnTo>
                    <a:pt x="192595" y="811720"/>
                  </a:lnTo>
                  <a:lnTo>
                    <a:pt x="185738" y="722281"/>
                  </a:lnTo>
                  <a:lnTo>
                    <a:pt x="222409" y="719995"/>
                  </a:lnTo>
                  <a:lnTo>
                    <a:pt x="206407" y="35719"/>
                  </a:lnTo>
                  <a:lnTo>
                    <a:pt x="78010" y="0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010CDCD-5E42-5636-69B2-536841671E58}"/>
                </a:ext>
              </a:extLst>
            </p:cNvPr>
            <p:cNvSpPr/>
            <p:nvPr/>
          </p:nvSpPr>
          <p:spPr>
            <a:xfrm>
              <a:off x="5234497" y="1774540"/>
              <a:ext cx="323278" cy="815340"/>
            </a:xfrm>
            <a:custGeom>
              <a:avLst/>
              <a:gdLst>
                <a:gd name="connsiteX0" fmla="*/ 252603 w 323278"/>
                <a:gd name="connsiteY0" fmla="*/ 466534 h 815340"/>
                <a:gd name="connsiteX1" fmla="*/ 227457 w 323278"/>
                <a:gd name="connsiteY1" fmla="*/ 136398 h 815340"/>
                <a:gd name="connsiteX2" fmla="*/ 162306 w 323278"/>
                <a:gd name="connsiteY2" fmla="*/ 37052 h 815340"/>
                <a:gd name="connsiteX3" fmla="*/ 0 w 323278"/>
                <a:gd name="connsiteY3" fmla="*/ 0 h 815340"/>
                <a:gd name="connsiteX4" fmla="*/ 24765 w 323278"/>
                <a:gd name="connsiteY4" fmla="*/ 552831 h 815340"/>
                <a:gd name="connsiteX5" fmla="*/ 144875 w 323278"/>
                <a:gd name="connsiteY5" fmla="*/ 471583 h 815340"/>
                <a:gd name="connsiteX6" fmla="*/ 136588 w 323278"/>
                <a:gd name="connsiteY6" fmla="*/ 354616 h 815340"/>
                <a:gd name="connsiteX7" fmla="*/ 158019 w 323278"/>
                <a:gd name="connsiteY7" fmla="*/ 232315 h 815340"/>
                <a:gd name="connsiteX8" fmla="*/ 199454 w 323278"/>
                <a:gd name="connsiteY8" fmla="*/ 470059 h 815340"/>
                <a:gd name="connsiteX9" fmla="*/ 210884 w 323278"/>
                <a:gd name="connsiteY9" fmla="*/ 509016 h 815340"/>
                <a:gd name="connsiteX10" fmla="*/ 277463 w 323278"/>
                <a:gd name="connsiteY10" fmla="*/ 690181 h 815340"/>
                <a:gd name="connsiteX11" fmla="*/ 262794 w 323278"/>
                <a:gd name="connsiteY11" fmla="*/ 744569 h 815340"/>
                <a:gd name="connsiteX12" fmla="*/ 276701 w 323278"/>
                <a:gd name="connsiteY12" fmla="*/ 793813 h 815340"/>
                <a:gd name="connsiteX13" fmla="*/ 290608 w 323278"/>
                <a:gd name="connsiteY13" fmla="*/ 752094 h 815340"/>
                <a:gd name="connsiteX14" fmla="*/ 296609 w 323278"/>
                <a:gd name="connsiteY14" fmla="*/ 777812 h 815340"/>
                <a:gd name="connsiteX15" fmla="*/ 284702 w 323278"/>
                <a:gd name="connsiteY15" fmla="*/ 815340 h 815340"/>
                <a:gd name="connsiteX16" fmla="*/ 300323 w 323278"/>
                <a:gd name="connsiteY16" fmla="*/ 815340 h 815340"/>
                <a:gd name="connsiteX17" fmla="*/ 323279 w 323278"/>
                <a:gd name="connsiteY17" fmla="*/ 771049 h 815340"/>
                <a:gd name="connsiteX18" fmla="*/ 320516 w 323278"/>
                <a:gd name="connsiteY18" fmla="*/ 730091 h 815340"/>
                <a:gd name="connsiteX19" fmla="*/ 298037 w 323278"/>
                <a:gd name="connsiteY19" fmla="*/ 650748 h 815340"/>
                <a:gd name="connsiteX20" fmla="*/ 252603 w 323278"/>
                <a:gd name="connsiteY20" fmla="*/ 466534 h 81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3278" h="815340">
                  <a:moveTo>
                    <a:pt x="252603" y="466534"/>
                  </a:moveTo>
                  <a:lnTo>
                    <a:pt x="227457" y="136398"/>
                  </a:lnTo>
                  <a:lnTo>
                    <a:pt x="162306" y="37052"/>
                  </a:lnTo>
                  <a:lnTo>
                    <a:pt x="0" y="0"/>
                  </a:lnTo>
                  <a:lnTo>
                    <a:pt x="24765" y="552831"/>
                  </a:lnTo>
                  <a:lnTo>
                    <a:pt x="144875" y="471583"/>
                  </a:lnTo>
                  <a:lnTo>
                    <a:pt x="136588" y="354616"/>
                  </a:lnTo>
                  <a:lnTo>
                    <a:pt x="158019" y="232315"/>
                  </a:lnTo>
                  <a:lnTo>
                    <a:pt x="199454" y="470059"/>
                  </a:lnTo>
                  <a:lnTo>
                    <a:pt x="210884" y="509016"/>
                  </a:lnTo>
                  <a:lnTo>
                    <a:pt x="277463" y="690181"/>
                  </a:lnTo>
                  <a:lnTo>
                    <a:pt x="262794" y="744569"/>
                  </a:lnTo>
                  <a:lnTo>
                    <a:pt x="276701" y="793813"/>
                  </a:lnTo>
                  <a:lnTo>
                    <a:pt x="290608" y="752094"/>
                  </a:lnTo>
                  <a:lnTo>
                    <a:pt x="296609" y="777812"/>
                  </a:lnTo>
                  <a:lnTo>
                    <a:pt x="284702" y="815340"/>
                  </a:lnTo>
                  <a:lnTo>
                    <a:pt x="300323" y="815340"/>
                  </a:lnTo>
                  <a:lnTo>
                    <a:pt x="323279" y="771049"/>
                  </a:lnTo>
                  <a:lnTo>
                    <a:pt x="320516" y="730091"/>
                  </a:lnTo>
                  <a:lnTo>
                    <a:pt x="298037" y="650748"/>
                  </a:lnTo>
                  <a:lnTo>
                    <a:pt x="252603" y="466534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28F395B-D021-9232-2F40-2C6577E1F08E}"/>
                </a:ext>
              </a:extLst>
            </p:cNvPr>
            <p:cNvSpPr/>
            <p:nvPr/>
          </p:nvSpPr>
          <p:spPr>
            <a:xfrm>
              <a:off x="5263072" y="2217071"/>
              <a:ext cx="198405" cy="1206150"/>
            </a:xfrm>
            <a:custGeom>
              <a:avLst/>
              <a:gdLst>
                <a:gd name="connsiteX0" fmla="*/ 115634 w 198405"/>
                <a:gd name="connsiteY0" fmla="*/ 0 h 1206150"/>
                <a:gd name="connsiteX1" fmla="*/ 159448 w 198405"/>
                <a:gd name="connsiteY1" fmla="*/ 87154 h 1206150"/>
                <a:gd name="connsiteX2" fmla="*/ 198406 w 198405"/>
                <a:gd name="connsiteY2" fmla="*/ 236220 h 1206150"/>
                <a:gd name="connsiteX3" fmla="*/ 159448 w 198405"/>
                <a:gd name="connsiteY3" fmla="*/ 722281 h 1206150"/>
                <a:gd name="connsiteX4" fmla="*/ 120396 w 198405"/>
                <a:gd name="connsiteY4" fmla="*/ 719995 h 1206150"/>
                <a:gd name="connsiteX5" fmla="*/ 97345 w 198405"/>
                <a:gd name="connsiteY5" fmla="*/ 1073182 h 1206150"/>
                <a:gd name="connsiteX6" fmla="*/ 133921 w 198405"/>
                <a:gd name="connsiteY6" fmla="*/ 1164812 h 1206150"/>
                <a:gd name="connsiteX7" fmla="*/ 159448 w 198405"/>
                <a:gd name="connsiteY7" fmla="*/ 1201484 h 1206150"/>
                <a:gd name="connsiteX8" fmla="*/ 103061 w 198405"/>
                <a:gd name="connsiteY8" fmla="*/ 1201484 h 1206150"/>
                <a:gd name="connsiteX9" fmla="*/ 69818 w 198405"/>
                <a:gd name="connsiteY9" fmla="*/ 1162526 h 1206150"/>
                <a:gd name="connsiteX10" fmla="*/ 61722 w 198405"/>
                <a:gd name="connsiteY10" fmla="*/ 1205008 h 1206150"/>
                <a:gd name="connsiteX11" fmla="*/ 49149 w 198405"/>
                <a:gd name="connsiteY11" fmla="*/ 1206151 h 1206150"/>
                <a:gd name="connsiteX12" fmla="*/ 30766 w 198405"/>
                <a:gd name="connsiteY12" fmla="*/ 1130522 h 1206150"/>
                <a:gd name="connsiteX13" fmla="*/ 49149 w 198405"/>
                <a:gd name="connsiteY13" fmla="*/ 1062228 h 1206150"/>
                <a:gd name="connsiteX14" fmla="*/ 24098 w 198405"/>
                <a:gd name="connsiteY14" fmla="*/ 804958 h 1206150"/>
                <a:gd name="connsiteX15" fmla="*/ 27337 w 198405"/>
                <a:gd name="connsiteY15" fmla="*/ 715709 h 1206150"/>
                <a:gd name="connsiteX16" fmla="*/ 3334 w 198405"/>
                <a:gd name="connsiteY16" fmla="*/ 715709 h 1206150"/>
                <a:gd name="connsiteX17" fmla="*/ 0 w 198405"/>
                <a:gd name="connsiteY17" fmla="*/ 33623 h 1206150"/>
                <a:gd name="connsiteX18" fmla="*/ 115634 w 198405"/>
                <a:gd name="connsiteY18" fmla="*/ 0 h 120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8405" h="1206150">
                  <a:moveTo>
                    <a:pt x="115634" y="0"/>
                  </a:moveTo>
                  <a:lnTo>
                    <a:pt x="159448" y="87154"/>
                  </a:lnTo>
                  <a:lnTo>
                    <a:pt x="198406" y="236220"/>
                  </a:lnTo>
                  <a:lnTo>
                    <a:pt x="159448" y="722281"/>
                  </a:lnTo>
                  <a:lnTo>
                    <a:pt x="120396" y="719995"/>
                  </a:lnTo>
                  <a:lnTo>
                    <a:pt x="97345" y="1073182"/>
                  </a:lnTo>
                  <a:lnTo>
                    <a:pt x="133921" y="1164812"/>
                  </a:lnTo>
                  <a:lnTo>
                    <a:pt x="159448" y="1201484"/>
                  </a:lnTo>
                  <a:lnTo>
                    <a:pt x="103061" y="1201484"/>
                  </a:lnTo>
                  <a:lnTo>
                    <a:pt x="69818" y="1162526"/>
                  </a:lnTo>
                  <a:lnTo>
                    <a:pt x="61722" y="1205008"/>
                  </a:lnTo>
                  <a:lnTo>
                    <a:pt x="49149" y="1206151"/>
                  </a:lnTo>
                  <a:lnTo>
                    <a:pt x="30766" y="1130522"/>
                  </a:lnTo>
                  <a:lnTo>
                    <a:pt x="49149" y="1062228"/>
                  </a:lnTo>
                  <a:lnTo>
                    <a:pt x="24098" y="804958"/>
                  </a:lnTo>
                  <a:lnTo>
                    <a:pt x="27337" y="715709"/>
                  </a:lnTo>
                  <a:lnTo>
                    <a:pt x="3334" y="715709"/>
                  </a:lnTo>
                  <a:lnTo>
                    <a:pt x="0" y="33623"/>
                  </a:lnTo>
                  <a:lnTo>
                    <a:pt x="115634" y="0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7B41559-E62A-63C2-E088-F49892F0BE3A}"/>
                </a:ext>
              </a:extLst>
            </p:cNvPr>
            <p:cNvSpPr/>
            <p:nvPr/>
          </p:nvSpPr>
          <p:spPr>
            <a:xfrm>
              <a:off x="5142581" y="1425258"/>
              <a:ext cx="202406" cy="380238"/>
            </a:xfrm>
            <a:custGeom>
              <a:avLst/>
              <a:gdLst>
                <a:gd name="connsiteX0" fmla="*/ 58960 w 202406"/>
                <a:gd name="connsiteY0" fmla="*/ 285464 h 380238"/>
                <a:gd name="connsiteX1" fmla="*/ 15812 w 202406"/>
                <a:gd name="connsiteY1" fmla="*/ 228219 h 380238"/>
                <a:gd name="connsiteX2" fmla="*/ 0 w 202406"/>
                <a:gd name="connsiteY2" fmla="*/ 106299 h 380238"/>
                <a:gd name="connsiteX3" fmla="*/ 45244 w 202406"/>
                <a:gd name="connsiteY3" fmla="*/ 30861 h 380238"/>
                <a:gd name="connsiteX4" fmla="*/ 100584 w 202406"/>
                <a:gd name="connsiteY4" fmla="*/ 0 h 380238"/>
                <a:gd name="connsiteX5" fmla="*/ 164021 w 202406"/>
                <a:gd name="connsiteY5" fmla="*/ 22098 h 380238"/>
                <a:gd name="connsiteX6" fmla="*/ 202406 w 202406"/>
                <a:gd name="connsiteY6" fmla="*/ 96869 h 380238"/>
                <a:gd name="connsiteX7" fmla="*/ 180880 w 202406"/>
                <a:gd name="connsiteY7" fmla="*/ 230315 h 380238"/>
                <a:gd name="connsiteX8" fmla="*/ 139446 w 202406"/>
                <a:gd name="connsiteY8" fmla="*/ 283369 h 380238"/>
                <a:gd name="connsiteX9" fmla="*/ 140208 w 202406"/>
                <a:gd name="connsiteY9" fmla="*/ 374428 h 380238"/>
                <a:gd name="connsiteX10" fmla="*/ 73152 w 202406"/>
                <a:gd name="connsiteY10" fmla="*/ 380238 h 380238"/>
                <a:gd name="connsiteX11" fmla="*/ 58960 w 202406"/>
                <a:gd name="connsiteY11" fmla="*/ 285464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406" h="380238">
                  <a:moveTo>
                    <a:pt x="58960" y="285464"/>
                  </a:moveTo>
                  <a:lnTo>
                    <a:pt x="15812" y="228219"/>
                  </a:lnTo>
                  <a:lnTo>
                    <a:pt x="0" y="106299"/>
                  </a:lnTo>
                  <a:lnTo>
                    <a:pt x="45244" y="30861"/>
                  </a:lnTo>
                  <a:lnTo>
                    <a:pt x="100584" y="0"/>
                  </a:lnTo>
                  <a:lnTo>
                    <a:pt x="164021" y="22098"/>
                  </a:lnTo>
                  <a:lnTo>
                    <a:pt x="202406" y="96869"/>
                  </a:lnTo>
                  <a:lnTo>
                    <a:pt x="180880" y="230315"/>
                  </a:lnTo>
                  <a:lnTo>
                    <a:pt x="139446" y="283369"/>
                  </a:lnTo>
                  <a:lnTo>
                    <a:pt x="140208" y="374428"/>
                  </a:lnTo>
                  <a:lnTo>
                    <a:pt x="73152" y="380238"/>
                  </a:lnTo>
                  <a:lnTo>
                    <a:pt x="58960" y="285464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2005F1-1B13-E63F-3B85-4926484F9CF1}"/>
                </a:ext>
              </a:extLst>
            </p:cNvPr>
            <p:cNvSpPr/>
            <p:nvPr/>
          </p:nvSpPr>
          <p:spPr>
            <a:xfrm>
              <a:off x="5130770" y="1574991"/>
              <a:ext cx="228028" cy="211073"/>
            </a:xfrm>
            <a:custGeom>
              <a:avLst/>
              <a:gdLst>
                <a:gd name="connsiteX0" fmla="*/ 202882 w 228028"/>
                <a:gd name="connsiteY0" fmla="*/ 0 h 211073"/>
                <a:gd name="connsiteX1" fmla="*/ 208598 w 228028"/>
                <a:gd name="connsiteY1" fmla="*/ 123158 h 211073"/>
                <a:gd name="connsiteX2" fmla="*/ 228029 w 228028"/>
                <a:gd name="connsiteY2" fmla="*/ 186214 h 211073"/>
                <a:gd name="connsiteX3" fmla="*/ 187928 w 228028"/>
                <a:gd name="connsiteY3" fmla="*/ 186214 h 211073"/>
                <a:gd name="connsiteX4" fmla="*/ 187928 w 228028"/>
                <a:gd name="connsiteY4" fmla="*/ 203930 h 211073"/>
                <a:gd name="connsiteX5" fmla="*/ 130302 w 228028"/>
                <a:gd name="connsiteY5" fmla="*/ 202883 h 211073"/>
                <a:gd name="connsiteX6" fmla="*/ 32575 w 228028"/>
                <a:gd name="connsiteY6" fmla="*/ 211074 h 211073"/>
                <a:gd name="connsiteX7" fmla="*/ 37624 w 228028"/>
                <a:gd name="connsiteY7" fmla="*/ 186309 h 211073"/>
                <a:gd name="connsiteX8" fmla="*/ 0 w 228028"/>
                <a:gd name="connsiteY8" fmla="*/ 188976 h 211073"/>
                <a:gd name="connsiteX9" fmla="*/ 15050 w 228028"/>
                <a:gd name="connsiteY9" fmla="*/ 133922 h 211073"/>
                <a:gd name="connsiteX10" fmla="*/ 22574 w 228028"/>
                <a:gd name="connsiteY10" fmla="*/ 7525 h 2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028" h="211073">
                  <a:moveTo>
                    <a:pt x="202882" y="0"/>
                  </a:moveTo>
                  <a:lnTo>
                    <a:pt x="208598" y="123158"/>
                  </a:lnTo>
                  <a:lnTo>
                    <a:pt x="228029" y="186214"/>
                  </a:lnTo>
                  <a:lnTo>
                    <a:pt x="187928" y="186214"/>
                  </a:lnTo>
                  <a:lnTo>
                    <a:pt x="187928" y="203930"/>
                  </a:lnTo>
                  <a:lnTo>
                    <a:pt x="130302" y="202883"/>
                  </a:lnTo>
                  <a:lnTo>
                    <a:pt x="32575" y="211074"/>
                  </a:lnTo>
                  <a:lnTo>
                    <a:pt x="37624" y="186309"/>
                  </a:lnTo>
                  <a:lnTo>
                    <a:pt x="0" y="188976"/>
                  </a:lnTo>
                  <a:lnTo>
                    <a:pt x="15050" y="133922"/>
                  </a:lnTo>
                  <a:lnTo>
                    <a:pt x="22574" y="7525"/>
                  </a:lnTo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7D1D82E-106A-29C7-76CC-272C2F572A0A}"/>
                </a:ext>
              </a:extLst>
            </p:cNvPr>
            <p:cNvSpPr/>
            <p:nvPr/>
          </p:nvSpPr>
          <p:spPr>
            <a:xfrm>
              <a:off x="2291890" y="1366774"/>
              <a:ext cx="723995" cy="2051303"/>
            </a:xfrm>
            <a:custGeom>
              <a:avLst/>
              <a:gdLst>
                <a:gd name="connsiteX0" fmla="*/ 724009 w 723995"/>
                <a:gd name="connsiteY0" fmla="*/ 1217828 h 2051303"/>
                <a:gd name="connsiteX1" fmla="*/ 708769 w 723995"/>
                <a:gd name="connsiteY1" fmla="*/ 927697 h 2051303"/>
                <a:gd name="connsiteX2" fmla="*/ 605328 w 723995"/>
                <a:gd name="connsiteY2" fmla="*/ 443350 h 2051303"/>
                <a:gd name="connsiteX3" fmla="*/ 541034 w 723995"/>
                <a:gd name="connsiteY3" fmla="*/ 371341 h 2051303"/>
                <a:gd name="connsiteX4" fmla="*/ 396159 w 723995"/>
                <a:gd name="connsiteY4" fmla="*/ 358197 h 2051303"/>
                <a:gd name="connsiteX5" fmla="*/ 381490 w 723995"/>
                <a:gd name="connsiteY5" fmla="*/ 307048 h 2051303"/>
                <a:gd name="connsiteX6" fmla="*/ 422257 w 723995"/>
                <a:gd name="connsiteY6" fmla="*/ 259423 h 2051303"/>
                <a:gd name="connsiteX7" fmla="*/ 443403 w 723995"/>
                <a:gd name="connsiteY7" fmla="*/ 87973 h 2051303"/>
                <a:gd name="connsiteX8" fmla="*/ 405303 w 723995"/>
                <a:gd name="connsiteY8" fmla="*/ 19773 h 2051303"/>
                <a:gd name="connsiteX9" fmla="*/ 343009 w 723995"/>
                <a:gd name="connsiteY9" fmla="*/ -324 h 2051303"/>
                <a:gd name="connsiteX10" fmla="*/ 288526 w 723995"/>
                <a:gd name="connsiteY10" fmla="*/ 27679 h 2051303"/>
                <a:gd name="connsiteX11" fmla="*/ 244140 w 723995"/>
                <a:gd name="connsiteY11" fmla="*/ 96259 h 2051303"/>
                <a:gd name="connsiteX12" fmla="*/ 259665 w 723995"/>
                <a:gd name="connsiteY12" fmla="*/ 257041 h 2051303"/>
                <a:gd name="connsiteX13" fmla="*/ 302052 w 723995"/>
                <a:gd name="connsiteY13" fmla="*/ 308667 h 2051303"/>
                <a:gd name="connsiteX14" fmla="*/ 292527 w 723995"/>
                <a:gd name="connsiteY14" fmla="*/ 363721 h 2051303"/>
                <a:gd name="connsiteX15" fmla="*/ 197277 w 723995"/>
                <a:gd name="connsiteY15" fmla="*/ 371056 h 2051303"/>
                <a:gd name="connsiteX16" fmla="*/ 93930 w 723995"/>
                <a:gd name="connsiteY16" fmla="*/ 449923 h 2051303"/>
                <a:gd name="connsiteX17" fmla="*/ 27255 w 723995"/>
                <a:gd name="connsiteY17" fmla="*/ 927411 h 2051303"/>
                <a:gd name="connsiteX18" fmla="*/ 14 w 723995"/>
                <a:gd name="connsiteY18" fmla="*/ 1217828 h 2051303"/>
                <a:gd name="connsiteX19" fmla="*/ 15159 w 723995"/>
                <a:gd name="connsiteY19" fmla="*/ 1252690 h 2051303"/>
                <a:gd name="connsiteX20" fmla="*/ 2967 w 723995"/>
                <a:gd name="connsiteY20" fmla="*/ 1301743 h 2051303"/>
                <a:gd name="connsiteX21" fmla="*/ 27351 w 723995"/>
                <a:gd name="connsiteY21" fmla="*/ 1351178 h 2051303"/>
                <a:gd name="connsiteX22" fmla="*/ 51639 w 723995"/>
                <a:gd name="connsiteY22" fmla="*/ 1351178 h 2051303"/>
                <a:gd name="connsiteX23" fmla="*/ 39733 w 723995"/>
                <a:gd name="connsiteY23" fmla="*/ 1306887 h 2051303"/>
                <a:gd name="connsiteX24" fmla="*/ 45829 w 723995"/>
                <a:gd name="connsiteY24" fmla="*/ 1277550 h 2051303"/>
                <a:gd name="connsiteX25" fmla="*/ 60021 w 723995"/>
                <a:gd name="connsiteY25" fmla="*/ 1318888 h 2051303"/>
                <a:gd name="connsiteX26" fmla="*/ 74214 w 723995"/>
                <a:gd name="connsiteY26" fmla="*/ 1267739 h 2051303"/>
                <a:gd name="connsiteX27" fmla="*/ 64022 w 723995"/>
                <a:gd name="connsiteY27" fmla="*/ 1223638 h 2051303"/>
                <a:gd name="connsiteX28" fmla="*/ 92597 w 723995"/>
                <a:gd name="connsiteY28" fmla="*/ 1205922 h 2051303"/>
                <a:gd name="connsiteX29" fmla="*/ 125077 w 723995"/>
                <a:gd name="connsiteY29" fmla="*/ 990562 h 2051303"/>
                <a:gd name="connsiteX30" fmla="*/ 146413 w 723995"/>
                <a:gd name="connsiteY30" fmla="*/ 925791 h 2051303"/>
                <a:gd name="connsiteX31" fmla="*/ 158510 w 723995"/>
                <a:gd name="connsiteY31" fmla="*/ 706716 h 2051303"/>
                <a:gd name="connsiteX32" fmla="*/ 155462 w 723995"/>
                <a:gd name="connsiteY32" fmla="*/ 995705 h 2051303"/>
                <a:gd name="connsiteX33" fmla="*/ 149366 w 723995"/>
                <a:gd name="connsiteY33" fmla="*/ 1305267 h 2051303"/>
                <a:gd name="connsiteX34" fmla="*/ 146413 w 723995"/>
                <a:gd name="connsiteY34" fmla="*/ 1609305 h 2051303"/>
                <a:gd name="connsiteX35" fmla="*/ 173083 w 723995"/>
                <a:gd name="connsiteY35" fmla="*/ 1969541 h 2051303"/>
                <a:gd name="connsiteX36" fmla="*/ 191371 w 723995"/>
                <a:gd name="connsiteY36" fmla="*/ 2013356 h 2051303"/>
                <a:gd name="connsiteX37" fmla="*/ 163939 w 723995"/>
                <a:gd name="connsiteY37" fmla="*/ 2044693 h 2051303"/>
                <a:gd name="connsiteX38" fmla="*/ 255189 w 723995"/>
                <a:gd name="connsiteY38" fmla="*/ 2047837 h 2051303"/>
                <a:gd name="connsiteX39" fmla="*/ 306909 w 723995"/>
                <a:gd name="connsiteY39" fmla="*/ 2048408 h 2051303"/>
                <a:gd name="connsiteX40" fmla="*/ 346533 w 723995"/>
                <a:gd name="connsiteY40" fmla="*/ 1687410 h 2051303"/>
                <a:gd name="connsiteX41" fmla="*/ 361107 w 723995"/>
                <a:gd name="connsiteY41" fmla="*/ 1301934 h 2051303"/>
                <a:gd name="connsiteX42" fmla="*/ 392254 w 723995"/>
                <a:gd name="connsiteY42" fmla="*/ 1600066 h 2051303"/>
                <a:gd name="connsiteX43" fmla="*/ 465310 w 723995"/>
                <a:gd name="connsiteY43" fmla="*/ 2046979 h 2051303"/>
                <a:gd name="connsiteX44" fmla="*/ 526365 w 723995"/>
                <a:gd name="connsiteY44" fmla="*/ 2047837 h 2051303"/>
                <a:gd name="connsiteX45" fmla="*/ 614853 w 723995"/>
                <a:gd name="connsiteY45" fmla="*/ 2050979 h 2051303"/>
                <a:gd name="connsiteX46" fmla="*/ 575991 w 723995"/>
                <a:gd name="connsiteY46" fmla="*/ 2003927 h 2051303"/>
                <a:gd name="connsiteX47" fmla="*/ 600184 w 723995"/>
                <a:gd name="connsiteY47" fmla="*/ 1984877 h 2051303"/>
                <a:gd name="connsiteX48" fmla="*/ 601422 w 723995"/>
                <a:gd name="connsiteY48" fmla="*/ 1595399 h 2051303"/>
                <a:gd name="connsiteX49" fmla="*/ 601422 w 723995"/>
                <a:gd name="connsiteY49" fmla="*/ 1372228 h 2051303"/>
                <a:gd name="connsiteX50" fmla="*/ 575896 w 723995"/>
                <a:gd name="connsiteY50" fmla="*/ 995419 h 2051303"/>
                <a:gd name="connsiteX51" fmla="*/ 566371 w 723995"/>
                <a:gd name="connsiteY51" fmla="*/ 679951 h 2051303"/>
                <a:gd name="connsiteX52" fmla="*/ 576657 w 723995"/>
                <a:gd name="connsiteY52" fmla="*/ 883119 h 2051303"/>
                <a:gd name="connsiteX53" fmla="*/ 612281 w 723995"/>
                <a:gd name="connsiteY53" fmla="*/ 990466 h 2051303"/>
                <a:gd name="connsiteX54" fmla="*/ 632093 w 723995"/>
                <a:gd name="connsiteY54" fmla="*/ 1205731 h 2051303"/>
                <a:gd name="connsiteX55" fmla="*/ 660668 w 723995"/>
                <a:gd name="connsiteY55" fmla="*/ 1223257 h 2051303"/>
                <a:gd name="connsiteX56" fmla="*/ 650381 w 723995"/>
                <a:gd name="connsiteY56" fmla="*/ 1267072 h 2051303"/>
                <a:gd name="connsiteX57" fmla="*/ 664478 w 723995"/>
                <a:gd name="connsiteY57" fmla="*/ 1317459 h 2051303"/>
                <a:gd name="connsiteX58" fmla="*/ 678670 w 723995"/>
                <a:gd name="connsiteY58" fmla="*/ 1274692 h 2051303"/>
                <a:gd name="connsiteX59" fmla="*/ 684766 w 723995"/>
                <a:gd name="connsiteY59" fmla="*/ 1306887 h 2051303"/>
                <a:gd name="connsiteX60" fmla="*/ 672288 w 723995"/>
                <a:gd name="connsiteY60" fmla="*/ 1351178 h 2051303"/>
                <a:gd name="connsiteX61" fmla="*/ 696958 w 723995"/>
                <a:gd name="connsiteY61" fmla="*/ 1351178 h 2051303"/>
                <a:gd name="connsiteX62" fmla="*/ 721247 w 723995"/>
                <a:gd name="connsiteY62" fmla="*/ 1301458 h 2051303"/>
                <a:gd name="connsiteX63" fmla="*/ 709055 w 723995"/>
                <a:gd name="connsiteY63" fmla="*/ 1255166 h 2051303"/>
                <a:gd name="connsiteX64" fmla="*/ 353201 w 723995"/>
                <a:gd name="connsiteY64" fmla="*/ 900265 h 2051303"/>
                <a:gd name="connsiteX65" fmla="*/ 335580 w 723995"/>
                <a:gd name="connsiteY65" fmla="*/ 869404 h 2051303"/>
                <a:gd name="connsiteX66" fmla="*/ 347772 w 723995"/>
                <a:gd name="connsiteY66" fmla="*/ 398678 h 2051303"/>
                <a:gd name="connsiteX67" fmla="*/ 358630 w 723995"/>
                <a:gd name="connsiteY67" fmla="*/ 401059 h 2051303"/>
                <a:gd name="connsiteX68" fmla="*/ 376156 w 723995"/>
                <a:gd name="connsiteY68" fmla="*/ 871118 h 2051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723995" h="2051303">
                  <a:moveTo>
                    <a:pt x="724009" y="1217828"/>
                  </a:moveTo>
                  <a:lnTo>
                    <a:pt x="708769" y="927697"/>
                  </a:lnTo>
                  <a:lnTo>
                    <a:pt x="605328" y="443350"/>
                  </a:lnTo>
                  <a:lnTo>
                    <a:pt x="541034" y="371341"/>
                  </a:lnTo>
                  <a:lnTo>
                    <a:pt x="396159" y="358197"/>
                  </a:lnTo>
                  <a:lnTo>
                    <a:pt x="381490" y="307048"/>
                  </a:lnTo>
                  <a:lnTo>
                    <a:pt x="422257" y="259423"/>
                  </a:lnTo>
                  <a:lnTo>
                    <a:pt x="443403" y="87973"/>
                  </a:lnTo>
                  <a:lnTo>
                    <a:pt x="405303" y="19773"/>
                  </a:lnTo>
                  <a:lnTo>
                    <a:pt x="343009" y="-324"/>
                  </a:lnTo>
                  <a:lnTo>
                    <a:pt x="288526" y="27679"/>
                  </a:lnTo>
                  <a:lnTo>
                    <a:pt x="244140" y="96259"/>
                  </a:lnTo>
                  <a:lnTo>
                    <a:pt x="259665" y="257041"/>
                  </a:lnTo>
                  <a:lnTo>
                    <a:pt x="302052" y="308667"/>
                  </a:lnTo>
                  <a:lnTo>
                    <a:pt x="292527" y="363721"/>
                  </a:lnTo>
                  <a:lnTo>
                    <a:pt x="197277" y="371056"/>
                  </a:lnTo>
                  <a:lnTo>
                    <a:pt x="93930" y="449923"/>
                  </a:lnTo>
                  <a:lnTo>
                    <a:pt x="27255" y="927411"/>
                  </a:lnTo>
                  <a:lnTo>
                    <a:pt x="14" y="1217828"/>
                  </a:lnTo>
                  <a:lnTo>
                    <a:pt x="15159" y="1252690"/>
                  </a:lnTo>
                  <a:lnTo>
                    <a:pt x="2967" y="1301743"/>
                  </a:lnTo>
                  <a:lnTo>
                    <a:pt x="27351" y="1351178"/>
                  </a:lnTo>
                  <a:lnTo>
                    <a:pt x="51639" y="1351178"/>
                  </a:lnTo>
                  <a:lnTo>
                    <a:pt x="39733" y="1306887"/>
                  </a:lnTo>
                  <a:lnTo>
                    <a:pt x="45829" y="1277550"/>
                  </a:lnTo>
                  <a:lnTo>
                    <a:pt x="60021" y="1318888"/>
                  </a:lnTo>
                  <a:lnTo>
                    <a:pt x="74214" y="1267739"/>
                  </a:lnTo>
                  <a:lnTo>
                    <a:pt x="64022" y="1223638"/>
                  </a:lnTo>
                  <a:lnTo>
                    <a:pt x="92597" y="1205922"/>
                  </a:lnTo>
                  <a:lnTo>
                    <a:pt x="125077" y="990562"/>
                  </a:lnTo>
                  <a:lnTo>
                    <a:pt x="146413" y="925791"/>
                  </a:lnTo>
                  <a:lnTo>
                    <a:pt x="158510" y="706716"/>
                  </a:lnTo>
                  <a:lnTo>
                    <a:pt x="155462" y="995705"/>
                  </a:lnTo>
                  <a:lnTo>
                    <a:pt x="149366" y="1305267"/>
                  </a:lnTo>
                  <a:lnTo>
                    <a:pt x="146413" y="1609305"/>
                  </a:lnTo>
                  <a:lnTo>
                    <a:pt x="173083" y="1969541"/>
                  </a:lnTo>
                  <a:lnTo>
                    <a:pt x="191371" y="2013356"/>
                  </a:lnTo>
                  <a:lnTo>
                    <a:pt x="163939" y="2044693"/>
                  </a:lnTo>
                  <a:lnTo>
                    <a:pt x="255189" y="2047837"/>
                  </a:lnTo>
                  <a:lnTo>
                    <a:pt x="306909" y="2048408"/>
                  </a:lnTo>
                  <a:lnTo>
                    <a:pt x="346533" y="1687410"/>
                  </a:lnTo>
                  <a:lnTo>
                    <a:pt x="361107" y="1301934"/>
                  </a:lnTo>
                  <a:lnTo>
                    <a:pt x="392254" y="1600066"/>
                  </a:lnTo>
                  <a:lnTo>
                    <a:pt x="465310" y="2046979"/>
                  </a:lnTo>
                  <a:lnTo>
                    <a:pt x="526365" y="2047837"/>
                  </a:lnTo>
                  <a:lnTo>
                    <a:pt x="614853" y="2050979"/>
                  </a:lnTo>
                  <a:lnTo>
                    <a:pt x="575991" y="2003927"/>
                  </a:lnTo>
                  <a:lnTo>
                    <a:pt x="600184" y="1984877"/>
                  </a:lnTo>
                  <a:lnTo>
                    <a:pt x="601422" y="1595399"/>
                  </a:lnTo>
                  <a:lnTo>
                    <a:pt x="601422" y="1372228"/>
                  </a:lnTo>
                  <a:lnTo>
                    <a:pt x="575896" y="995419"/>
                  </a:lnTo>
                  <a:lnTo>
                    <a:pt x="566371" y="679951"/>
                  </a:lnTo>
                  <a:lnTo>
                    <a:pt x="576657" y="883119"/>
                  </a:lnTo>
                  <a:lnTo>
                    <a:pt x="612281" y="990466"/>
                  </a:lnTo>
                  <a:lnTo>
                    <a:pt x="632093" y="1205731"/>
                  </a:lnTo>
                  <a:lnTo>
                    <a:pt x="660668" y="1223257"/>
                  </a:lnTo>
                  <a:lnTo>
                    <a:pt x="650381" y="1267072"/>
                  </a:lnTo>
                  <a:lnTo>
                    <a:pt x="664478" y="1317459"/>
                  </a:lnTo>
                  <a:lnTo>
                    <a:pt x="678670" y="1274692"/>
                  </a:lnTo>
                  <a:lnTo>
                    <a:pt x="684766" y="1306887"/>
                  </a:lnTo>
                  <a:lnTo>
                    <a:pt x="672288" y="1351178"/>
                  </a:lnTo>
                  <a:lnTo>
                    <a:pt x="696958" y="1351178"/>
                  </a:lnTo>
                  <a:lnTo>
                    <a:pt x="721247" y="1301458"/>
                  </a:lnTo>
                  <a:lnTo>
                    <a:pt x="709055" y="1255166"/>
                  </a:lnTo>
                  <a:close/>
                  <a:moveTo>
                    <a:pt x="353201" y="900265"/>
                  </a:moveTo>
                  <a:lnTo>
                    <a:pt x="335580" y="869404"/>
                  </a:lnTo>
                  <a:lnTo>
                    <a:pt x="347772" y="398678"/>
                  </a:lnTo>
                  <a:lnTo>
                    <a:pt x="358630" y="401059"/>
                  </a:lnTo>
                  <a:lnTo>
                    <a:pt x="376156" y="871118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E52897B-E51E-CC67-2FE9-BB3A57835390}"/>
                </a:ext>
              </a:extLst>
            </p:cNvPr>
            <p:cNvSpPr/>
            <p:nvPr/>
          </p:nvSpPr>
          <p:spPr>
            <a:xfrm>
              <a:off x="2855533" y="1752632"/>
              <a:ext cx="334613" cy="878871"/>
            </a:xfrm>
            <a:custGeom>
              <a:avLst/>
              <a:gdLst>
                <a:gd name="connsiteX0" fmla="*/ 80105 w 334613"/>
                <a:gd name="connsiteY0" fmla="*/ 475774 h 878871"/>
                <a:gd name="connsiteX1" fmla="*/ 106966 w 334613"/>
                <a:gd name="connsiteY1" fmla="*/ 136779 h 878871"/>
                <a:gd name="connsiteX2" fmla="*/ 164306 w 334613"/>
                <a:gd name="connsiteY2" fmla="*/ 48577 h 878871"/>
                <a:gd name="connsiteX3" fmla="*/ 306705 w 334613"/>
                <a:gd name="connsiteY3" fmla="*/ 0 h 878871"/>
                <a:gd name="connsiteX4" fmla="*/ 334613 w 334613"/>
                <a:gd name="connsiteY4" fmla="*/ 558927 h 878871"/>
                <a:gd name="connsiteX5" fmla="*/ 204311 w 334613"/>
                <a:gd name="connsiteY5" fmla="*/ 479774 h 878871"/>
                <a:gd name="connsiteX6" fmla="*/ 208407 w 334613"/>
                <a:gd name="connsiteY6" fmla="*/ 368332 h 878871"/>
                <a:gd name="connsiteX7" fmla="*/ 186214 w 334613"/>
                <a:gd name="connsiteY7" fmla="*/ 233839 h 878871"/>
                <a:gd name="connsiteX8" fmla="*/ 153067 w 334613"/>
                <a:gd name="connsiteY8" fmla="*/ 455295 h 878871"/>
                <a:gd name="connsiteX9" fmla="*/ 153067 w 334613"/>
                <a:gd name="connsiteY9" fmla="*/ 524256 h 878871"/>
                <a:gd name="connsiteX10" fmla="*/ 62294 w 334613"/>
                <a:gd name="connsiteY10" fmla="*/ 758666 h 878871"/>
                <a:gd name="connsiteX11" fmla="*/ 70771 w 334613"/>
                <a:gd name="connsiteY11" fmla="*/ 802767 h 878871"/>
                <a:gd name="connsiteX12" fmla="*/ 45911 w 334613"/>
                <a:gd name="connsiteY12" fmla="*/ 850583 h 878871"/>
                <a:gd name="connsiteX13" fmla="*/ 47720 w 334613"/>
                <a:gd name="connsiteY13" fmla="*/ 798671 h 878871"/>
                <a:gd name="connsiteX14" fmla="*/ 34480 w 334613"/>
                <a:gd name="connsiteY14" fmla="*/ 838581 h 878871"/>
                <a:gd name="connsiteX15" fmla="*/ 46672 w 334613"/>
                <a:gd name="connsiteY15" fmla="*/ 878872 h 878871"/>
                <a:gd name="connsiteX16" fmla="*/ 28289 w 334613"/>
                <a:gd name="connsiteY16" fmla="*/ 876491 h 878871"/>
                <a:gd name="connsiteX17" fmla="*/ 0 w 334613"/>
                <a:gd name="connsiteY17" fmla="*/ 822293 h 878871"/>
                <a:gd name="connsiteX18" fmla="*/ 9620 w 334613"/>
                <a:gd name="connsiteY18" fmla="*/ 788670 h 878871"/>
                <a:gd name="connsiteX19" fmla="*/ 32956 w 334613"/>
                <a:gd name="connsiteY19" fmla="*/ 735044 h 878871"/>
                <a:gd name="connsiteX20" fmla="*/ 80105 w 334613"/>
                <a:gd name="connsiteY20" fmla="*/ 475774 h 878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4613" h="878871">
                  <a:moveTo>
                    <a:pt x="80105" y="475774"/>
                  </a:moveTo>
                  <a:lnTo>
                    <a:pt x="106966" y="136779"/>
                  </a:lnTo>
                  <a:lnTo>
                    <a:pt x="164306" y="48577"/>
                  </a:lnTo>
                  <a:lnTo>
                    <a:pt x="306705" y="0"/>
                  </a:lnTo>
                  <a:lnTo>
                    <a:pt x="334613" y="558927"/>
                  </a:lnTo>
                  <a:lnTo>
                    <a:pt x="204311" y="479774"/>
                  </a:lnTo>
                  <a:lnTo>
                    <a:pt x="208407" y="368332"/>
                  </a:lnTo>
                  <a:lnTo>
                    <a:pt x="186214" y="233839"/>
                  </a:lnTo>
                  <a:lnTo>
                    <a:pt x="153067" y="455295"/>
                  </a:lnTo>
                  <a:lnTo>
                    <a:pt x="153067" y="524256"/>
                  </a:lnTo>
                  <a:lnTo>
                    <a:pt x="62294" y="758666"/>
                  </a:lnTo>
                  <a:lnTo>
                    <a:pt x="70771" y="802767"/>
                  </a:lnTo>
                  <a:lnTo>
                    <a:pt x="45911" y="850583"/>
                  </a:lnTo>
                  <a:lnTo>
                    <a:pt x="47720" y="798671"/>
                  </a:lnTo>
                  <a:lnTo>
                    <a:pt x="34480" y="838581"/>
                  </a:lnTo>
                  <a:lnTo>
                    <a:pt x="46672" y="878872"/>
                  </a:lnTo>
                  <a:lnTo>
                    <a:pt x="28289" y="876491"/>
                  </a:lnTo>
                  <a:lnTo>
                    <a:pt x="0" y="822293"/>
                  </a:lnTo>
                  <a:lnTo>
                    <a:pt x="9620" y="788670"/>
                  </a:lnTo>
                  <a:lnTo>
                    <a:pt x="32956" y="735044"/>
                  </a:lnTo>
                  <a:lnTo>
                    <a:pt x="80105" y="475774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5366B3D-E344-6763-56ED-7EF1B21643D3}"/>
                </a:ext>
              </a:extLst>
            </p:cNvPr>
            <p:cNvSpPr/>
            <p:nvPr/>
          </p:nvSpPr>
          <p:spPr>
            <a:xfrm>
              <a:off x="2980406" y="2202498"/>
              <a:ext cx="228600" cy="1239773"/>
            </a:xfrm>
            <a:custGeom>
              <a:avLst/>
              <a:gdLst>
                <a:gd name="connsiteX0" fmla="*/ 80105 w 228600"/>
                <a:gd name="connsiteY0" fmla="*/ 0 h 1239773"/>
                <a:gd name="connsiteX1" fmla="*/ 25908 w 228600"/>
                <a:gd name="connsiteY1" fmla="*/ 87249 h 1239773"/>
                <a:gd name="connsiteX2" fmla="*/ 0 w 228600"/>
                <a:gd name="connsiteY2" fmla="*/ 238030 h 1239773"/>
                <a:gd name="connsiteX3" fmla="*/ 42386 w 228600"/>
                <a:gd name="connsiteY3" fmla="*/ 735330 h 1239773"/>
                <a:gd name="connsiteX4" fmla="*/ 94297 w 228600"/>
                <a:gd name="connsiteY4" fmla="*/ 744855 h 1239773"/>
                <a:gd name="connsiteX5" fmla="*/ 141446 w 228600"/>
                <a:gd name="connsiteY5" fmla="*/ 1103090 h 1239773"/>
                <a:gd name="connsiteX6" fmla="*/ 103727 w 228600"/>
                <a:gd name="connsiteY6" fmla="*/ 1197293 h 1239773"/>
                <a:gd name="connsiteX7" fmla="*/ 73057 w 228600"/>
                <a:gd name="connsiteY7" fmla="*/ 1237393 h 1239773"/>
                <a:gd name="connsiteX8" fmla="*/ 135541 w 228600"/>
                <a:gd name="connsiteY8" fmla="*/ 1235012 h 1239773"/>
                <a:gd name="connsiteX9" fmla="*/ 169735 w 228600"/>
                <a:gd name="connsiteY9" fmla="*/ 1195007 h 1239773"/>
                <a:gd name="connsiteX10" fmla="*/ 177927 w 228600"/>
                <a:gd name="connsiteY10" fmla="*/ 1238631 h 1239773"/>
                <a:gd name="connsiteX11" fmla="*/ 190881 w 228600"/>
                <a:gd name="connsiteY11" fmla="*/ 1239774 h 1239773"/>
                <a:gd name="connsiteX12" fmla="*/ 209740 w 228600"/>
                <a:gd name="connsiteY12" fmla="*/ 1161955 h 1239773"/>
                <a:gd name="connsiteX13" fmla="*/ 190881 w 228600"/>
                <a:gd name="connsiteY13" fmla="*/ 1091851 h 1239773"/>
                <a:gd name="connsiteX14" fmla="*/ 197929 w 228600"/>
                <a:gd name="connsiteY14" fmla="*/ 834390 h 1239773"/>
                <a:gd name="connsiteX15" fmla="*/ 190881 w 228600"/>
                <a:gd name="connsiteY15" fmla="*/ 742474 h 1239773"/>
                <a:gd name="connsiteX16" fmla="*/ 228600 w 228600"/>
                <a:gd name="connsiteY16" fmla="*/ 740093 h 1239773"/>
                <a:gd name="connsiteX17" fmla="*/ 212122 w 228600"/>
                <a:gd name="connsiteY17" fmla="*/ 36767 h 1239773"/>
                <a:gd name="connsiteX18" fmla="*/ 80105 w 228600"/>
                <a:gd name="connsiteY18" fmla="*/ 0 h 1239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8600" h="1239773">
                  <a:moveTo>
                    <a:pt x="80105" y="0"/>
                  </a:moveTo>
                  <a:lnTo>
                    <a:pt x="25908" y="87249"/>
                  </a:lnTo>
                  <a:lnTo>
                    <a:pt x="0" y="238030"/>
                  </a:lnTo>
                  <a:lnTo>
                    <a:pt x="42386" y="735330"/>
                  </a:lnTo>
                  <a:lnTo>
                    <a:pt x="94297" y="744855"/>
                  </a:lnTo>
                  <a:lnTo>
                    <a:pt x="141446" y="1103090"/>
                  </a:lnTo>
                  <a:lnTo>
                    <a:pt x="103727" y="1197293"/>
                  </a:lnTo>
                  <a:lnTo>
                    <a:pt x="73057" y="1237393"/>
                  </a:lnTo>
                  <a:lnTo>
                    <a:pt x="135541" y="1235012"/>
                  </a:lnTo>
                  <a:lnTo>
                    <a:pt x="169735" y="1195007"/>
                  </a:lnTo>
                  <a:lnTo>
                    <a:pt x="177927" y="1238631"/>
                  </a:lnTo>
                  <a:lnTo>
                    <a:pt x="190881" y="1239774"/>
                  </a:lnTo>
                  <a:lnTo>
                    <a:pt x="209740" y="1161955"/>
                  </a:lnTo>
                  <a:lnTo>
                    <a:pt x="190881" y="1091851"/>
                  </a:lnTo>
                  <a:lnTo>
                    <a:pt x="197929" y="834390"/>
                  </a:lnTo>
                  <a:lnTo>
                    <a:pt x="190881" y="742474"/>
                  </a:lnTo>
                  <a:lnTo>
                    <a:pt x="228600" y="740093"/>
                  </a:lnTo>
                  <a:lnTo>
                    <a:pt x="212122" y="36767"/>
                  </a:lnTo>
                  <a:lnTo>
                    <a:pt x="80105" y="0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8C2056B-3331-B9DB-5745-40E59A2D760F}"/>
                </a:ext>
              </a:extLst>
            </p:cNvPr>
            <p:cNvSpPr/>
            <p:nvPr/>
          </p:nvSpPr>
          <p:spPr>
            <a:xfrm>
              <a:off x="3159571" y="1747584"/>
              <a:ext cx="332327" cy="851820"/>
            </a:xfrm>
            <a:custGeom>
              <a:avLst/>
              <a:gdLst>
                <a:gd name="connsiteX0" fmla="*/ 259651 w 332327"/>
                <a:gd name="connsiteY0" fmla="*/ 479679 h 851820"/>
                <a:gd name="connsiteX1" fmla="*/ 233743 w 332327"/>
                <a:gd name="connsiteY1" fmla="*/ 140208 h 851820"/>
                <a:gd name="connsiteX2" fmla="*/ 166878 w 332327"/>
                <a:gd name="connsiteY2" fmla="*/ 38100 h 851820"/>
                <a:gd name="connsiteX3" fmla="*/ 0 w 332327"/>
                <a:gd name="connsiteY3" fmla="*/ 0 h 851820"/>
                <a:gd name="connsiteX4" fmla="*/ 25527 w 332327"/>
                <a:gd name="connsiteY4" fmla="*/ 568357 h 851820"/>
                <a:gd name="connsiteX5" fmla="*/ 148971 w 332327"/>
                <a:gd name="connsiteY5" fmla="*/ 484823 h 851820"/>
                <a:gd name="connsiteX6" fmla="*/ 140398 w 332327"/>
                <a:gd name="connsiteY6" fmla="*/ 364617 h 851820"/>
                <a:gd name="connsiteX7" fmla="*/ 162401 w 332327"/>
                <a:gd name="connsiteY7" fmla="*/ 238887 h 851820"/>
                <a:gd name="connsiteX8" fmla="*/ 204978 w 332327"/>
                <a:gd name="connsiteY8" fmla="*/ 483203 h 851820"/>
                <a:gd name="connsiteX9" fmla="*/ 216789 w 332327"/>
                <a:gd name="connsiteY9" fmla="*/ 523304 h 851820"/>
                <a:gd name="connsiteX10" fmla="*/ 285179 w 332327"/>
                <a:gd name="connsiteY10" fmla="*/ 709517 h 851820"/>
                <a:gd name="connsiteX11" fmla="*/ 270129 w 332327"/>
                <a:gd name="connsiteY11" fmla="*/ 765334 h 851820"/>
                <a:gd name="connsiteX12" fmla="*/ 284416 w 332327"/>
                <a:gd name="connsiteY12" fmla="*/ 816007 h 851820"/>
                <a:gd name="connsiteX13" fmla="*/ 298704 w 332327"/>
                <a:gd name="connsiteY13" fmla="*/ 773144 h 851820"/>
                <a:gd name="connsiteX14" fmla="*/ 304895 w 332327"/>
                <a:gd name="connsiteY14" fmla="*/ 806387 h 851820"/>
                <a:gd name="connsiteX15" fmla="*/ 292608 w 332327"/>
                <a:gd name="connsiteY15" fmla="*/ 851821 h 851820"/>
                <a:gd name="connsiteX16" fmla="*/ 308705 w 332327"/>
                <a:gd name="connsiteY16" fmla="*/ 851821 h 851820"/>
                <a:gd name="connsiteX17" fmla="*/ 332327 w 332327"/>
                <a:gd name="connsiteY17" fmla="*/ 799529 h 851820"/>
                <a:gd name="connsiteX18" fmla="*/ 329470 w 332327"/>
                <a:gd name="connsiteY18" fmla="*/ 753904 h 851820"/>
                <a:gd name="connsiteX19" fmla="*/ 306324 w 332327"/>
                <a:gd name="connsiteY19" fmla="*/ 670751 h 851820"/>
                <a:gd name="connsiteX20" fmla="*/ 259651 w 332327"/>
                <a:gd name="connsiteY20" fmla="*/ 479679 h 85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2327" h="851820">
                  <a:moveTo>
                    <a:pt x="259651" y="479679"/>
                  </a:moveTo>
                  <a:lnTo>
                    <a:pt x="233743" y="140208"/>
                  </a:lnTo>
                  <a:lnTo>
                    <a:pt x="166878" y="38100"/>
                  </a:lnTo>
                  <a:lnTo>
                    <a:pt x="0" y="0"/>
                  </a:lnTo>
                  <a:lnTo>
                    <a:pt x="25527" y="568357"/>
                  </a:lnTo>
                  <a:lnTo>
                    <a:pt x="148971" y="484823"/>
                  </a:lnTo>
                  <a:lnTo>
                    <a:pt x="140398" y="364617"/>
                  </a:lnTo>
                  <a:lnTo>
                    <a:pt x="162401" y="238887"/>
                  </a:lnTo>
                  <a:lnTo>
                    <a:pt x="204978" y="483203"/>
                  </a:lnTo>
                  <a:lnTo>
                    <a:pt x="216789" y="523304"/>
                  </a:lnTo>
                  <a:lnTo>
                    <a:pt x="285179" y="709517"/>
                  </a:lnTo>
                  <a:lnTo>
                    <a:pt x="270129" y="765334"/>
                  </a:lnTo>
                  <a:lnTo>
                    <a:pt x="284416" y="816007"/>
                  </a:lnTo>
                  <a:lnTo>
                    <a:pt x="298704" y="773144"/>
                  </a:lnTo>
                  <a:lnTo>
                    <a:pt x="304895" y="806387"/>
                  </a:lnTo>
                  <a:lnTo>
                    <a:pt x="292608" y="851821"/>
                  </a:lnTo>
                  <a:lnTo>
                    <a:pt x="308705" y="851821"/>
                  </a:lnTo>
                  <a:lnTo>
                    <a:pt x="332327" y="799529"/>
                  </a:lnTo>
                  <a:lnTo>
                    <a:pt x="329470" y="753904"/>
                  </a:lnTo>
                  <a:lnTo>
                    <a:pt x="306324" y="670751"/>
                  </a:lnTo>
                  <a:lnTo>
                    <a:pt x="259651" y="479679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FCFEE93-2593-B6DA-C8AA-7719E8AD2535}"/>
                </a:ext>
              </a:extLst>
            </p:cNvPr>
            <p:cNvSpPr/>
            <p:nvPr/>
          </p:nvSpPr>
          <p:spPr>
            <a:xfrm>
              <a:off x="3188908" y="2202498"/>
              <a:ext cx="203930" cy="1239773"/>
            </a:xfrm>
            <a:custGeom>
              <a:avLst/>
              <a:gdLst>
                <a:gd name="connsiteX0" fmla="*/ 118872 w 203930"/>
                <a:gd name="connsiteY0" fmla="*/ 0 h 1239773"/>
                <a:gd name="connsiteX1" fmla="*/ 163925 w 203930"/>
                <a:gd name="connsiteY1" fmla="*/ 89630 h 1239773"/>
                <a:gd name="connsiteX2" fmla="*/ 203930 w 203930"/>
                <a:gd name="connsiteY2" fmla="*/ 242792 h 1239773"/>
                <a:gd name="connsiteX3" fmla="*/ 163925 w 203930"/>
                <a:gd name="connsiteY3" fmla="*/ 742474 h 1239773"/>
                <a:gd name="connsiteX4" fmla="*/ 123825 w 203930"/>
                <a:gd name="connsiteY4" fmla="*/ 740093 h 1239773"/>
                <a:gd name="connsiteX5" fmla="*/ 100013 w 203930"/>
                <a:gd name="connsiteY5" fmla="*/ 1103090 h 1239773"/>
                <a:gd name="connsiteX6" fmla="*/ 137731 w 203930"/>
                <a:gd name="connsiteY6" fmla="*/ 1197388 h 1239773"/>
                <a:gd name="connsiteX7" fmla="*/ 163925 w 203930"/>
                <a:gd name="connsiteY7" fmla="*/ 1235107 h 1239773"/>
                <a:gd name="connsiteX8" fmla="*/ 105918 w 203930"/>
                <a:gd name="connsiteY8" fmla="*/ 1235107 h 1239773"/>
                <a:gd name="connsiteX9" fmla="*/ 71723 w 203930"/>
                <a:gd name="connsiteY9" fmla="*/ 1195007 h 1239773"/>
                <a:gd name="connsiteX10" fmla="*/ 63532 w 203930"/>
                <a:gd name="connsiteY10" fmla="*/ 1238631 h 1239773"/>
                <a:gd name="connsiteX11" fmla="*/ 50578 w 203930"/>
                <a:gd name="connsiteY11" fmla="*/ 1239774 h 1239773"/>
                <a:gd name="connsiteX12" fmla="*/ 31718 w 203930"/>
                <a:gd name="connsiteY12" fmla="*/ 1162050 h 1239773"/>
                <a:gd name="connsiteX13" fmla="*/ 50578 w 203930"/>
                <a:gd name="connsiteY13" fmla="*/ 1091851 h 1239773"/>
                <a:gd name="connsiteX14" fmla="*/ 24860 w 203930"/>
                <a:gd name="connsiteY14" fmla="*/ 824770 h 1239773"/>
                <a:gd name="connsiteX15" fmla="*/ 28194 w 203930"/>
                <a:gd name="connsiteY15" fmla="*/ 730282 h 1239773"/>
                <a:gd name="connsiteX16" fmla="*/ 3429 w 203930"/>
                <a:gd name="connsiteY16" fmla="*/ 730282 h 1239773"/>
                <a:gd name="connsiteX17" fmla="*/ 0 w 203930"/>
                <a:gd name="connsiteY17" fmla="*/ 31909 h 1239773"/>
                <a:gd name="connsiteX18" fmla="*/ 118872 w 203930"/>
                <a:gd name="connsiteY18" fmla="*/ 0 h 1239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3930" h="1239773">
                  <a:moveTo>
                    <a:pt x="118872" y="0"/>
                  </a:moveTo>
                  <a:lnTo>
                    <a:pt x="163925" y="89630"/>
                  </a:lnTo>
                  <a:lnTo>
                    <a:pt x="203930" y="242792"/>
                  </a:lnTo>
                  <a:lnTo>
                    <a:pt x="163925" y="742474"/>
                  </a:lnTo>
                  <a:lnTo>
                    <a:pt x="123825" y="740093"/>
                  </a:lnTo>
                  <a:lnTo>
                    <a:pt x="100013" y="1103090"/>
                  </a:lnTo>
                  <a:lnTo>
                    <a:pt x="137731" y="1197388"/>
                  </a:lnTo>
                  <a:lnTo>
                    <a:pt x="163925" y="1235107"/>
                  </a:lnTo>
                  <a:lnTo>
                    <a:pt x="105918" y="1235107"/>
                  </a:lnTo>
                  <a:lnTo>
                    <a:pt x="71723" y="1195007"/>
                  </a:lnTo>
                  <a:lnTo>
                    <a:pt x="63532" y="1238631"/>
                  </a:lnTo>
                  <a:lnTo>
                    <a:pt x="50578" y="1239774"/>
                  </a:lnTo>
                  <a:lnTo>
                    <a:pt x="31718" y="1162050"/>
                  </a:lnTo>
                  <a:lnTo>
                    <a:pt x="50578" y="1091851"/>
                  </a:lnTo>
                  <a:lnTo>
                    <a:pt x="24860" y="824770"/>
                  </a:lnTo>
                  <a:lnTo>
                    <a:pt x="28194" y="730282"/>
                  </a:lnTo>
                  <a:lnTo>
                    <a:pt x="3429" y="730282"/>
                  </a:lnTo>
                  <a:lnTo>
                    <a:pt x="0" y="31909"/>
                  </a:lnTo>
                  <a:lnTo>
                    <a:pt x="118872" y="0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E2D3E0F-82E3-ECF7-007E-242C43C2593C}"/>
                </a:ext>
              </a:extLst>
            </p:cNvPr>
            <p:cNvSpPr/>
            <p:nvPr/>
          </p:nvSpPr>
          <p:spPr>
            <a:xfrm>
              <a:off x="3065083" y="1388682"/>
              <a:ext cx="208025" cy="390810"/>
            </a:xfrm>
            <a:custGeom>
              <a:avLst/>
              <a:gdLst>
                <a:gd name="connsiteX0" fmla="*/ 60674 w 208025"/>
                <a:gd name="connsiteY0" fmla="*/ 293370 h 390810"/>
                <a:gd name="connsiteX1" fmla="*/ 16288 w 208025"/>
                <a:gd name="connsiteY1" fmla="*/ 234506 h 390810"/>
                <a:gd name="connsiteX2" fmla="*/ 0 w 208025"/>
                <a:gd name="connsiteY2" fmla="*/ 109156 h 390810"/>
                <a:gd name="connsiteX3" fmla="*/ 46482 w 208025"/>
                <a:gd name="connsiteY3" fmla="*/ 31623 h 390810"/>
                <a:gd name="connsiteX4" fmla="*/ 103442 w 208025"/>
                <a:gd name="connsiteY4" fmla="*/ 0 h 390810"/>
                <a:gd name="connsiteX5" fmla="*/ 168593 w 208025"/>
                <a:gd name="connsiteY5" fmla="*/ 22670 h 390810"/>
                <a:gd name="connsiteX6" fmla="*/ 208026 w 208025"/>
                <a:gd name="connsiteY6" fmla="*/ 99441 h 390810"/>
                <a:gd name="connsiteX7" fmla="*/ 185833 w 208025"/>
                <a:gd name="connsiteY7" fmla="*/ 236696 h 390810"/>
                <a:gd name="connsiteX8" fmla="*/ 143256 w 208025"/>
                <a:gd name="connsiteY8" fmla="*/ 291179 h 390810"/>
                <a:gd name="connsiteX9" fmla="*/ 144113 w 208025"/>
                <a:gd name="connsiteY9" fmla="*/ 384905 h 390810"/>
                <a:gd name="connsiteX10" fmla="*/ 75152 w 208025"/>
                <a:gd name="connsiteY10" fmla="*/ 390811 h 390810"/>
                <a:gd name="connsiteX11" fmla="*/ 60674 w 208025"/>
                <a:gd name="connsiteY11" fmla="*/ 293370 h 39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025" h="390810">
                  <a:moveTo>
                    <a:pt x="60674" y="293370"/>
                  </a:moveTo>
                  <a:lnTo>
                    <a:pt x="16288" y="234506"/>
                  </a:lnTo>
                  <a:lnTo>
                    <a:pt x="0" y="109156"/>
                  </a:lnTo>
                  <a:lnTo>
                    <a:pt x="46482" y="31623"/>
                  </a:lnTo>
                  <a:lnTo>
                    <a:pt x="103442" y="0"/>
                  </a:lnTo>
                  <a:lnTo>
                    <a:pt x="168593" y="22670"/>
                  </a:lnTo>
                  <a:lnTo>
                    <a:pt x="208026" y="99441"/>
                  </a:lnTo>
                  <a:lnTo>
                    <a:pt x="185833" y="236696"/>
                  </a:lnTo>
                  <a:lnTo>
                    <a:pt x="143256" y="291179"/>
                  </a:lnTo>
                  <a:lnTo>
                    <a:pt x="144113" y="384905"/>
                  </a:lnTo>
                  <a:lnTo>
                    <a:pt x="75152" y="390811"/>
                  </a:lnTo>
                  <a:lnTo>
                    <a:pt x="60674" y="293370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4A10A2F-CE0C-6CF2-41C9-AEC972365B39}"/>
                </a:ext>
              </a:extLst>
            </p:cNvPr>
            <p:cNvSpPr/>
            <p:nvPr/>
          </p:nvSpPr>
          <p:spPr>
            <a:xfrm>
              <a:off x="3052987" y="1542606"/>
              <a:ext cx="234315" cy="216693"/>
            </a:xfrm>
            <a:custGeom>
              <a:avLst/>
              <a:gdLst>
                <a:gd name="connsiteX0" fmla="*/ 208597 w 234315"/>
                <a:gd name="connsiteY0" fmla="*/ 0 h 216693"/>
                <a:gd name="connsiteX1" fmla="*/ 214408 w 234315"/>
                <a:gd name="connsiteY1" fmla="*/ 125921 h 216693"/>
                <a:gd name="connsiteX2" fmla="*/ 234315 w 234315"/>
                <a:gd name="connsiteY2" fmla="*/ 190024 h 216693"/>
                <a:gd name="connsiteX3" fmla="*/ 193072 w 234315"/>
                <a:gd name="connsiteY3" fmla="*/ 190024 h 216693"/>
                <a:gd name="connsiteX4" fmla="*/ 193167 w 234315"/>
                <a:gd name="connsiteY4" fmla="*/ 208979 h 216693"/>
                <a:gd name="connsiteX5" fmla="*/ 133921 w 234315"/>
                <a:gd name="connsiteY5" fmla="*/ 208121 h 216693"/>
                <a:gd name="connsiteX6" fmla="*/ 33433 w 234315"/>
                <a:gd name="connsiteY6" fmla="*/ 216694 h 216693"/>
                <a:gd name="connsiteX7" fmla="*/ 38671 w 234315"/>
                <a:gd name="connsiteY7" fmla="*/ 191357 h 216693"/>
                <a:gd name="connsiteX8" fmla="*/ 0 w 234315"/>
                <a:gd name="connsiteY8" fmla="*/ 194215 h 216693"/>
                <a:gd name="connsiteX9" fmla="*/ 15430 w 234315"/>
                <a:gd name="connsiteY9" fmla="*/ 137636 h 216693"/>
                <a:gd name="connsiteX10" fmla="*/ 23146 w 234315"/>
                <a:gd name="connsiteY10" fmla="*/ 7620 h 21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4315" h="216693">
                  <a:moveTo>
                    <a:pt x="208597" y="0"/>
                  </a:moveTo>
                  <a:lnTo>
                    <a:pt x="214408" y="125921"/>
                  </a:lnTo>
                  <a:lnTo>
                    <a:pt x="234315" y="190024"/>
                  </a:lnTo>
                  <a:lnTo>
                    <a:pt x="193072" y="190024"/>
                  </a:lnTo>
                  <a:lnTo>
                    <a:pt x="193167" y="208979"/>
                  </a:lnTo>
                  <a:lnTo>
                    <a:pt x="133921" y="208121"/>
                  </a:lnTo>
                  <a:lnTo>
                    <a:pt x="33433" y="216694"/>
                  </a:lnTo>
                  <a:lnTo>
                    <a:pt x="38671" y="191357"/>
                  </a:lnTo>
                  <a:lnTo>
                    <a:pt x="0" y="194215"/>
                  </a:lnTo>
                  <a:lnTo>
                    <a:pt x="15430" y="137636"/>
                  </a:lnTo>
                  <a:lnTo>
                    <a:pt x="23146" y="7620"/>
                  </a:lnTo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69A49E9-9462-B713-76B3-7CBE0EDA6053}"/>
                </a:ext>
              </a:extLst>
            </p:cNvPr>
            <p:cNvSpPr/>
            <p:nvPr/>
          </p:nvSpPr>
          <p:spPr>
            <a:xfrm>
              <a:off x="3942240" y="1361345"/>
              <a:ext cx="789146" cy="2080259"/>
            </a:xfrm>
            <a:custGeom>
              <a:avLst/>
              <a:gdLst>
                <a:gd name="connsiteX0" fmla="*/ 789160 w 789146"/>
                <a:gd name="connsiteY0" fmla="*/ 927982 h 2080259"/>
                <a:gd name="connsiteX1" fmla="*/ 682576 w 789146"/>
                <a:gd name="connsiteY1" fmla="*/ 462972 h 2080259"/>
                <a:gd name="connsiteX2" fmla="*/ 578753 w 789146"/>
                <a:gd name="connsiteY2" fmla="*/ 384105 h 2080259"/>
                <a:gd name="connsiteX3" fmla="*/ 434354 w 789146"/>
                <a:gd name="connsiteY3" fmla="*/ 370960 h 2080259"/>
                <a:gd name="connsiteX4" fmla="*/ 434354 w 789146"/>
                <a:gd name="connsiteY4" fmla="*/ 369817 h 2080259"/>
                <a:gd name="connsiteX5" fmla="*/ 434354 w 789146"/>
                <a:gd name="connsiteY5" fmla="*/ 364007 h 2080259"/>
                <a:gd name="connsiteX6" fmla="*/ 432640 w 789146"/>
                <a:gd name="connsiteY6" fmla="*/ 364007 h 2080259"/>
                <a:gd name="connsiteX7" fmla="*/ 417876 w 789146"/>
                <a:gd name="connsiteY7" fmla="*/ 315810 h 2080259"/>
                <a:gd name="connsiteX8" fmla="*/ 463310 w 789146"/>
                <a:gd name="connsiteY8" fmla="*/ 266566 h 2080259"/>
                <a:gd name="connsiteX9" fmla="*/ 482836 w 789146"/>
                <a:gd name="connsiteY9" fmla="*/ 108165 h 2080259"/>
                <a:gd name="connsiteX10" fmla="*/ 537986 w 789146"/>
                <a:gd name="connsiteY10" fmla="*/ 96164 h 2080259"/>
                <a:gd name="connsiteX11" fmla="*/ 550464 w 789146"/>
                <a:gd name="connsiteY11" fmla="*/ 78828 h 2080259"/>
                <a:gd name="connsiteX12" fmla="*/ 486265 w 789146"/>
                <a:gd name="connsiteY12" fmla="*/ 72637 h 2080259"/>
                <a:gd name="connsiteX13" fmla="*/ 485027 w 789146"/>
                <a:gd name="connsiteY13" fmla="*/ 72637 h 2080259"/>
                <a:gd name="connsiteX14" fmla="*/ 435402 w 789146"/>
                <a:gd name="connsiteY14" fmla="*/ -324 h 2080259"/>
                <a:gd name="connsiteX15" fmla="*/ 314720 w 789146"/>
                <a:gd name="connsiteY15" fmla="*/ -324 h 2080259"/>
                <a:gd name="connsiteX16" fmla="*/ 265190 w 789146"/>
                <a:gd name="connsiteY16" fmla="*/ 96450 h 2080259"/>
                <a:gd name="connsiteX17" fmla="*/ 282525 w 789146"/>
                <a:gd name="connsiteY17" fmla="*/ 263804 h 2080259"/>
                <a:gd name="connsiteX18" fmla="*/ 330150 w 789146"/>
                <a:gd name="connsiteY18" fmla="*/ 317620 h 2080259"/>
                <a:gd name="connsiteX19" fmla="*/ 319959 w 789146"/>
                <a:gd name="connsiteY19" fmla="*/ 374770 h 2080259"/>
                <a:gd name="connsiteX20" fmla="*/ 225757 w 789146"/>
                <a:gd name="connsiteY20" fmla="*/ 383724 h 2080259"/>
                <a:gd name="connsiteX21" fmla="*/ 119172 w 789146"/>
                <a:gd name="connsiteY21" fmla="*/ 462591 h 2080259"/>
                <a:gd name="connsiteX22" fmla="*/ 14 w 789146"/>
                <a:gd name="connsiteY22" fmla="*/ 927601 h 2080259"/>
                <a:gd name="connsiteX23" fmla="*/ 22017 w 789146"/>
                <a:gd name="connsiteY23" fmla="*/ 1230782 h 2080259"/>
                <a:gd name="connsiteX24" fmla="*/ 37638 w 789146"/>
                <a:gd name="connsiteY24" fmla="*/ 1266024 h 2080259"/>
                <a:gd name="connsiteX25" fmla="*/ 25160 w 789146"/>
                <a:gd name="connsiteY25" fmla="*/ 1312792 h 2080259"/>
                <a:gd name="connsiteX26" fmla="*/ 50211 w 789146"/>
                <a:gd name="connsiteY26" fmla="*/ 1361179 h 2080259"/>
                <a:gd name="connsiteX27" fmla="*/ 75262 w 789146"/>
                <a:gd name="connsiteY27" fmla="*/ 1361179 h 2080259"/>
                <a:gd name="connsiteX28" fmla="*/ 62784 w 789146"/>
                <a:gd name="connsiteY28" fmla="*/ 1318317 h 2080259"/>
                <a:gd name="connsiteX29" fmla="*/ 68975 w 789146"/>
                <a:gd name="connsiteY29" fmla="*/ 1288694 h 2080259"/>
                <a:gd name="connsiteX30" fmla="*/ 83643 w 789146"/>
                <a:gd name="connsiteY30" fmla="*/ 1330794 h 2080259"/>
                <a:gd name="connsiteX31" fmla="*/ 98217 w 789146"/>
                <a:gd name="connsiteY31" fmla="*/ 1280122 h 2080259"/>
                <a:gd name="connsiteX32" fmla="*/ 87834 w 789146"/>
                <a:gd name="connsiteY32" fmla="*/ 1236116 h 2080259"/>
                <a:gd name="connsiteX33" fmla="*/ 117076 w 789146"/>
                <a:gd name="connsiteY33" fmla="*/ 1218495 h 2080259"/>
                <a:gd name="connsiteX34" fmla="*/ 100312 w 789146"/>
                <a:gd name="connsiteY34" fmla="*/ 990657 h 2080259"/>
                <a:gd name="connsiteX35" fmla="*/ 137936 w 789146"/>
                <a:gd name="connsiteY35" fmla="*/ 883215 h 2080259"/>
                <a:gd name="connsiteX36" fmla="*/ 175560 w 789146"/>
                <a:gd name="connsiteY36" fmla="*/ 692715 h 2080259"/>
                <a:gd name="connsiteX37" fmla="*/ 181846 w 789146"/>
                <a:gd name="connsiteY37" fmla="*/ 1008183 h 2080259"/>
                <a:gd name="connsiteX38" fmla="*/ 184513 w 789146"/>
                <a:gd name="connsiteY38" fmla="*/ 1008754 h 2080259"/>
                <a:gd name="connsiteX39" fmla="*/ 158129 w 789146"/>
                <a:gd name="connsiteY39" fmla="*/ 1369752 h 2080259"/>
                <a:gd name="connsiteX40" fmla="*/ 109361 w 789146"/>
                <a:gd name="connsiteY40" fmla="*/ 1391850 h 2080259"/>
                <a:gd name="connsiteX41" fmla="*/ 112885 w 789146"/>
                <a:gd name="connsiteY41" fmla="*/ 1608924 h 2080259"/>
                <a:gd name="connsiteX42" fmla="*/ 146318 w 789146"/>
                <a:gd name="connsiteY42" fmla="*/ 1608924 h 2080259"/>
                <a:gd name="connsiteX43" fmla="*/ 137936 w 789146"/>
                <a:gd name="connsiteY43" fmla="*/ 1926393 h 2080259"/>
                <a:gd name="connsiteX44" fmla="*/ 131745 w 789146"/>
                <a:gd name="connsiteY44" fmla="*/ 1999735 h 2080259"/>
                <a:gd name="connsiteX45" fmla="*/ 94121 w 789146"/>
                <a:gd name="connsiteY45" fmla="*/ 2079079 h 2080259"/>
                <a:gd name="connsiteX46" fmla="*/ 213183 w 789146"/>
                <a:gd name="connsiteY46" fmla="*/ 2066220 h 2080259"/>
                <a:gd name="connsiteX47" fmla="*/ 263380 w 789146"/>
                <a:gd name="connsiteY47" fmla="*/ 2059743 h 2080259"/>
                <a:gd name="connsiteX48" fmla="*/ 366346 w 789146"/>
                <a:gd name="connsiteY48" fmla="*/ 1612830 h 2080259"/>
                <a:gd name="connsiteX49" fmla="*/ 399397 w 789146"/>
                <a:gd name="connsiteY49" fmla="*/ 1395183 h 2080259"/>
                <a:gd name="connsiteX50" fmla="*/ 428449 w 789146"/>
                <a:gd name="connsiteY50" fmla="*/ 1613211 h 2080259"/>
                <a:gd name="connsiteX51" fmla="*/ 526080 w 789146"/>
                <a:gd name="connsiteY51" fmla="*/ 2060219 h 2080259"/>
                <a:gd name="connsiteX52" fmla="*/ 576276 w 789146"/>
                <a:gd name="connsiteY52" fmla="*/ 2066791 h 2080259"/>
                <a:gd name="connsiteX53" fmla="*/ 695339 w 789146"/>
                <a:gd name="connsiteY53" fmla="*/ 2079936 h 2080259"/>
                <a:gd name="connsiteX54" fmla="*/ 657715 w 789146"/>
                <a:gd name="connsiteY54" fmla="*/ 2001069 h 2080259"/>
                <a:gd name="connsiteX55" fmla="*/ 651524 w 789146"/>
                <a:gd name="connsiteY55" fmla="*/ 1928774 h 2080259"/>
                <a:gd name="connsiteX56" fmla="*/ 626378 w 789146"/>
                <a:gd name="connsiteY56" fmla="*/ 1609210 h 2080259"/>
                <a:gd name="connsiteX57" fmla="*/ 664478 w 789146"/>
                <a:gd name="connsiteY57" fmla="*/ 1604829 h 2080259"/>
                <a:gd name="connsiteX58" fmla="*/ 660668 w 789146"/>
                <a:gd name="connsiteY58" fmla="*/ 1403280 h 2080259"/>
                <a:gd name="connsiteX59" fmla="*/ 627902 w 789146"/>
                <a:gd name="connsiteY59" fmla="*/ 1385754 h 2080259"/>
                <a:gd name="connsiteX60" fmla="*/ 610471 w 789146"/>
                <a:gd name="connsiteY60" fmla="*/ 1008849 h 2080259"/>
                <a:gd name="connsiteX61" fmla="*/ 602851 w 789146"/>
                <a:gd name="connsiteY61" fmla="*/ 693382 h 2080259"/>
                <a:gd name="connsiteX62" fmla="*/ 652286 w 789146"/>
                <a:gd name="connsiteY62" fmla="*/ 883882 h 2080259"/>
                <a:gd name="connsiteX63" fmla="*/ 689624 w 789146"/>
                <a:gd name="connsiteY63" fmla="*/ 991228 h 2080259"/>
                <a:gd name="connsiteX64" fmla="*/ 672289 w 789146"/>
                <a:gd name="connsiteY64" fmla="*/ 1218685 h 2080259"/>
                <a:gd name="connsiteX65" fmla="*/ 701530 w 789146"/>
                <a:gd name="connsiteY65" fmla="*/ 1236211 h 2080259"/>
                <a:gd name="connsiteX66" fmla="*/ 691053 w 789146"/>
                <a:gd name="connsiteY66" fmla="*/ 1280026 h 2080259"/>
                <a:gd name="connsiteX67" fmla="*/ 705626 w 789146"/>
                <a:gd name="connsiteY67" fmla="*/ 1330414 h 2080259"/>
                <a:gd name="connsiteX68" fmla="*/ 720199 w 789146"/>
                <a:gd name="connsiteY68" fmla="*/ 1287646 h 2080259"/>
                <a:gd name="connsiteX69" fmla="*/ 726486 w 789146"/>
                <a:gd name="connsiteY69" fmla="*/ 1318507 h 2080259"/>
                <a:gd name="connsiteX70" fmla="*/ 714199 w 789146"/>
                <a:gd name="connsiteY70" fmla="*/ 1361560 h 2080259"/>
                <a:gd name="connsiteX71" fmla="*/ 739345 w 789146"/>
                <a:gd name="connsiteY71" fmla="*/ 1361560 h 2080259"/>
                <a:gd name="connsiteX72" fmla="*/ 764395 w 789146"/>
                <a:gd name="connsiteY72" fmla="*/ 1313173 h 2080259"/>
                <a:gd name="connsiteX73" fmla="*/ 751822 w 789146"/>
                <a:gd name="connsiteY73" fmla="*/ 1267644 h 2080259"/>
                <a:gd name="connsiteX74" fmla="*/ 767539 w 789146"/>
                <a:gd name="connsiteY74" fmla="*/ 1231734 h 2080259"/>
                <a:gd name="connsiteX75" fmla="*/ 552274 w 789146"/>
                <a:gd name="connsiteY75" fmla="*/ 599560 h 2080259"/>
                <a:gd name="connsiteX76" fmla="*/ 466549 w 789146"/>
                <a:gd name="connsiteY76" fmla="*/ 599560 h 2080259"/>
                <a:gd name="connsiteX77" fmla="*/ 466549 w 789146"/>
                <a:gd name="connsiteY77" fmla="*/ 580510 h 2080259"/>
                <a:gd name="connsiteX78" fmla="*/ 552274 w 789146"/>
                <a:gd name="connsiteY78" fmla="*/ 580510 h 208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789146" h="2080259">
                  <a:moveTo>
                    <a:pt x="789160" y="927982"/>
                  </a:moveTo>
                  <a:lnTo>
                    <a:pt x="682576" y="462972"/>
                  </a:lnTo>
                  <a:lnTo>
                    <a:pt x="578753" y="384105"/>
                  </a:lnTo>
                  <a:lnTo>
                    <a:pt x="434354" y="370960"/>
                  </a:lnTo>
                  <a:lnTo>
                    <a:pt x="434354" y="369817"/>
                  </a:lnTo>
                  <a:lnTo>
                    <a:pt x="434354" y="364007"/>
                  </a:lnTo>
                  <a:lnTo>
                    <a:pt x="432640" y="364007"/>
                  </a:lnTo>
                  <a:lnTo>
                    <a:pt x="417876" y="315810"/>
                  </a:lnTo>
                  <a:lnTo>
                    <a:pt x="463310" y="266566"/>
                  </a:lnTo>
                  <a:lnTo>
                    <a:pt x="482836" y="108165"/>
                  </a:lnTo>
                  <a:lnTo>
                    <a:pt x="537986" y="96164"/>
                  </a:lnTo>
                  <a:lnTo>
                    <a:pt x="550464" y="78828"/>
                  </a:lnTo>
                  <a:lnTo>
                    <a:pt x="486265" y="72637"/>
                  </a:lnTo>
                  <a:lnTo>
                    <a:pt x="485027" y="72637"/>
                  </a:lnTo>
                  <a:lnTo>
                    <a:pt x="435402" y="-324"/>
                  </a:lnTo>
                  <a:lnTo>
                    <a:pt x="314720" y="-324"/>
                  </a:lnTo>
                  <a:lnTo>
                    <a:pt x="265190" y="96450"/>
                  </a:lnTo>
                  <a:lnTo>
                    <a:pt x="282525" y="263804"/>
                  </a:lnTo>
                  <a:lnTo>
                    <a:pt x="330150" y="317620"/>
                  </a:lnTo>
                  <a:lnTo>
                    <a:pt x="319959" y="374770"/>
                  </a:lnTo>
                  <a:lnTo>
                    <a:pt x="225757" y="383724"/>
                  </a:lnTo>
                  <a:lnTo>
                    <a:pt x="119172" y="462591"/>
                  </a:lnTo>
                  <a:lnTo>
                    <a:pt x="14" y="927601"/>
                  </a:lnTo>
                  <a:lnTo>
                    <a:pt x="22017" y="1230782"/>
                  </a:lnTo>
                  <a:lnTo>
                    <a:pt x="37638" y="1266024"/>
                  </a:lnTo>
                  <a:lnTo>
                    <a:pt x="25160" y="1312792"/>
                  </a:lnTo>
                  <a:lnTo>
                    <a:pt x="50211" y="1361179"/>
                  </a:lnTo>
                  <a:lnTo>
                    <a:pt x="75262" y="1361179"/>
                  </a:lnTo>
                  <a:lnTo>
                    <a:pt x="62784" y="1318317"/>
                  </a:lnTo>
                  <a:lnTo>
                    <a:pt x="68975" y="1288694"/>
                  </a:lnTo>
                  <a:lnTo>
                    <a:pt x="83643" y="1330794"/>
                  </a:lnTo>
                  <a:lnTo>
                    <a:pt x="98217" y="1280122"/>
                  </a:lnTo>
                  <a:lnTo>
                    <a:pt x="87834" y="1236116"/>
                  </a:lnTo>
                  <a:lnTo>
                    <a:pt x="117076" y="1218495"/>
                  </a:lnTo>
                  <a:lnTo>
                    <a:pt x="100312" y="990657"/>
                  </a:lnTo>
                  <a:lnTo>
                    <a:pt x="137936" y="883215"/>
                  </a:lnTo>
                  <a:lnTo>
                    <a:pt x="175560" y="692715"/>
                  </a:lnTo>
                  <a:lnTo>
                    <a:pt x="181846" y="1008183"/>
                  </a:lnTo>
                  <a:lnTo>
                    <a:pt x="184513" y="1008754"/>
                  </a:lnTo>
                  <a:lnTo>
                    <a:pt x="158129" y="1369752"/>
                  </a:lnTo>
                  <a:lnTo>
                    <a:pt x="109361" y="1391850"/>
                  </a:lnTo>
                  <a:lnTo>
                    <a:pt x="112885" y="1608924"/>
                  </a:lnTo>
                  <a:lnTo>
                    <a:pt x="146318" y="1608924"/>
                  </a:lnTo>
                  <a:lnTo>
                    <a:pt x="137936" y="1926393"/>
                  </a:lnTo>
                  <a:lnTo>
                    <a:pt x="131745" y="1999735"/>
                  </a:lnTo>
                  <a:lnTo>
                    <a:pt x="94121" y="2079079"/>
                  </a:lnTo>
                  <a:lnTo>
                    <a:pt x="213183" y="2066220"/>
                  </a:lnTo>
                  <a:lnTo>
                    <a:pt x="263380" y="2059743"/>
                  </a:lnTo>
                  <a:lnTo>
                    <a:pt x="366346" y="1612830"/>
                  </a:lnTo>
                  <a:lnTo>
                    <a:pt x="399397" y="1395183"/>
                  </a:lnTo>
                  <a:lnTo>
                    <a:pt x="428449" y="1613211"/>
                  </a:lnTo>
                  <a:lnTo>
                    <a:pt x="526080" y="2060219"/>
                  </a:lnTo>
                  <a:lnTo>
                    <a:pt x="576276" y="2066791"/>
                  </a:lnTo>
                  <a:lnTo>
                    <a:pt x="695339" y="2079936"/>
                  </a:lnTo>
                  <a:lnTo>
                    <a:pt x="657715" y="2001069"/>
                  </a:lnTo>
                  <a:lnTo>
                    <a:pt x="651524" y="1928774"/>
                  </a:lnTo>
                  <a:lnTo>
                    <a:pt x="626378" y="1609210"/>
                  </a:lnTo>
                  <a:lnTo>
                    <a:pt x="664478" y="1604829"/>
                  </a:lnTo>
                  <a:lnTo>
                    <a:pt x="660668" y="1403280"/>
                  </a:lnTo>
                  <a:lnTo>
                    <a:pt x="627902" y="1385754"/>
                  </a:lnTo>
                  <a:lnTo>
                    <a:pt x="610471" y="1008849"/>
                  </a:lnTo>
                  <a:lnTo>
                    <a:pt x="602851" y="693382"/>
                  </a:lnTo>
                  <a:lnTo>
                    <a:pt x="652286" y="883882"/>
                  </a:lnTo>
                  <a:lnTo>
                    <a:pt x="689624" y="991228"/>
                  </a:lnTo>
                  <a:lnTo>
                    <a:pt x="672289" y="1218685"/>
                  </a:lnTo>
                  <a:lnTo>
                    <a:pt x="701530" y="1236211"/>
                  </a:lnTo>
                  <a:lnTo>
                    <a:pt x="691053" y="1280026"/>
                  </a:lnTo>
                  <a:lnTo>
                    <a:pt x="705626" y="1330414"/>
                  </a:lnTo>
                  <a:lnTo>
                    <a:pt x="720199" y="1287646"/>
                  </a:lnTo>
                  <a:lnTo>
                    <a:pt x="726486" y="1318507"/>
                  </a:lnTo>
                  <a:lnTo>
                    <a:pt x="714199" y="1361560"/>
                  </a:lnTo>
                  <a:lnTo>
                    <a:pt x="739345" y="1361560"/>
                  </a:lnTo>
                  <a:lnTo>
                    <a:pt x="764395" y="1313173"/>
                  </a:lnTo>
                  <a:lnTo>
                    <a:pt x="751822" y="1267644"/>
                  </a:lnTo>
                  <a:lnTo>
                    <a:pt x="767539" y="1231734"/>
                  </a:lnTo>
                  <a:close/>
                  <a:moveTo>
                    <a:pt x="552274" y="599560"/>
                  </a:moveTo>
                  <a:lnTo>
                    <a:pt x="466549" y="599560"/>
                  </a:lnTo>
                  <a:lnTo>
                    <a:pt x="466549" y="580510"/>
                  </a:lnTo>
                  <a:lnTo>
                    <a:pt x="552274" y="580510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B2461BE-5E2C-F8C1-D847-29D70EE179F1}"/>
                </a:ext>
              </a:extLst>
            </p:cNvPr>
            <p:cNvSpPr/>
            <p:nvPr/>
          </p:nvSpPr>
          <p:spPr>
            <a:xfrm>
              <a:off x="5222782" y="1222757"/>
              <a:ext cx="783526" cy="2218943"/>
            </a:xfrm>
            <a:custGeom>
              <a:avLst/>
              <a:gdLst>
                <a:gd name="connsiteX0" fmla="*/ 783540 w 783526"/>
                <a:gd name="connsiteY0" fmla="*/ 1316793 h 2218943"/>
                <a:gd name="connsiteX1" fmla="*/ 767157 w 783526"/>
                <a:gd name="connsiteY1" fmla="*/ 1003039 h 2218943"/>
                <a:gd name="connsiteX2" fmla="*/ 655239 w 783526"/>
                <a:gd name="connsiteY2" fmla="*/ 479164 h 2218943"/>
                <a:gd name="connsiteX3" fmla="*/ 586182 w 783526"/>
                <a:gd name="connsiteY3" fmla="*/ 401345 h 2218943"/>
                <a:gd name="connsiteX4" fmla="*/ 429401 w 783526"/>
                <a:gd name="connsiteY4" fmla="*/ 387057 h 2218943"/>
                <a:gd name="connsiteX5" fmla="*/ 413589 w 783526"/>
                <a:gd name="connsiteY5" fmla="*/ 331812 h 2218943"/>
                <a:gd name="connsiteX6" fmla="*/ 457595 w 783526"/>
                <a:gd name="connsiteY6" fmla="*/ 280663 h 2218943"/>
                <a:gd name="connsiteX7" fmla="*/ 480550 w 783526"/>
                <a:gd name="connsiteY7" fmla="*/ 95116 h 2218943"/>
                <a:gd name="connsiteX8" fmla="*/ 439688 w 783526"/>
                <a:gd name="connsiteY8" fmla="*/ 21393 h 2218943"/>
                <a:gd name="connsiteX9" fmla="*/ 372346 w 783526"/>
                <a:gd name="connsiteY9" fmla="*/ -324 h 2218943"/>
                <a:gd name="connsiteX10" fmla="*/ 313386 w 783526"/>
                <a:gd name="connsiteY10" fmla="*/ 29870 h 2218943"/>
                <a:gd name="connsiteX11" fmla="*/ 265761 w 783526"/>
                <a:gd name="connsiteY11" fmla="*/ 104069 h 2218943"/>
                <a:gd name="connsiteX12" fmla="*/ 281382 w 783526"/>
                <a:gd name="connsiteY12" fmla="*/ 277996 h 2218943"/>
                <a:gd name="connsiteX13" fmla="*/ 327197 w 783526"/>
                <a:gd name="connsiteY13" fmla="*/ 333812 h 2218943"/>
                <a:gd name="connsiteX14" fmla="*/ 317196 w 783526"/>
                <a:gd name="connsiteY14" fmla="*/ 393344 h 2218943"/>
                <a:gd name="connsiteX15" fmla="*/ 213945 w 783526"/>
                <a:gd name="connsiteY15" fmla="*/ 401345 h 2218943"/>
                <a:gd name="connsiteX16" fmla="*/ 102026 w 783526"/>
                <a:gd name="connsiteY16" fmla="*/ 486594 h 2218943"/>
                <a:gd name="connsiteX17" fmla="*/ 29637 w 783526"/>
                <a:gd name="connsiteY17" fmla="*/ 1003039 h 2218943"/>
                <a:gd name="connsiteX18" fmla="*/ 14 w 783526"/>
                <a:gd name="connsiteY18" fmla="*/ 1316793 h 2218943"/>
                <a:gd name="connsiteX19" fmla="*/ 16492 w 783526"/>
                <a:gd name="connsiteY19" fmla="*/ 1354893 h 2218943"/>
                <a:gd name="connsiteX20" fmla="*/ 3347 w 783526"/>
                <a:gd name="connsiteY20" fmla="*/ 1398803 h 2218943"/>
                <a:gd name="connsiteX21" fmla="*/ 29637 w 783526"/>
                <a:gd name="connsiteY21" fmla="*/ 1443380 h 2218943"/>
                <a:gd name="connsiteX22" fmla="*/ 56021 w 783526"/>
                <a:gd name="connsiteY22" fmla="*/ 1443380 h 2218943"/>
                <a:gd name="connsiteX23" fmla="*/ 43257 w 783526"/>
                <a:gd name="connsiteY23" fmla="*/ 1404232 h 2218943"/>
                <a:gd name="connsiteX24" fmla="*/ 49830 w 783526"/>
                <a:gd name="connsiteY24" fmla="*/ 1377086 h 2218943"/>
                <a:gd name="connsiteX25" fmla="*/ 65165 w 783526"/>
                <a:gd name="connsiteY25" fmla="*/ 1423949 h 2218943"/>
                <a:gd name="connsiteX26" fmla="*/ 80500 w 783526"/>
                <a:gd name="connsiteY26" fmla="*/ 1369847 h 2218943"/>
                <a:gd name="connsiteX27" fmla="*/ 69546 w 783526"/>
                <a:gd name="connsiteY27" fmla="*/ 1322222 h 2218943"/>
                <a:gd name="connsiteX28" fmla="*/ 100217 w 783526"/>
                <a:gd name="connsiteY28" fmla="*/ 1303172 h 2218943"/>
                <a:gd name="connsiteX29" fmla="*/ 135364 w 783526"/>
                <a:gd name="connsiteY29" fmla="*/ 1071524 h 2218943"/>
                <a:gd name="connsiteX30" fmla="*/ 158415 w 783526"/>
                <a:gd name="connsiteY30" fmla="*/ 1001610 h 2218943"/>
                <a:gd name="connsiteX31" fmla="*/ 171559 w 783526"/>
                <a:gd name="connsiteY31" fmla="*/ 764343 h 2218943"/>
                <a:gd name="connsiteX32" fmla="*/ 168225 w 783526"/>
                <a:gd name="connsiteY32" fmla="*/ 1076953 h 2218943"/>
                <a:gd name="connsiteX33" fmla="*/ 161653 w 783526"/>
                <a:gd name="connsiteY33" fmla="*/ 1411757 h 2218943"/>
                <a:gd name="connsiteX34" fmla="*/ 158415 w 783526"/>
                <a:gd name="connsiteY34" fmla="*/ 1740560 h 2218943"/>
                <a:gd name="connsiteX35" fmla="*/ 187942 w 783526"/>
                <a:gd name="connsiteY35" fmla="*/ 2130418 h 2218943"/>
                <a:gd name="connsiteX36" fmla="*/ 207754 w 783526"/>
                <a:gd name="connsiteY36" fmla="*/ 2178043 h 2218943"/>
                <a:gd name="connsiteX37" fmla="*/ 178131 w 783526"/>
                <a:gd name="connsiteY37" fmla="*/ 2211952 h 2218943"/>
                <a:gd name="connsiteX38" fmla="*/ 276810 w 783526"/>
                <a:gd name="connsiteY38" fmla="*/ 2215381 h 2218943"/>
                <a:gd name="connsiteX39" fmla="*/ 332722 w 783526"/>
                <a:gd name="connsiteY39" fmla="*/ 2215953 h 2218943"/>
                <a:gd name="connsiteX40" fmla="*/ 375489 w 783526"/>
                <a:gd name="connsiteY40" fmla="*/ 1825428 h 2218943"/>
                <a:gd name="connsiteX41" fmla="*/ 391301 w 783526"/>
                <a:gd name="connsiteY41" fmla="*/ 1408518 h 2218943"/>
                <a:gd name="connsiteX42" fmla="*/ 424924 w 783526"/>
                <a:gd name="connsiteY42" fmla="*/ 1730939 h 2218943"/>
                <a:gd name="connsiteX43" fmla="*/ 504077 w 783526"/>
                <a:gd name="connsiteY43" fmla="*/ 2214333 h 2218943"/>
                <a:gd name="connsiteX44" fmla="*/ 569990 w 783526"/>
                <a:gd name="connsiteY44" fmla="*/ 2215286 h 2218943"/>
                <a:gd name="connsiteX45" fmla="*/ 665811 w 783526"/>
                <a:gd name="connsiteY45" fmla="*/ 2218620 h 2218943"/>
                <a:gd name="connsiteX46" fmla="*/ 623711 w 783526"/>
                <a:gd name="connsiteY46" fmla="*/ 2166899 h 2218943"/>
                <a:gd name="connsiteX47" fmla="*/ 641237 w 783526"/>
                <a:gd name="connsiteY47" fmla="*/ 2146611 h 2218943"/>
                <a:gd name="connsiteX48" fmla="*/ 633807 w 783526"/>
                <a:gd name="connsiteY48" fmla="*/ 1725701 h 2218943"/>
                <a:gd name="connsiteX49" fmla="*/ 633807 w 783526"/>
                <a:gd name="connsiteY49" fmla="*/ 1484052 h 2218943"/>
                <a:gd name="connsiteX50" fmla="*/ 614757 w 783526"/>
                <a:gd name="connsiteY50" fmla="*/ 1076572 h 2218943"/>
                <a:gd name="connsiteX51" fmla="*/ 608661 w 783526"/>
                <a:gd name="connsiteY51" fmla="*/ 735387 h 2218943"/>
                <a:gd name="connsiteX52" fmla="*/ 621996 w 783526"/>
                <a:gd name="connsiteY52" fmla="*/ 955033 h 2218943"/>
                <a:gd name="connsiteX53" fmla="*/ 661715 w 783526"/>
                <a:gd name="connsiteY53" fmla="*/ 1071524 h 2218943"/>
                <a:gd name="connsiteX54" fmla="*/ 683623 w 783526"/>
                <a:gd name="connsiteY54" fmla="*/ 1304410 h 2218943"/>
                <a:gd name="connsiteX55" fmla="*/ 714389 w 783526"/>
                <a:gd name="connsiteY55" fmla="*/ 1323460 h 2218943"/>
                <a:gd name="connsiteX56" fmla="*/ 703435 w 783526"/>
                <a:gd name="connsiteY56" fmla="*/ 1371085 h 2218943"/>
                <a:gd name="connsiteX57" fmla="*/ 718770 w 783526"/>
                <a:gd name="connsiteY57" fmla="*/ 1425568 h 2218943"/>
                <a:gd name="connsiteX58" fmla="*/ 734201 w 783526"/>
                <a:gd name="connsiteY58" fmla="*/ 1379372 h 2218943"/>
                <a:gd name="connsiteX59" fmla="*/ 740773 w 783526"/>
                <a:gd name="connsiteY59" fmla="*/ 1404994 h 2218943"/>
                <a:gd name="connsiteX60" fmla="*/ 727628 w 783526"/>
                <a:gd name="connsiteY60" fmla="*/ 1442999 h 2218943"/>
                <a:gd name="connsiteX61" fmla="*/ 753917 w 783526"/>
                <a:gd name="connsiteY61" fmla="*/ 1442999 h 2218943"/>
                <a:gd name="connsiteX62" fmla="*/ 780206 w 783526"/>
                <a:gd name="connsiteY62" fmla="*/ 1398422 h 2218943"/>
                <a:gd name="connsiteX63" fmla="*/ 767157 w 783526"/>
                <a:gd name="connsiteY63" fmla="*/ 1352988 h 2218943"/>
                <a:gd name="connsiteX64" fmla="*/ 382442 w 783526"/>
                <a:gd name="connsiteY64" fmla="*/ 973321 h 2218943"/>
                <a:gd name="connsiteX65" fmla="*/ 363392 w 783526"/>
                <a:gd name="connsiteY65" fmla="*/ 939984 h 2218943"/>
                <a:gd name="connsiteX66" fmla="*/ 376632 w 783526"/>
                <a:gd name="connsiteY66" fmla="*/ 431539 h 2218943"/>
                <a:gd name="connsiteX67" fmla="*/ 388348 w 783526"/>
                <a:gd name="connsiteY67" fmla="*/ 434111 h 2218943"/>
                <a:gd name="connsiteX68" fmla="*/ 407398 w 783526"/>
                <a:gd name="connsiteY68" fmla="*/ 942555 h 2218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783526" h="2218943">
                  <a:moveTo>
                    <a:pt x="783540" y="1316793"/>
                  </a:moveTo>
                  <a:lnTo>
                    <a:pt x="767157" y="1003039"/>
                  </a:lnTo>
                  <a:lnTo>
                    <a:pt x="655239" y="479164"/>
                  </a:lnTo>
                  <a:lnTo>
                    <a:pt x="586182" y="401345"/>
                  </a:lnTo>
                  <a:lnTo>
                    <a:pt x="429401" y="387057"/>
                  </a:lnTo>
                  <a:lnTo>
                    <a:pt x="413589" y="331812"/>
                  </a:lnTo>
                  <a:lnTo>
                    <a:pt x="457595" y="280663"/>
                  </a:lnTo>
                  <a:lnTo>
                    <a:pt x="480550" y="95116"/>
                  </a:lnTo>
                  <a:lnTo>
                    <a:pt x="439688" y="21393"/>
                  </a:lnTo>
                  <a:lnTo>
                    <a:pt x="372346" y="-324"/>
                  </a:lnTo>
                  <a:lnTo>
                    <a:pt x="313386" y="29870"/>
                  </a:lnTo>
                  <a:lnTo>
                    <a:pt x="265761" y="104069"/>
                  </a:lnTo>
                  <a:lnTo>
                    <a:pt x="281382" y="277996"/>
                  </a:lnTo>
                  <a:lnTo>
                    <a:pt x="327197" y="333812"/>
                  </a:lnTo>
                  <a:lnTo>
                    <a:pt x="317196" y="393344"/>
                  </a:lnTo>
                  <a:lnTo>
                    <a:pt x="213945" y="401345"/>
                  </a:lnTo>
                  <a:lnTo>
                    <a:pt x="102026" y="486594"/>
                  </a:lnTo>
                  <a:lnTo>
                    <a:pt x="29637" y="1003039"/>
                  </a:lnTo>
                  <a:lnTo>
                    <a:pt x="14" y="1316793"/>
                  </a:lnTo>
                  <a:lnTo>
                    <a:pt x="16492" y="1354893"/>
                  </a:lnTo>
                  <a:lnTo>
                    <a:pt x="3347" y="1398803"/>
                  </a:lnTo>
                  <a:lnTo>
                    <a:pt x="29637" y="1443380"/>
                  </a:lnTo>
                  <a:lnTo>
                    <a:pt x="56021" y="1443380"/>
                  </a:lnTo>
                  <a:lnTo>
                    <a:pt x="43257" y="1404232"/>
                  </a:lnTo>
                  <a:lnTo>
                    <a:pt x="49830" y="1377086"/>
                  </a:lnTo>
                  <a:lnTo>
                    <a:pt x="65165" y="1423949"/>
                  </a:lnTo>
                  <a:lnTo>
                    <a:pt x="80500" y="1369847"/>
                  </a:lnTo>
                  <a:lnTo>
                    <a:pt x="69546" y="1322222"/>
                  </a:lnTo>
                  <a:lnTo>
                    <a:pt x="100217" y="1303172"/>
                  </a:lnTo>
                  <a:lnTo>
                    <a:pt x="135364" y="1071524"/>
                  </a:lnTo>
                  <a:lnTo>
                    <a:pt x="158415" y="1001610"/>
                  </a:lnTo>
                  <a:lnTo>
                    <a:pt x="171559" y="764343"/>
                  </a:lnTo>
                  <a:lnTo>
                    <a:pt x="168225" y="1076953"/>
                  </a:lnTo>
                  <a:lnTo>
                    <a:pt x="161653" y="1411757"/>
                  </a:lnTo>
                  <a:lnTo>
                    <a:pt x="158415" y="1740560"/>
                  </a:lnTo>
                  <a:lnTo>
                    <a:pt x="187942" y="2130418"/>
                  </a:lnTo>
                  <a:lnTo>
                    <a:pt x="207754" y="2178043"/>
                  </a:lnTo>
                  <a:lnTo>
                    <a:pt x="178131" y="2211952"/>
                  </a:lnTo>
                  <a:lnTo>
                    <a:pt x="276810" y="2215381"/>
                  </a:lnTo>
                  <a:lnTo>
                    <a:pt x="332722" y="2215953"/>
                  </a:lnTo>
                  <a:lnTo>
                    <a:pt x="375489" y="1825428"/>
                  </a:lnTo>
                  <a:lnTo>
                    <a:pt x="391301" y="1408518"/>
                  </a:lnTo>
                  <a:lnTo>
                    <a:pt x="424924" y="1730939"/>
                  </a:lnTo>
                  <a:lnTo>
                    <a:pt x="504077" y="2214333"/>
                  </a:lnTo>
                  <a:lnTo>
                    <a:pt x="569990" y="2215286"/>
                  </a:lnTo>
                  <a:lnTo>
                    <a:pt x="665811" y="2218620"/>
                  </a:lnTo>
                  <a:lnTo>
                    <a:pt x="623711" y="2166899"/>
                  </a:lnTo>
                  <a:lnTo>
                    <a:pt x="641237" y="2146611"/>
                  </a:lnTo>
                  <a:lnTo>
                    <a:pt x="633807" y="1725701"/>
                  </a:lnTo>
                  <a:lnTo>
                    <a:pt x="633807" y="1484052"/>
                  </a:lnTo>
                  <a:lnTo>
                    <a:pt x="614757" y="1076572"/>
                  </a:lnTo>
                  <a:lnTo>
                    <a:pt x="608661" y="735387"/>
                  </a:lnTo>
                  <a:lnTo>
                    <a:pt x="621996" y="955033"/>
                  </a:lnTo>
                  <a:lnTo>
                    <a:pt x="661715" y="1071524"/>
                  </a:lnTo>
                  <a:lnTo>
                    <a:pt x="683623" y="1304410"/>
                  </a:lnTo>
                  <a:lnTo>
                    <a:pt x="714389" y="1323460"/>
                  </a:lnTo>
                  <a:lnTo>
                    <a:pt x="703435" y="1371085"/>
                  </a:lnTo>
                  <a:lnTo>
                    <a:pt x="718770" y="1425568"/>
                  </a:lnTo>
                  <a:lnTo>
                    <a:pt x="734201" y="1379372"/>
                  </a:lnTo>
                  <a:lnTo>
                    <a:pt x="740773" y="1404994"/>
                  </a:lnTo>
                  <a:lnTo>
                    <a:pt x="727628" y="1442999"/>
                  </a:lnTo>
                  <a:lnTo>
                    <a:pt x="753917" y="1442999"/>
                  </a:lnTo>
                  <a:lnTo>
                    <a:pt x="780206" y="1398422"/>
                  </a:lnTo>
                  <a:lnTo>
                    <a:pt x="767157" y="1352988"/>
                  </a:lnTo>
                  <a:close/>
                  <a:moveTo>
                    <a:pt x="382442" y="973321"/>
                  </a:moveTo>
                  <a:lnTo>
                    <a:pt x="363392" y="939984"/>
                  </a:lnTo>
                  <a:lnTo>
                    <a:pt x="376632" y="431539"/>
                  </a:lnTo>
                  <a:lnTo>
                    <a:pt x="388348" y="434111"/>
                  </a:lnTo>
                  <a:lnTo>
                    <a:pt x="407398" y="942555"/>
                  </a:lnTo>
                  <a:close/>
                </a:path>
              </a:pathLst>
            </a:custGeom>
            <a:solidFill>
              <a:srgbClr val="C8AA84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7A9D619-0E2D-8521-2CA4-0F2446C11510}"/>
                </a:ext>
              </a:extLst>
            </p:cNvPr>
            <p:cNvSpPr/>
            <p:nvPr/>
          </p:nvSpPr>
          <p:spPr>
            <a:xfrm>
              <a:off x="5651311" y="1331913"/>
              <a:ext cx="657320" cy="2121026"/>
            </a:xfrm>
            <a:custGeom>
              <a:avLst/>
              <a:gdLst>
                <a:gd name="connsiteX0" fmla="*/ 654368 w 657320"/>
                <a:gd name="connsiteY0" fmla="*/ 1146239 h 2121026"/>
                <a:gd name="connsiteX1" fmla="*/ 630460 w 657320"/>
                <a:gd name="connsiteY1" fmla="*/ 1061847 h 2121026"/>
                <a:gd name="connsiteX2" fmla="*/ 582263 w 657320"/>
                <a:gd name="connsiteY2" fmla="*/ 866108 h 2121026"/>
                <a:gd name="connsiteX3" fmla="*/ 555498 w 657320"/>
                <a:gd name="connsiteY3" fmla="*/ 515493 h 2121026"/>
                <a:gd name="connsiteX4" fmla="*/ 486442 w 657320"/>
                <a:gd name="connsiteY4" fmla="*/ 410051 h 2121026"/>
                <a:gd name="connsiteX5" fmla="*/ 365188 w 657320"/>
                <a:gd name="connsiteY5" fmla="*/ 382429 h 2121026"/>
                <a:gd name="connsiteX6" fmla="*/ 365093 w 657320"/>
                <a:gd name="connsiteY6" fmla="*/ 376523 h 2121026"/>
                <a:gd name="connsiteX7" fmla="*/ 403479 w 657320"/>
                <a:gd name="connsiteY7" fmla="*/ 378428 h 2121026"/>
                <a:gd name="connsiteX8" fmla="*/ 403384 w 657320"/>
                <a:gd name="connsiteY8" fmla="*/ 362617 h 2121026"/>
                <a:gd name="connsiteX9" fmla="*/ 446055 w 657320"/>
                <a:gd name="connsiteY9" fmla="*/ 362617 h 2121026"/>
                <a:gd name="connsiteX10" fmla="*/ 425386 w 657320"/>
                <a:gd name="connsiteY10" fmla="*/ 292703 h 2121026"/>
                <a:gd name="connsiteX11" fmla="*/ 420052 w 657320"/>
                <a:gd name="connsiteY11" fmla="*/ 172974 h 2121026"/>
                <a:gd name="connsiteX12" fmla="*/ 431292 w 657320"/>
                <a:gd name="connsiteY12" fmla="*/ 102870 h 2121026"/>
                <a:gd name="connsiteX13" fmla="*/ 390525 w 657320"/>
                <a:gd name="connsiteY13" fmla="*/ 23431 h 2121026"/>
                <a:gd name="connsiteX14" fmla="*/ 323279 w 657320"/>
                <a:gd name="connsiteY14" fmla="*/ 0 h 2121026"/>
                <a:gd name="connsiteX15" fmla="*/ 264509 w 657320"/>
                <a:gd name="connsiteY15" fmla="*/ 32671 h 2121026"/>
                <a:gd name="connsiteX16" fmla="*/ 216503 w 657320"/>
                <a:gd name="connsiteY16" fmla="*/ 112776 h 2121026"/>
                <a:gd name="connsiteX17" fmla="*/ 226504 w 657320"/>
                <a:gd name="connsiteY17" fmla="*/ 189928 h 2121026"/>
                <a:gd name="connsiteX18" fmla="*/ 219932 w 657320"/>
                <a:gd name="connsiteY18" fmla="*/ 301181 h 2121026"/>
                <a:gd name="connsiteX19" fmla="*/ 203930 w 657320"/>
                <a:gd name="connsiteY19" fmla="*/ 359759 h 2121026"/>
                <a:gd name="connsiteX20" fmla="*/ 243840 w 657320"/>
                <a:gd name="connsiteY20" fmla="*/ 356997 h 2121026"/>
                <a:gd name="connsiteX21" fmla="*/ 238506 w 657320"/>
                <a:gd name="connsiteY21" fmla="*/ 383572 h 2121026"/>
                <a:gd name="connsiteX22" fmla="*/ 290513 w 657320"/>
                <a:gd name="connsiteY22" fmla="*/ 379571 h 2121026"/>
                <a:gd name="connsiteX23" fmla="*/ 291274 w 657320"/>
                <a:gd name="connsiteY23" fmla="*/ 384620 h 2121026"/>
                <a:gd name="connsiteX24" fmla="*/ 169736 w 657320"/>
                <a:gd name="connsiteY24" fmla="*/ 426053 h 2121026"/>
                <a:gd name="connsiteX25" fmla="*/ 110490 w 657320"/>
                <a:gd name="connsiteY25" fmla="*/ 517208 h 2121026"/>
                <a:gd name="connsiteX26" fmla="*/ 82772 w 657320"/>
                <a:gd name="connsiteY26" fmla="*/ 867347 h 2121026"/>
                <a:gd name="connsiteX27" fmla="*/ 34099 w 657320"/>
                <a:gd name="connsiteY27" fmla="*/ 1135094 h 2121026"/>
                <a:gd name="connsiteX28" fmla="*/ 10001 w 657320"/>
                <a:gd name="connsiteY28" fmla="*/ 1190530 h 2121026"/>
                <a:gd name="connsiteX29" fmla="*/ 0 w 657320"/>
                <a:gd name="connsiteY29" fmla="*/ 1225201 h 2121026"/>
                <a:gd name="connsiteX30" fmla="*/ 29242 w 657320"/>
                <a:gd name="connsiteY30" fmla="*/ 1281208 h 2121026"/>
                <a:gd name="connsiteX31" fmla="*/ 48196 w 657320"/>
                <a:gd name="connsiteY31" fmla="*/ 1283589 h 2121026"/>
                <a:gd name="connsiteX32" fmla="*/ 35623 w 657320"/>
                <a:gd name="connsiteY32" fmla="*/ 1242060 h 2121026"/>
                <a:gd name="connsiteX33" fmla="*/ 49339 w 657320"/>
                <a:gd name="connsiteY33" fmla="*/ 1200817 h 2121026"/>
                <a:gd name="connsiteX34" fmla="*/ 47434 w 657320"/>
                <a:gd name="connsiteY34" fmla="*/ 1254443 h 2121026"/>
                <a:gd name="connsiteX35" fmla="*/ 73152 w 657320"/>
                <a:gd name="connsiteY35" fmla="*/ 1205008 h 2121026"/>
                <a:gd name="connsiteX36" fmla="*/ 64198 w 657320"/>
                <a:gd name="connsiteY36" fmla="*/ 1159478 h 2121026"/>
                <a:gd name="connsiteX37" fmla="*/ 157639 w 657320"/>
                <a:gd name="connsiteY37" fmla="*/ 917353 h 2121026"/>
                <a:gd name="connsiteX38" fmla="*/ 157639 w 657320"/>
                <a:gd name="connsiteY38" fmla="*/ 846106 h 2121026"/>
                <a:gd name="connsiteX39" fmla="*/ 192119 w 657320"/>
                <a:gd name="connsiteY39" fmla="*/ 617411 h 2121026"/>
                <a:gd name="connsiteX40" fmla="*/ 215169 w 657320"/>
                <a:gd name="connsiteY40" fmla="*/ 756380 h 2121026"/>
                <a:gd name="connsiteX41" fmla="*/ 212121 w 657320"/>
                <a:gd name="connsiteY41" fmla="*/ 840677 h 2121026"/>
                <a:gd name="connsiteX42" fmla="*/ 211741 w 657320"/>
                <a:gd name="connsiteY42" fmla="*/ 840581 h 2121026"/>
                <a:gd name="connsiteX43" fmla="*/ 155734 w 657320"/>
                <a:gd name="connsiteY43" fmla="*/ 930593 h 2121026"/>
                <a:gd name="connsiteX44" fmla="*/ 128968 w 657320"/>
                <a:gd name="connsiteY44" fmla="*/ 1086422 h 2121026"/>
                <a:gd name="connsiteX45" fmla="*/ 172784 w 657320"/>
                <a:gd name="connsiteY45" fmla="*/ 1600105 h 2121026"/>
                <a:gd name="connsiteX46" fmla="*/ 226409 w 657320"/>
                <a:gd name="connsiteY46" fmla="*/ 1609820 h 2121026"/>
                <a:gd name="connsiteX47" fmla="*/ 275082 w 657320"/>
                <a:gd name="connsiteY47" fmla="*/ 1979867 h 2121026"/>
                <a:gd name="connsiteX48" fmla="*/ 236125 w 657320"/>
                <a:gd name="connsiteY48" fmla="*/ 2077212 h 2121026"/>
                <a:gd name="connsiteX49" fmla="*/ 204501 w 657320"/>
                <a:gd name="connsiteY49" fmla="*/ 2118646 h 2121026"/>
                <a:gd name="connsiteX50" fmla="*/ 268986 w 657320"/>
                <a:gd name="connsiteY50" fmla="*/ 2116169 h 2121026"/>
                <a:gd name="connsiteX51" fmla="*/ 304324 w 657320"/>
                <a:gd name="connsiteY51" fmla="*/ 2074831 h 2121026"/>
                <a:gd name="connsiteX52" fmla="*/ 312801 w 657320"/>
                <a:gd name="connsiteY52" fmla="*/ 2119884 h 2121026"/>
                <a:gd name="connsiteX53" fmla="*/ 326231 w 657320"/>
                <a:gd name="connsiteY53" fmla="*/ 2121027 h 2121026"/>
                <a:gd name="connsiteX54" fmla="*/ 345662 w 657320"/>
                <a:gd name="connsiteY54" fmla="*/ 2040731 h 2121026"/>
                <a:gd name="connsiteX55" fmla="*/ 326231 w 657320"/>
                <a:gd name="connsiteY55" fmla="*/ 1968341 h 2121026"/>
                <a:gd name="connsiteX56" fmla="*/ 333470 w 657320"/>
                <a:gd name="connsiteY56" fmla="*/ 1702308 h 2121026"/>
                <a:gd name="connsiteX57" fmla="*/ 326231 w 657320"/>
                <a:gd name="connsiteY57" fmla="*/ 1607344 h 2121026"/>
                <a:gd name="connsiteX58" fmla="*/ 365093 w 657320"/>
                <a:gd name="connsiteY58" fmla="*/ 1605343 h 2121026"/>
                <a:gd name="connsiteX59" fmla="*/ 364998 w 657320"/>
                <a:gd name="connsiteY59" fmla="*/ 1600867 h 2121026"/>
                <a:gd name="connsiteX60" fmla="*/ 373475 w 657320"/>
                <a:gd name="connsiteY60" fmla="*/ 1600867 h 2121026"/>
                <a:gd name="connsiteX61" fmla="*/ 370046 w 657320"/>
                <a:gd name="connsiteY61" fmla="*/ 1695355 h 2121026"/>
                <a:gd name="connsiteX62" fmla="*/ 396526 w 657320"/>
                <a:gd name="connsiteY62" fmla="*/ 1968437 h 2121026"/>
                <a:gd name="connsiteX63" fmla="*/ 377094 w 657320"/>
                <a:gd name="connsiteY63" fmla="*/ 2040731 h 2121026"/>
                <a:gd name="connsiteX64" fmla="*/ 396526 w 657320"/>
                <a:gd name="connsiteY64" fmla="*/ 2120837 h 2121026"/>
                <a:gd name="connsiteX65" fmla="*/ 409956 w 657320"/>
                <a:gd name="connsiteY65" fmla="*/ 2119408 h 2121026"/>
                <a:gd name="connsiteX66" fmla="*/ 418529 w 657320"/>
                <a:gd name="connsiteY66" fmla="*/ 2074355 h 2121026"/>
                <a:gd name="connsiteX67" fmla="*/ 453771 w 657320"/>
                <a:gd name="connsiteY67" fmla="*/ 2115217 h 2121026"/>
                <a:gd name="connsiteX68" fmla="*/ 513683 w 657320"/>
                <a:gd name="connsiteY68" fmla="*/ 2115217 h 2121026"/>
                <a:gd name="connsiteX69" fmla="*/ 486632 w 657320"/>
                <a:gd name="connsiteY69" fmla="*/ 2076736 h 2121026"/>
                <a:gd name="connsiteX70" fmla="*/ 447675 w 657320"/>
                <a:gd name="connsiteY70" fmla="*/ 1980057 h 2121026"/>
                <a:gd name="connsiteX71" fmla="*/ 472249 w 657320"/>
                <a:gd name="connsiteY71" fmla="*/ 1605058 h 2121026"/>
                <a:gd name="connsiteX72" fmla="*/ 513683 w 657320"/>
                <a:gd name="connsiteY72" fmla="*/ 1607439 h 2121026"/>
                <a:gd name="connsiteX73" fmla="*/ 555021 w 657320"/>
                <a:gd name="connsiteY73" fmla="*/ 1091279 h 2121026"/>
                <a:gd name="connsiteX74" fmla="*/ 513683 w 657320"/>
                <a:gd name="connsiteY74" fmla="*/ 933069 h 2121026"/>
                <a:gd name="connsiteX75" fmla="*/ 467201 w 657320"/>
                <a:gd name="connsiteY75" fmla="*/ 840581 h 2121026"/>
                <a:gd name="connsiteX76" fmla="*/ 465677 w 657320"/>
                <a:gd name="connsiteY76" fmla="*/ 840962 h 2121026"/>
                <a:gd name="connsiteX77" fmla="*/ 459010 w 657320"/>
                <a:gd name="connsiteY77" fmla="*/ 747236 h 2121026"/>
                <a:gd name="connsiteX78" fmla="*/ 481869 w 657320"/>
                <a:gd name="connsiteY78" fmla="*/ 617411 h 2121026"/>
                <a:gd name="connsiteX79" fmla="*/ 525780 w 657320"/>
                <a:gd name="connsiteY79" fmla="*/ 869728 h 2121026"/>
                <a:gd name="connsiteX80" fmla="*/ 537972 w 657320"/>
                <a:gd name="connsiteY80" fmla="*/ 911162 h 2121026"/>
                <a:gd name="connsiteX81" fmla="*/ 608552 w 657320"/>
                <a:gd name="connsiteY81" fmla="*/ 1103471 h 2121026"/>
                <a:gd name="connsiteX82" fmla="*/ 593027 w 657320"/>
                <a:gd name="connsiteY82" fmla="*/ 1161193 h 2121026"/>
                <a:gd name="connsiteX83" fmla="*/ 607790 w 657320"/>
                <a:gd name="connsiteY83" fmla="*/ 1213580 h 2121026"/>
                <a:gd name="connsiteX84" fmla="*/ 622649 w 657320"/>
                <a:gd name="connsiteY84" fmla="*/ 1169194 h 2121026"/>
                <a:gd name="connsiteX85" fmla="*/ 628935 w 657320"/>
                <a:gd name="connsiteY85" fmla="*/ 1197769 h 2121026"/>
                <a:gd name="connsiteX86" fmla="*/ 616268 w 657320"/>
                <a:gd name="connsiteY86" fmla="*/ 1238917 h 2121026"/>
                <a:gd name="connsiteX87" fmla="*/ 632936 w 657320"/>
                <a:gd name="connsiteY87" fmla="*/ 1238917 h 2121026"/>
                <a:gd name="connsiteX88" fmla="*/ 657320 w 657320"/>
                <a:gd name="connsiteY88" fmla="*/ 1190625 h 2121026"/>
                <a:gd name="connsiteX89" fmla="*/ 654368 w 657320"/>
                <a:gd name="connsiteY89" fmla="*/ 1146239 h 212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57320" h="2121026">
                  <a:moveTo>
                    <a:pt x="654368" y="1146239"/>
                  </a:moveTo>
                  <a:lnTo>
                    <a:pt x="630460" y="1061847"/>
                  </a:lnTo>
                  <a:lnTo>
                    <a:pt x="582263" y="866108"/>
                  </a:lnTo>
                  <a:lnTo>
                    <a:pt x="555498" y="515493"/>
                  </a:lnTo>
                  <a:lnTo>
                    <a:pt x="486442" y="410051"/>
                  </a:lnTo>
                  <a:lnTo>
                    <a:pt x="365188" y="382429"/>
                  </a:lnTo>
                  <a:lnTo>
                    <a:pt x="365093" y="376523"/>
                  </a:lnTo>
                  <a:lnTo>
                    <a:pt x="403479" y="378428"/>
                  </a:lnTo>
                  <a:lnTo>
                    <a:pt x="403384" y="362617"/>
                  </a:lnTo>
                  <a:lnTo>
                    <a:pt x="446055" y="362617"/>
                  </a:lnTo>
                  <a:lnTo>
                    <a:pt x="425386" y="292703"/>
                  </a:lnTo>
                  <a:lnTo>
                    <a:pt x="420052" y="172974"/>
                  </a:lnTo>
                  <a:lnTo>
                    <a:pt x="431292" y="102870"/>
                  </a:lnTo>
                  <a:lnTo>
                    <a:pt x="390525" y="23431"/>
                  </a:lnTo>
                  <a:lnTo>
                    <a:pt x="323279" y="0"/>
                  </a:lnTo>
                  <a:lnTo>
                    <a:pt x="264509" y="32671"/>
                  </a:lnTo>
                  <a:lnTo>
                    <a:pt x="216503" y="112776"/>
                  </a:lnTo>
                  <a:lnTo>
                    <a:pt x="226504" y="189928"/>
                  </a:lnTo>
                  <a:lnTo>
                    <a:pt x="219932" y="301181"/>
                  </a:lnTo>
                  <a:lnTo>
                    <a:pt x="203930" y="359759"/>
                  </a:lnTo>
                  <a:lnTo>
                    <a:pt x="243840" y="356997"/>
                  </a:lnTo>
                  <a:lnTo>
                    <a:pt x="238506" y="383572"/>
                  </a:lnTo>
                  <a:lnTo>
                    <a:pt x="290513" y="379571"/>
                  </a:lnTo>
                  <a:lnTo>
                    <a:pt x="291274" y="384620"/>
                  </a:lnTo>
                  <a:lnTo>
                    <a:pt x="169736" y="426053"/>
                  </a:lnTo>
                  <a:lnTo>
                    <a:pt x="110490" y="517208"/>
                  </a:lnTo>
                  <a:lnTo>
                    <a:pt x="82772" y="867347"/>
                  </a:lnTo>
                  <a:lnTo>
                    <a:pt x="34099" y="1135094"/>
                  </a:lnTo>
                  <a:lnTo>
                    <a:pt x="10001" y="1190530"/>
                  </a:lnTo>
                  <a:lnTo>
                    <a:pt x="0" y="1225201"/>
                  </a:lnTo>
                  <a:lnTo>
                    <a:pt x="29242" y="1281208"/>
                  </a:lnTo>
                  <a:lnTo>
                    <a:pt x="48196" y="1283589"/>
                  </a:lnTo>
                  <a:lnTo>
                    <a:pt x="35623" y="1242060"/>
                  </a:lnTo>
                  <a:lnTo>
                    <a:pt x="49339" y="1200817"/>
                  </a:lnTo>
                  <a:lnTo>
                    <a:pt x="47434" y="1254443"/>
                  </a:lnTo>
                  <a:lnTo>
                    <a:pt x="73152" y="1205008"/>
                  </a:lnTo>
                  <a:lnTo>
                    <a:pt x="64198" y="1159478"/>
                  </a:lnTo>
                  <a:lnTo>
                    <a:pt x="157639" y="917353"/>
                  </a:lnTo>
                  <a:lnTo>
                    <a:pt x="157639" y="846106"/>
                  </a:lnTo>
                  <a:lnTo>
                    <a:pt x="192119" y="617411"/>
                  </a:lnTo>
                  <a:lnTo>
                    <a:pt x="215169" y="756380"/>
                  </a:lnTo>
                  <a:lnTo>
                    <a:pt x="212121" y="840677"/>
                  </a:lnTo>
                  <a:lnTo>
                    <a:pt x="211741" y="840581"/>
                  </a:lnTo>
                  <a:lnTo>
                    <a:pt x="155734" y="930593"/>
                  </a:lnTo>
                  <a:lnTo>
                    <a:pt x="128968" y="1086422"/>
                  </a:lnTo>
                  <a:lnTo>
                    <a:pt x="172784" y="1600105"/>
                  </a:lnTo>
                  <a:lnTo>
                    <a:pt x="226409" y="1609820"/>
                  </a:lnTo>
                  <a:lnTo>
                    <a:pt x="275082" y="1979867"/>
                  </a:lnTo>
                  <a:lnTo>
                    <a:pt x="236125" y="2077212"/>
                  </a:lnTo>
                  <a:lnTo>
                    <a:pt x="204501" y="2118646"/>
                  </a:lnTo>
                  <a:lnTo>
                    <a:pt x="268986" y="2116169"/>
                  </a:lnTo>
                  <a:lnTo>
                    <a:pt x="304324" y="2074831"/>
                  </a:lnTo>
                  <a:lnTo>
                    <a:pt x="312801" y="2119884"/>
                  </a:lnTo>
                  <a:lnTo>
                    <a:pt x="326231" y="2121027"/>
                  </a:lnTo>
                  <a:lnTo>
                    <a:pt x="345662" y="2040731"/>
                  </a:lnTo>
                  <a:lnTo>
                    <a:pt x="326231" y="1968341"/>
                  </a:lnTo>
                  <a:lnTo>
                    <a:pt x="333470" y="1702308"/>
                  </a:lnTo>
                  <a:lnTo>
                    <a:pt x="326231" y="1607344"/>
                  </a:lnTo>
                  <a:lnTo>
                    <a:pt x="365093" y="1605343"/>
                  </a:lnTo>
                  <a:lnTo>
                    <a:pt x="364998" y="1600867"/>
                  </a:lnTo>
                  <a:lnTo>
                    <a:pt x="373475" y="1600867"/>
                  </a:lnTo>
                  <a:lnTo>
                    <a:pt x="370046" y="1695355"/>
                  </a:lnTo>
                  <a:lnTo>
                    <a:pt x="396526" y="1968437"/>
                  </a:lnTo>
                  <a:lnTo>
                    <a:pt x="377094" y="2040731"/>
                  </a:lnTo>
                  <a:lnTo>
                    <a:pt x="396526" y="2120837"/>
                  </a:lnTo>
                  <a:lnTo>
                    <a:pt x="409956" y="2119408"/>
                  </a:lnTo>
                  <a:lnTo>
                    <a:pt x="418529" y="2074355"/>
                  </a:lnTo>
                  <a:lnTo>
                    <a:pt x="453771" y="2115217"/>
                  </a:lnTo>
                  <a:lnTo>
                    <a:pt x="513683" y="2115217"/>
                  </a:lnTo>
                  <a:lnTo>
                    <a:pt x="486632" y="2076736"/>
                  </a:lnTo>
                  <a:lnTo>
                    <a:pt x="447675" y="1980057"/>
                  </a:lnTo>
                  <a:lnTo>
                    <a:pt x="472249" y="1605058"/>
                  </a:lnTo>
                  <a:lnTo>
                    <a:pt x="513683" y="1607439"/>
                  </a:lnTo>
                  <a:lnTo>
                    <a:pt x="555021" y="1091279"/>
                  </a:lnTo>
                  <a:lnTo>
                    <a:pt x="513683" y="933069"/>
                  </a:lnTo>
                  <a:lnTo>
                    <a:pt x="467201" y="840581"/>
                  </a:lnTo>
                  <a:lnTo>
                    <a:pt x="465677" y="840962"/>
                  </a:lnTo>
                  <a:lnTo>
                    <a:pt x="459010" y="747236"/>
                  </a:lnTo>
                  <a:lnTo>
                    <a:pt x="481869" y="617411"/>
                  </a:lnTo>
                  <a:lnTo>
                    <a:pt x="525780" y="869728"/>
                  </a:lnTo>
                  <a:lnTo>
                    <a:pt x="537972" y="911162"/>
                  </a:lnTo>
                  <a:lnTo>
                    <a:pt x="608552" y="1103471"/>
                  </a:lnTo>
                  <a:lnTo>
                    <a:pt x="593027" y="1161193"/>
                  </a:lnTo>
                  <a:lnTo>
                    <a:pt x="607790" y="1213580"/>
                  </a:lnTo>
                  <a:lnTo>
                    <a:pt x="622649" y="1169194"/>
                  </a:lnTo>
                  <a:lnTo>
                    <a:pt x="628935" y="1197769"/>
                  </a:lnTo>
                  <a:lnTo>
                    <a:pt x="616268" y="1238917"/>
                  </a:lnTo>
                  <a:lnTo>
                    <a:pt x="632936" y="1238917"/>
                  </a:lnTo>
                  <a:lnTo>
                    <a:pt x="657320" y="1190625"/>
                  </a:lnTo>
                  <a:lnTo>
                    <a:pt x="654368" y="1146239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83CCBAD-758D-59DC-CB80-13606FB93F7D}"/>
                </a:ext>
              </a:extLst>
            </p:cNvPr>
            <p:cNvSpPr/>
            <p:nvPr/>
          </p:nvSpPr>
          <p:spPr>
            <a:xfrm>
              <a:off x="1948563" y="1274001"/>
              <a:ext cx="821912" cy="2167699"/>
            </a:xfrm>
            <a:custGeom>
              <a:avLst/>
              <a:gdLst>
                <a:gd name="connsiteX0" fmla="*/ 821926 w 821912"/>
                <a:gd name="connsiteY0" fmla="*/ 966939 h 2167699"/>
                <a:gd name="connsiteX1" fmla="*/ 710865 w 821912"/>
                <a:gd name="connsiteY1" fmla="*/ 482307 h 2167699"/>
                <a:gd name="connsiteX2" fmla="*/ 602851 w 821912"/>
                <a:gd name="connsiteY2" fmla="*/ 400107 h 2167699"/>
                <a:gd name="connsiteX3" fmla="*/ 452356 w 821912"/>
                <a:gd name="connsiteY3" fmla="*/ 386771 h 2167699"/>
                <a:gd name="connsiteX4" fmla="*/ 452356 w 821912"/>
                <a:gd name="connsiteY4" fmla="*/ 385533 h 2167699"/>
                <a:gd name="connsiteX5" fmla="*/ 452356 w 821912"/>
                <a:gd name="connsiteY5" fmla="*/ 379533 h 2167699"/>
                <a:gd name="connsiteX6" fmla="*/ 450642 w 821912"/>
                <a:gd name="connsiteY6" fmla="*/ 379533 h 2167699"/>
                <a:gd name="connsiteX7" fmla="*/ 435211 w 821912"/>
                <a:gd name="connsiteY7" fmla="*/ 329336 h 2167699"/>
                <a:gd name="connsiteX8" fmla="*/ 482836 w 821912"/>
                <a:gd name="connsiteY8" fmla="*/ 277996 h 2167699"/>
                <a:gd name="connsiteX9" fmla="*/ 503220 w 821912"/>
                <a:gd name="connsiteY9" fmla="*/ 112928 h 2167699"/>
                <a:gd name="connsiteX10" fmla="*/ 560370 w 821912"/>
                <a:gd name="connsiteY10" fmla="*/ 100355 h 2167699"/>
                <a:gd name="connsiteX11" fmla="*/ 573419 w 821912"/>
                <a:gd name="connsiteY11" fmla="*/ 82448 h 2167699"/>
                <a:gd name="connsiteX12" fmla="*/ 506744 w 821912"/>
                <a:gd name="connsiteY12" fmla="*/ 75876 h 2167699"/>
                <a:gd name="connsiteX13" fmla="*/ 505506 w 821912"/>
                <a:gd name="connsiteY13" fmla="*/ 75876 h 2167699"/>
                <a:gd name="connsiteX14" fmla="*/ 453690 w 821912"/>
                <a:gd name="connsiteY14" fmla="*/ -324 h 2167699"/>
                <a:gd name="connsiteX15" fmla="*/ 327960 w 821912"/>
                <a:gd name="connsiteY15" fmla="*/ -324 h 2167699"/>
                <a:gd name="connsiteX16" fmla="*/ 276334 w 821912"/>
                <a:gd name="connsiteY16" fmla="*/ 100545 h 2167699"/>
                <a:gd name="connsiteX17" fmla="*/ 294432 w 821912"/>
                <a:gd name="connsiteY17" fmla="*/ 274948 h 2167699"/>
                <a:gd name="connsiteX18" fmla="*/ 343676 w 821912"/>
                <a:gd name="connsiteY18" fmla="*/ 331050 h 2167699"/>
                <a:gd name="connsiteX19" fmla="*/ 333103 w 821912"/>
                <a:gd name="connsiteY19" fmla="*/ 390296 h 2167699"/>
                <a:gd name="connsiteX20" fmla="*/ 234900 w 821912"/>
                <a:gd name="connsiteY20" fmla="*/ 399821 h 2167699"/>
                <a:gd name="connsiteX21" fmla="*/ 123839 w 821912"/>
                <a:gd name="connsiteY21" fmla="*/ 482021 h 2167699"/>
                <a:gd name="connsiteX22" fmla="*/ 14 w 821912"/>
                <a:gd name="connsiteY22" fmla="*/ 966653 h 2167699"/>
                <a:gd name="connsiteX23" fmla="*/ 22874 w 821912"/>
                <a:gd name="connsiteY23" fmla="*/ 1282503 h 2167699"/>
                <a:gd name="connsiteX24" fmla="*/ 39162 w 821912"/>
                <a:gd name="connsiteY24" fmla="*/ 1319269 h 2167699"/>
                <a:gd name="connsiteX25" fmla="*/ 26112 w 821912"/>
                <a:gd name="connsiteY25" fmla="*/ 1368894 h 2167699"/>
                <a:gd name="connsiteX26" fmla="*/ 52211 w 821912"/>
                <a:gd name="connsiteY26" fmla="*/ 1420044 h 2167699"/>
                <a:gd name="connsiteX27" fmla="*/ 78405 w 821912"/>
                <a:gd name="connsiteY27" fmla="*/ 1420044 h 2167699"/>
                <a:gd name="connsiteX28" fmla="*/ 65355 w 821912"/>
                <a:gd name="connsiteY28" fmla="*/ 1374609 h 2167699"/>
                <a:gd name="connsiteX29" fmla="*/ 71832 w 821912"/>
                <a:gd name="connsiteY29" fmla="*/ 1343272 h 2167699"/>
                <a:gd name="connsiteX30" fmla="*/ 87072 w 821912"/>
                <a:gd name="connsiteY30" fmla="*/ 1386992 h 2167699"/>
                <a:gd name="connsiteX31" fmla="*/ 102312 w 821912"/>
                <a:gd name="connsiteY31" fmla="*/ 1334033 h 2167699"/>
                <a:gd name="connsiteX32" fmla="*/ 91454 w 821912"/>
                <a:gd name="connsiteY32" fmla="*/ 1288218 h 2167699"/>
                <a:gd name="connsiteX33" fmla="*/ 121934 w 821912"/>
                <a:gd name="connsiteY33" fmla="*/ 1269834 h 2167699"/>
                <a:gd name="connsiteX34" fmla="*/ 104503 w 821912"/>
                <a:gd name="connsiteY34" fmla="*/ 1032281 h 2167699"/>
                <a:gd name="connsiteX35" fmla="*/ 143651 w 821912"/>
                <a:gd name="connsiteY35" fmla="*/ 920362 h 2167699"/>
                <a:gd name="connsiteX36" fmla="*/ 182894 w 821912"/>
                <a:gd name="connsiteY36" fmla="*/ 721766 h 2167699"/>
                <a:gd name="connsiteX37" fmla="*/ 189371 w 821912"/>
                <a:gd name="connsiteY37" fmla="*/ 1050474 h 2167699"/>
                <a:gd name="connsiteX38" fmla="*/ 192228 w 821912"/>
                <a:gd name="connsiteY38" fmla="*/ 1051140 h 2167699"/>
                <a:gd name="connsiteX39" fmla="*/ 164701 w 821912"/>
                <a:gd name="connsiteY39" fmla="*/ 1427187 h 2167699"/>
                <a:gd name="connsiteX40" fmla="*/ 113933 w 821912"/>
                <a:gd name="connsiteY40" fmla="*/ 1446237 h 2167699"/>
                <a:gd name="connsiteX41" fmla="*/ 117552 w 821912"/>
                <a:gd name="connsiteY41" fmla="*/ 1668075 h 2167699"/>
                <a:gd name="connsiteX42" fmla="*/ 152414 w 821912"/>
                <a:gd name="connsiteY42" fmla="*/ 1668075 h 2167699"/>
                <a:gd name="connsiteX43" fmla="*/ 143651 w 821912"/>
                <a:gd name="connsiteY43" fmla="*/ 2003355 h 2167699"/>
                <a:gd name="connsiteX44" fmla="*/ 137174 w 821912"/>
                <a:gd name="connsiteY44" fmla="*/ 2081936 h 2167699"/>
                <a:gd name="connsiteX45" fmla="*/ 97931 w 821912"/>
                <a:gd name="connsiteY45" fmla="*/ 2165756 h 2167699"/>
                <a:gd name="connsiteX46" fmla="*/ 221756 w 821912"/>
                <a:gd name="connsiteY46" fmla="*/ 2152802 h 2167699"/>
                <a:gd name="connsiteX47" fmla="*/ 274048 w 821912"/>
                <a:gd name="connsiteY47" fmla="*/ 2146420 h 2167699"/>
                <a:gd name="connsiteX48" fmla="*/ 381395 w 821912"/>
                <a:gd name="connsiteY48" fmla="*/ 1680838 h 2167699"/>
                <a:gd name="connsiteX49" fmla="*/ 415875 w 821912"/>
                <a:gd name="connsiteY49" fmla="*/ 1454048 h 2167699"/>
                <a:gd name="connsiteX50" fmla="*/ 446736 w 821912"/>
                <a:gd name="connsiteY50" fmla="*/ 1681029 h 2167699"/>
                <a:gd name="connsiteX51" fmla="*/ 548463 w 821912"/>
                <a:gd name="connsiteY51" fmla="*/ 2146801 h 2167699"/>
                <a:gd name="connsiteX52" fmla="*/ 600660 w 821912"/>
                <a:gd name="connsiteY52" fmla="*/ 2153659 h 2167699"/>
                <a:gd name="connsiteX53" fmla="*/ 724485 w 821912"/>
                <a:gd name="connsiteY53" fmla="*/ 2167375 h 2167699"/>
                <a:gd name="connsiteX54" fmla="*/ 685338 w 821912"/>
                <a:gd name="connsiteY54" fmla="*/ 2085174 h 2167699"/>
                <a:gd name="connsiteX55" fmla="*/ 678861 w 821912"/>
                <a:gd name="connsiteY55" fmla="*/ 2009832 h 2167699"/>
                <a:gd name="connsiteX56" fmla="*/ 652857 w 821912"/>
                <a:gd name="connsiteY56" fmla="*/ 1676457 h 2167699"/>
                <a:gd name="connsiteX57" fmla="*/ 692196 w 821912"/>
                <a:gd name="connsiteY57" fmla="*/ 1671884 h 2167699"/>
                <a:gd name="connsiteX58" fmla="*/ 688195 w 821912"/>
                <a:gd name="connsiteY58" fmla="*/ 1462335 h 2167699"/>
                <a:gd name="connsiteX59" fmla="*/ 654096 w 821912"/>
                <a:gd name="connsiteY59" fmla="*/ 1444046 h 2167699"/>
                <a:gd name="connsiteX60" fmla="*/ 635903 w 821912"/>
                <a:gd name="connsiteY60" fmla="*/ 1051331 h 2167699"/>
                <a:gd name="connsiteX61" fmla="*/ 627902 w 821912"/>
                <a:gd name="connsiteY61" fmla="*/ 722623 h 2167699"/>
                <a:gd name="connsiteX62" fmla="*/ 679051 w 821912"/>
                <a:gd name="connsiteY62" fmla="*/ 920648 h 2167699"/>
                <a:gd name="connsiteX63" fmla="*/ 717818 w 821912"/>
                <a:gd name="connsiteY63" fmla="*/ 1032567 h 2167699"/>
                <a:gd name="connsiteX64" fmla="*/ 700292 w 821912"/>
                <a:gd name="connsiteY64" fmla="*/ 1270025 h 2167699"/>
                <a:gd name="connsiteX65" fmla="*/ 730677 w 821912"/>
                <a:gd name="connsiteY65" fmla="*/ 1288218 h 2167699"/>
                <a:gd name="connsiteX66" fmla="*/ 719723 w 821912"/>
                <a:gd name="connsiteY66" fmla="*/ 1333938 h 2167699"/>
                <a:gd name="connsiteX67" fmla="*/ 734963 w 821912"/>
                <a:gd name="connsiteY67" fmla="*/ 1386420 h 2167699"/>
                <a:gd name="connsiteX68" fmla="*/ 750203 w 821912"/>
                <a:gd name="connsiteY68" fmla="*/ 1341938 h 2167699"/>
                <a:gd name="connsiteX69" fmla="*/ 756680 w 821912"/>
                <a:gd name="connsiteY69" fmla="*/ 1374895 h 2167699"/>
                <a:gd name="connsiteX70" fmla="*/ 743535 w 821912"/>
                <a:gd name="connsiteY70" fmla="*/ 1420329 h 2167699"/>
                <a:gd name="connsiteX71" fmla="*/ 769634 w 821912"/>
                <a:gd name="connsiteY71" fmla="*/ 1420329 h 2167699"/>
                <a:gd name="connsiteX72" fmla="*/ 795828 w 821912"/>
                <a:gd name="connsiteY72" fmla="*/ 1369180 h 2167699"/>
                <a:gd name="connsiteX73" fmla="*/ 782683 w 821912"/>
                <a:gd name="connsiteY73" fmla="*/ 1321555 h 2167699"/>
                <a:gd name="connsiteX74" fmla="*/ 799066 w 821912"/>
                <a:gd name="connsiteY74" fmla="*/ 1283455 h 2167699"/>
                <a:gd name="connsiteX75" fmla="*/ 555226 w 821912"/>
                <a:gd name="connsiteY75" fmla="*/ 629754 h 2167699"/>
                <a:gd name="connsiteX76" fmla="*/ 488551 w 821912"/>
                <a:gd name="connsiteY76" fmla="*/ 629754 h 2167699"/>
                <a:gd name="connsiteX77" fmla="*/ 488551 w 821912"/>
                <a:gd name="connsiteY77" fmla="*/ 601179 h 2167699"/>
                <a:gd name="connsiteX78" fmla="*/ 555226 w 821912"/>
                <a:gd name="connsiteY78" fmla="*/ 601179 h 216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21912" h="2167699">
                  <a:moveTo>
                    <a:pt x="821926" y="966939"/>
                  </a:moveTo>
                  <a:lnTo>
                    <a:pt x="710865" y="482307"/>
                  </a:lnTo>
                  <a:lnTo>
                    <a:pt x="602851" y="400107"/>
                  </a:lnTo>
                  <a:lnTo>
                    <a:pt x="452356" y="386771"/>
                  </a:lnTo>
                  <a:lnTo>
                    <a:pt x="452356" y="385533"/>
                  </a:lnTo>
                  <a:lnTo>
                    <a:pt x="452356" y="379533"/>
                  </a:lnTo>
                  <a:lnTo>
                    <a:pt x="450642" y="379533"/>
                  </a:lnTo>
                  <a:lnTo>
                    <a:pt x="435211" y="329336"/>
                  </a:lnTo>
                  <a:lnTo>
                    <a:pt x="482836" y="277996"/>
                  </a:lnTo>
                  <a:lnTo>
                    <a:pt x="503220" y="112928"/>
                  </a:lnTo>
                  <a:lnTo>
                    <a:pt x="560370" y="100355"/>
                  </a:lnTo>
                  <a:lnTo>
                    <a:pt x="573419" y="82448"/>
                  </a:lnTo>
                  <a:lnTo>
                    <a:pt x="506744" y="75876"/>
                  </a:lnTo>
                  <a:lnTo>
                    <a:pt x="505506" y="75876"/>
                  </a:lnTo>
                  <a:lnTo>
                    <a:pt x="453690" y="-324"/>
                  </a:lnTo>
                  <a:lnTo>
                    <a:pt x="327960" y="-324"/>
                  </a:lnTo>
                  <a:lnTo>
                    <a:pt x="276334" y="100545"/>
                  </a:lnTo>
                  <a:lnTo>
                    <a:pt x="294432" y="274948"/>
                  </a:lnTo>
                  <a:lnTo>
                    <a:pt x="343676" y="331050"/>
                  </a:lnTo>
                  <a:lnTo>
                    <a:pt x="333103" y="390296"/>
                  </a:lnTo>
                  <a:lnTo>
                    <a:pt x="234900" y="399821"/>
                  </a:lnTo>
                  <a:lnTo>
                    <a:pt x="123839" y="482021"/>
                  </a:lnTo>
                  <a:lnTo>
                    <a:pt x="14" y="966653"/>
                  </a:lnTo>
                  <a:lnTo>
                    <a:pt x="22874" y="1282503"/>
                  </a:lnTo>
                  <a:lnTo>
                    <a:pt x="39162" y="1319269"/>
                  </a:lnTo>
                  <a:lnTo>
                    <a:pt x="26112" y="1368894"/>
                  </a:lnTo>
                  <a:lnTo>
                    <a:pt x="52211" y="1420044"/>
                  </a:lnTo>
                  <a:lnTo>
                    <a:pt x="78405" y="1420044"/>
                  </a:lnTo>
                  <a:lnTo>
                    <a:pt x="65355" y="1374609"/>
                  </a:lnTo>
                  <a:lnTo>
                    <a:pt x="71832" y="1343272"/>
                  </a:lnTo>
                  <a:lnTo>
                    <a:pt x="87072" y="1386992"/>
                  </a:lnTo>
                  <a:lnTo>
                    <a:pt x="102312" y="1334033"/>
                  </a:lnTo>
                  <a:lnTo>
                    <a:pt x="91454" y="1288218"/>
                  </a:lnTo>
                  <a:lnTo>
                    <a:pt x="121934" y="1269834"/>
                  </a:lnTo>
                  <a:lnTo>
                    <a:pt x="104503" y="1032281"/>
                  </a:lnTo>
                  <a:lnTo>
                    <a:pt x="143651" y="920362"/>
                  </a:lnTo>
                  <a:lnTo>
                    <a:pt x="182894" y="721766"/>
                  </a:lnTo>
                  <a:lnTo>
                    <a:pt x="189371" y="1050474"/>
                  </a:lnTo>
                  <a:lnTo>
                    <a:pt x="192228" y="1051140"/>
                  </a:lnTo>
                  <a:lnTo>
                    <a:pt x="164701" y="1427187"/>
                  </a:lnTo>
                  <a:lnTo>
                    <a:pt x="113933" y="1446237"/>
                  </a:lnTo>
                  <a:lnTo>
                    <a:pt x="117552" y="1668075"/>
                  </a:lnTo>
                  <a:lnTo>
                    <a:pt x="152414" y="1668075"/>
                  </a:lnTo>
                  <a:lnTo>
                    <a:pt x="143651" y="2003355"/>
                  </a:lnTo>
                  <a:lnTo>
                    <a:pt x="137174" y="2081936"/>
                  </a:lnTo>
                  <a:lnTo>
                    <a:pt x="97931" y="2165756"/>
                  </a:lnTo>
                  <a:lnTo>
                    <a:pt x="221756" y="2152802"/>
                  </a:lnTo>
                  <a:lnTo>
                    <a:pt x="274048" y="2146420"/>
                  </a:lnTo>
                  <a:lnTo>
                    <a:pt x="381395" y="1680838"/>
                  </a:lnTo>
                  <a:lnTo>
                    <a:pt x="415875" y="1454048"/>
                  </a:lnTo>
                  <a:lnTo>
                    <a:pt x="446736" y="1681029"/>
                  </a:lnTo>
                  <a:lnTo>
                    <a:pt x="548463" y="2146801"/>
                  </a:lnTo>
                  <a:lnTo>
                    <a:pt x="600660" y="2153659"/>
                  </a:lnTo>
                  <a:lnTo>
                    <a:pt x="724485" y="2167375"/>
                  </a:lnTo>
                  <a:lnTo>
                    <a:pt x="685338" y="2085174"/>
                  </a:lnTo>
                  <a:lnTo>
                    <a:pt x="678861" y="2009832"/>
                  </a:lnTo>
                  <a:lnTo>
                    <a:pt x="652857" y="1676457"/>
                  </a:lnTo>
                  <a:lnTo>
                    <a:pt x="692196" y="1671884"/>
                  </a:lnTo>
                  <a:lnTo>
                    <a:pt x="688195" y="1462335"/>
                  </a:lnTo>
                  <a:lnTo>
                    <a:pt x="654096" y="1444046"/>
                  </a:lnTo>
                  <a:lnTo>
                    <a:pt x="635903" y="1051331"/>
                  </a:lnTo>
                  <a:lnTo>
                    <a:pt x="627902" y="722623"/>
                  </a:lnTo>
                  <a:lnTo>
                    <a:pt x="679051" y="920648"/>
                  </a:lnTo>
                  <a:lnTo>
                    <a:pt x="717818" y="1032567"/>
                  </a:lnTo>
                  <a:lnTo>
                    <a:pt x="700292" y="1270025"/>
                  </a:lnTo>
                  <a:lnTo>
                    <a:pt x="730677" y="1288218"/>
                  </a:lnTo>
                  <a:lnTo>
                    <a:pt x="719723" y="1333938"/>
                  </a:lnTo>
                  <a:lnTo>
                    <a:pt x="734963" y="1386420"/>
                  </a:lnTo>
                  <a:lnTo>
                    <a:pt x="750203" y="1341938"/>
                  </a:lnTo>
                  <a:lnTo>
                    <a:pt x="756680" y="1374895"/>
                  </a:lnTo>
                  <a:lnTo>
                    <a:pt x="743535" y="1420329"/>
                  </a:lnTo>
                  <a:lnTo>
                    <a:pt x="769634" y="1420329"/>
                  </a:lnTo>
                  <a:lnTo>
                    <a:pt x="795828" y="1369180"/>
                  </a:lnTo>
                  <a:lnTo>
                    <a:pt x="782683" y="1321555"/>
                  </a:lnTo>
                  <a:lnTo>
                    <a:pt x="799066" y="1283455"/>
                  </a:lnTo>
                  <a:close/>
                  <a:moveTo>
                    <a:pt x="555226" y="629754"/>
                  </a:moveTo>
                  <a:lnTo>
                    <a:pt x="488551" y="629754"/>
                  </a:lnTo>
                  <a:lnTo>
                    <a:pt x="488551" y="601179"/>
                  </a:lnTo>
                  <a:lnTo>
                    <a:pt x="555226" y="601179"/>
                  </a:lnTo>
                  <a:close/>
                </a:path>
              </a:pathLst>
            </a:custGeom>
            <a:solidFill>
              <a:srgbClr val="C8AA84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2885F38-0D3C-BAA8-A6C4-AEECD6B79658}"/>
                </a:ext>
              </a:extLst>
            </p:cNvPr>
            <p:cNvSpPr/>
            <p:nvPr/>
          </p:nvSpPr>
          <p:spPr>
            <a:xfrm>
              <a:off x="3300065" y="1156367"/>
              <a:ext cx="813434" cy="2303430"/>
            </a:xfrm>
            <a:custGeom>
              <a:avLst/>
              <a:gdLst>
                <a:gd name="connsiteX0" fmla="*/ 813449 w 813434"/>
                <a:gd name="connsiteY0" fmla="*/ 1367085 h 2303430"/>
                <a:gd name="connsiteX1" fmla="*/ 796399 w 813434"/>
                <a:gd name="connsiteY1" fmla="*/ 1041139 h 2303430"/>
                <a:gd name="connsiteX2" fmla="*/ 680099 w 813434"/>
                <a:gd name="connsiteY2" fmla="*/ 497071 h 2303430"/>
                <a:gd name="connsiteX3" fmla="*/ 607804 w 813434"/>
                <a:gd name="connsiteY3" fmla="*/ 416204 h 2303430"/>
                <a:gd name="connsiteX4" fmla="*/ 445022 w 813434"/>
                <a:gd name="connsiteY4" fmla="*/ 401345 h 2303430"/>
                <a:gd name="connsiteX5" fmla="*/ 428639 w 813434"/>
                <a:gd name="connsiteY5" fmla="*/ 344195 h 2303430"/>
                <a:gd name="connsiteX6" fmla="*/ 474359 w 813434"/>
                <a:gd name="connsiteY6" fmla="*/ 291141 h 2303430"/>
                <a:gd name="connsiteX7" fmla="*/ 498171 w 813434"/>
                <a:gd name="connsiteY7" fmla="*/ 98450 h 2303430"/>
                <a:gd name="connsiteX8" fmla="*/ 455785 w 813434"/>
                <a:gd name="connsiteY8" fmla="*/ 22250 h 2303430"/>
                <a:gd name="connsiteX9" fmla="*/ 385776 w 813434"/>
                <a:gd name="connsiteY9" fmla="*/ -324 h 2303430"/>
                <a:gd name="connsiteX10" fmla="*/ 324626 w 813434"/>
                <a:gd name="connsiteY10" fmla="*/ 31108 h 2303430"/>
                <a:gd name="connsiteX11" fmla="*/ 274620 w 813434"/>
                <a:gd name="connsiteY11" fmla="*/ 108165 h 2303430"/>
                <a:gd name="connsiteX12" fmla="*/ 292146 w 813434"/>
                <a:gd name="connsiteY12" fmla="*/ 289140 h 2303430"/>
                <a:gd name="connsiteX13" fmla="*/ 339771 w 813434"/>
                <a:gd name="connsiteY13" fmla="*/ 347148 h 2303430"/>
                <a:gd name="connsiteX14" fmla="*/ 329388 w 813434"/>
                <a:gd name="connsiteY14" fmla="*/ 408965 h 2303430"/>
                <a:gd name="connsiteX15" fmla="*/ 222137 w 813434"/>
                <a:gd name="connsiteY15" fmla="*/ 417252 h 2303430"/>
                <a:gd name="connsiteX16" fmla="*/ 105932 w 813434"/>
                <a:gd name="connsiteY16" fmla="*/ 505834 h 2303430"/>
                <a:gd name="connsiteX17" fmla="*/ 30780 w 813434"/>
                <a:gd name="connsiteY17" fmla="*/ 1042187 h 2303430"/>
                <a:gd name="connsiteX18" fmla="*/ 14 w 813434"/>
                <a:gd name="connsiteY18" fmla="*/ 1368133 h 2303430"/>
                <a:gd name="connsiteX19" fmla="*/ 17064 w 813434"/>
                <a:gd name="connsiteY19" fmla="*/ 1407185 h 2303430"/>
                <a:gd name="connsiteX20" fmla="*/ 3824 w 813434"/>
                <a:gd name="connsiteY20" fmla="*/ 1457382 h 2303430"/>
                <a:gd name="connsiteX21" fmla="*/ 31161 w 813434"/>
                <a:gd name="connsiteY21" fmla="*/ 1509388 h 2303430"/>
                <a:gd name="connsiteX22" fmla="*/ 58497 w 813434"/>
                <a:gd name="connsiteY22" fmla="*/ 1509388 h 2303430"/>
                <a:gd name="connsiteX23" fmla="*/ 44781 w 813434"/>
                <a:gd name="connsiteY23" fmla="*/ 1463573 h 2303430"/>
                <a:gd name="connsiteX24" fmla="*/ 51639 w 813434"/>
                <a:gd name="connsiteY24" fmla="*/ 1432521 h 2303430"/>
                <a:gd name="connsiteX25" fmla="*/ 67642 w 813434"/>
                <a:gd name="connsiteY25" fmla="*/ 1480146 h 2303430"/>
                <a:gd name="connsiteX26" fmla="*/ 83548 w 813434"/>
                <a:gd name="connsiteY26" fmla="*/ 1422996 h 2303430"/>
                <a:gd name="connsiteX27" fmla="*/ 72118 w 813434"/>
                <a:gd name="connsiteY27" fmla="*/ 1373562 h 2303430"/>
                <a:gd name="connsiteX28" fmla="*/ 104027 w 813434"/>
                <a:gd name="connsiteY28" fmla="*/ 1353845 h 2303430"/>
                <a:gd name="connsiteX29" fmla="*/ 140508 w 813434"/>
                <a:gd name="connsiteY29" fmla="*/ 1111910 h 2303430"/>
                <a:gd name="connsiteX30" fmla="*/ 164415 w 813434"/>
                <a:gd name="connsiteY30" fmla="*/ 1039329 h 2303430"/>
                <a:gd name="connsiteX31" fmla="*/ 178131 w 813434"/>
                <a:gd name="connsiteY31" fmla="*/ 792822 h 2303430"/>
                <a:gd name="connsiteX32" fmla="*/ 174702 w 813434"/>
                <a:gd name="connsiteY32" fmla="*/ 1117529 h 2303430"/>
                <a:gd name="connsiteX33" fmla="*/ 167844 w 813434"/>
                <a:gd name="connsiteY33" fmla="*/ 1465287 h 2303430"/>
                <a:gd name="connsiteX34" fmla="*/ 164415 w 813434"/>
                <a:gd name="connsiteY34" fmla="*/ 1806854 h 2303430"/>
                <a:gd name="connsiteX35" fmla="*/ 195181 w 813434"/>
                <a:gd name="connsiteY35" fmla="*/ 2211666 h 2303430"/>
                <a:gd name="connsiteX36" fmla="*/ 215660 w 813434"/>
                <a:gd name="connsiteY36" fmla="*/ 2261006 h 2303430"/>
                <a:gd name="connsiteX37" fmla="*/ 184894 w 813434"/>
                <a:gd name="connsiteY37" fmla="*/ 2296248 h 2303430"/>
                <a:gd name="connsiteX38" fmla="*/ 287478 w 813434"/>
                <a:gd name="connsiteY38" fmla="*/ 2299773 h 2303430"/>
                <a:gd name="connsiteX39" fmla="*/ 345581 w 813434"/>
                <a:gd name="connsiteY39" fmla="*/ 2300344 h 2303430"/>
                <a:gd name="connsiteX40" fmla="*/ 389967 w 813434"/>
                <a:gd name="connsiteY40" fmla="*/ 1894865 h 2303430"/>
                <a:gd name="connsiteX41" fmla="*/ 406065 w 813434"/>
                <a:gd name="connsiteY41" fmla="*/ 1461763 h 2303430"/>
                <a:gd name="connsiteX42" fmla="*/ 441021 w 813434"/>
                <a:gd name="connsiteY42" fmla="*/ 1796567 h 2303430"/>
                <a:gd name="connsiteX43" fmla="*/ 523127 w 813434"/>
                <a:gd name="connsiteY43" fmla="*/ 2298630 h 2303430"/>
                <a:gd name="connsiteX44" fmla="*/ 591707 w 813434"/>
                <a:gd name="connsiteY44" fmla="*/ 2299677 h 2303430"/>
                <a:gd name="connsiteX45" fmla="*/ 691148 w 813434"/>
                <a:gd name="connsiteY45" fmla="*/ 2303107 h 2303430"/>
                <a:gd name="connsiteX46" fmla="*/ 647428 w 813434"/>
                <a:gd name="connsiteY46" fmla="*/ 2250338 h 2303430"/>
                <a:gd name="connsiteX47" fmla="*/ 671908 w 813434"/>
                <a:gd name="connsiteY47" fmla="*/ 2229193 h 2303430"/>
                <a:gd name="connsiteX48" fmla="*/ 670574 w 813434"/>
                <a:gd name="connsiteY48" fmla="*/ 1791709 h 2303430"/>
                <a:gd name="connsiteX49" fmla="*/ 670574 w 813434"/>
                <a:gd name="connsiteY49" fmla="*/ 1540725 h 2303430"/>
                <a:gd name="connsiteX50" fmla="*/ 644571 w 813434"/>
                <a:gd name="connsiteY50" fmla="*/ 1117529 h 2303430"/>
                <a:gd name="connsiteX51" fmla="*/ 635046 w 813434"/>
                <a:gd name="connsiteY51" fmla="*/ 763104 h 2303430"/>
                <a:gd name="connsiteX52" fmla="*/ 647333 w 813434"/>
                <a:gd name="connsiteY52" fmla="*/ 991704 h 2303430"/>
                <a:gd name="connsiteX53" fmla="*/ 687719 w 813434"/>
                <a:gd name="connsiteY53" fmla="*/ 1112291 h 2303430"/>
                <a:gd name="connsiteX54" fmla="*/ 710103 w 813434"/>
                <a:gd name="connsiteY54" fmla="*/ 1354131 h 2303430"/>
                <a:gd name="connsiteX55" fmla="*/ 741821 w 813434"/>
                <a:gd name="connsiteY55" fmla="*/ 1373847 h 2303430"/>
                <a:gd name="connsiteX56" fmla="*/ 730391 w 813434"/>
                <a:gd name="connsiteY56" fmla="*/ 1422996 h 2303430"/>
                <a:gd name="connsiteX57" fmla="*/ 746298 w 813434"/>
                <a:gd name="connsiteY57" fmla="*/ 1479670 h 2303430"/>
                <a:gd name="connsiteX58" fmla="*/ 762204 w 813434"/>
                <a:gd name="connsiteY58" fmla="*/ 1432045 h 2303430"/>
                <a:gd name="connsiteX59" fmla="*/ 769062 w 813434"/>
                <a:gd name="connsiteY59" fmla="*/ 1464335 h 2303430"/>
                <a:gd name="connsiteX60" fmla="*/ 755346 w 813434"/>
                <a:gd name="connsiteY60" fmla="*/ 1509388 h 2303430"/>
                <a:gd name="connsiteX61" fmla="*/ 782683 w 813434"/>
                <a:gd name="connsiteY61" fmla="*/ 1509388 h 2303430"/>
                <a:gd name="connsiteX62" fmla="*/ 810020 w 813434"/>
                <a:gd name="connsiteY62" fmla="*/ 1457382 h 2303430"/>
                <a:gd name="connsiteX63" fmla="*/ 796399 w 813434"/>
                <a:gd name="connsiteY63" fmla="*/ 1407375 h 2303430"/>
                <a:gd name="connsiteX64" fmla="*/ 396921 w 813434"/>
                <a:gd name="connsiteY64" fmla="*/ 1010278 h 2303430"/>
                <a:gd name="connsiteX65" fmla="*/ 377109 w 813434"/>
                <a:gd name="connsiteY65" fmla="*/ 975988 h 2303430"/>
                <a:gd name="connsiteX66" fmla="*/ 390825 w 813434"/>
                <a:gd name="connsiteY66" fmla="*/ 448017 h 2303430"/>
                <a:gd name="connsiteX67" fmla="*/ 402921 w 813434"/>
                <a:gd name="connsiteY67" fmla="*/ 450684 h 2303430"/>
                <a:gd name="connsiteX68" fmla="*/ 422924 w 813434"/>
                <a:gd name="connsiteY68" fmla="*/ 978274 h 230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13434" h="2303430">
                  <a:moveTo>
                    <a:pt x="813449" y="1367085"/>
                  </a:moveTo>
                  <a:lnTo>
                    <a:pt x="796399" y="1041139"/>
                  </a:lnTo>
                  <a:lnTo>
                    <a:pt x="680099" y="497071"/>
                  </a:lnTo>
                  <a:lnTo>
                    <a:pt x="607804" y="416204"/>
                  </a:lnTo>
                  <a:lnTo>
                    <a:pt x="445022" y="401345"/>
                  </a:lnTo>
                  <a:lnTo>
                    <a:pt x="428639" y="344195"/>
                  </a:lnTo>
                  <a:lnTo>
                    <a:pt x="474359" y="291141"/>
                  </a:lnTo>
                  <a:lnTo>
                    <a:pt x="498171" y="98450"/>
                  </a:lnTo>
                  <a:lnTo>
                    <a:pt x="455785" y="22250"/>
                  </a:lnTo>
                  <a:lnTo>
                    <a:pt x="385776" y="-324"/>
                  </a:lnTo>
                  <a:lnTo>
                    <a:pt x="324626" y="31108"/>
                  </a:lnTo>
                  <a:lnTo>
                    <a:pt x="274620" y="108165"/>
                  </a:lnTo>
                  <a:lnTo>
                    <a:pt x="292146" y="289140"/>
                  </a:lnTo>
                  <a:lnTo>
                    <a:pt x="339771" y="347148"/>
                  </a:lnTo>
                  <a:lnTo>
                    <a:pt x="329388" y="408965"/>
                  </a:lnTo>
                  <a:lnTo>
                    <a:pt x="222137" y="417252"/>
                  </a:lnTo>
                  <a:lnTo>
                    <a:pt x="105932" y="505834"/>
                  </a:lnTo>
                  <a:lnTo>
                    <a:pt x="30780" y="1042187"/>
                  </a:lnTo>
                  <a:lnTo>
                    <a:pt x="14" y="1368133"/>
                  </a:lnTo>
                  <a:lnTo>
                    <a:pt x="17064" y="1407185"/>
                  </a:lnTo>
                  <a:lnTo>
                    <a:pt x="3824" y="1457382"/>
                  </a:lnTo>
                  <a:lnTo>
                    <a:pt x="31161" y="1509388"/>
                  </a:lnTo>
                  <a:lnTo>
                    <a:pt x="58497" y="1509388"/>
                  </a:lnTo>
                  <a:lnTo>
                    <a:pt x="44781" y="1463573"/>
                  </a:lnTo>
                  <a:lnTo>
                    <a:pt x="51639" y="1432521"/>
                  </a:lnTo>
                  <a:lnTo>
                    <a:pt x="67642" y="1480146"/>
                  </a:lnTo>
                  <a:lnTo>
                    <a:pt x="83548" y="1422996"/>
                  </a:lnTo>
                  <a:lnTo>
                    <a:pt x="72118" y="1373562"/>
                  </a:lnTo>
                  <a:lnTo>
                    <a:pt x="104027" y="1353845"/>
                  </a:lnTo>
                  <a:lnTo>
                    <a:pt x="140508" y="1111910"/>
                  </a:lnTo>
                  <a:lnTo>
                    <a:pt x="164415" y="1039329"/>
                  </a:lnTo>
                  <a:lnTo>
                    <a:pt x="178131" y="792822"/>
                  </a:lnTo>
                  <a:lnTo>
                    <a:pt x="174702" y="1117529"/>
                  </a:lnTo>
                  <a:lnTo>
                    <a:pt x="167844" y="1465287"/>
                  </a:lnTo>
                  <a:lnTo>
                    <a:pt x="164415" y="1806854"/>
                  </a:lnTo>
                  <a:lnTo>
                    <a:pt x="195181" y="2211666"/>
                  </a:lnTo>
                  <a:lnTo>
                    <a:pt x="215660" y="2261006"/>
                  </a:lnTo>
                  <a:lnTo>
                    <a:pt x="184894" y="2296248"/>
                  </a:lnTo>
                  <a:lnTo>
                    <a:pt x="287478" y="2299773"/>
                  </a:lnTo>
                  <a:lnTo>
                    <a:pt x="345581" y="2300344"/>
                  </a:lnTo>
                  <a:lnTo>
                    <a:pt x="389967" y="1894865"/>
                  </a:lnTo>
                  <a:lnTo>
                    <a:pt x="406065" y="1461763"/>
                  </a:lnTo>
                  <a:lnTo>
                    <a:pt x="441021" y="1796567"/>
                  </a:lnTo>
                  <a:lnTo>
                    <a:pt x="523127" y="2298630"/>
                  </a:lnTo>
                  <a:lnTo>
                    <a:pt x="591707" y="2299677"/>
                  </a:lnTo>
                  <a:lnTo>
                    <a:pt x="691148" y="2303107"/>
                  </a:lnTo>
                  <a:lnTo>
                    <a:pt x="647428" y="2250338"/>
                  </a:lnTo>
                  <a:lnTo>
                    <a:pt x="671908" y="2229193"/>
                  </a:lnTo>
                  <a:lnTo>
                    <a:pt x="670574" y="1791709"/>
                  </a:lnTo>
                  <a:lnTo>
                    <a:pt x="670574" y="1540725"/>
                  </a:lnTo>
                  <a:lnTo>
                    <a:pt x="644571" y="1117529"/>
                  </a:lnTo>
                  <a:lnTo>
                    <a:pt x="635046" y="763104"/>
                  </a:lnTo>
                  <a:lnTo>
                    <a:pt x="647333" y="991704"/>
                  </a:lnTo>
                  <a:lnTo>
                    <a:pt x="687719" y="1112291"/>
                  </a:lnTo>
                  <a:lnTo>
                    <a:pt x="710103" y="1354131"/>
                  </a:lnTo>
                  <a:lnTo>
                    <a:pt x="741821" y="1373847"/>
                  </a:lnTo>
                  <a:lnTo>
                    <a:pt x="730391" y="1422996"/>
                  </a:lnTo>
                  <a:lnTo>
                    <a:pt x="746298" y="1479670"/>
                  </a:lnTo>
                  <a:lnTo>
                    <a:pt x="762204" y="1432045"/>
                  </a:lnTo>
                  <a:lnTo>
                    <a:pt x="769062" y="1464335"/>
                  </a:lnTo>
                  <a:lnTo>
                    <a:pt x="755346" y="1509388"/>
                  </a:lnTo>
                  <a:lnTo>
                    <a:pt x="782683" y="1509388"/>
                  </a:lnTo>
                  <a:lnTo>
                    <a:pt x="810020" y="1457382"/>
                  </a:lnTo>
                  <a:lnTo>
                    <a:pt x="796399" y="1407375"/>
                  </a:lnTo>
                  <a:close/>
                  <a:moveTo>
                    <a:pt x="396921" y="1010278"/>
                  </a:moveTo>
                  <a:lnTo>
                    <a:pt x="377109" y="975988"/>
                  </a:lnTo>
                  <a:lnTo>
                    <a:pt x="390825" y="448017"/>
                  </a:lnTo>
                  <a:lnTo>
                    <a:pt x="402921" y="450684"/>
                  </a:lnTo>
                  <a:lnTo>
                    <a:pt x="422924" y="978274"/>
                  </a:lnTo>
                  <a:close/>
                </a:path>
              </a:pathLst>
            </a:custGeom>
            <a:solidFill>
              <a:srgbClr val="C8AA84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2E81943-1BF6-4314-47BA-0511A6372529}"/>
                </a:ext>
              </a:extLst>
            </p:cNvPr>
            <p:cNvSpPr/>
            <p:nvPr/>
          </p:nvSpPr>
          <p:spPr>
            <a:xfrm>
              <a:off x="5139247" y="2032191"/>
              <a:ext cx="184308" cy="628173"/>
            </a:xfrm>
            <a:custGeom>
              <a:avLst/>
              <a:gdLst>
                <a:gd name="connsiteX0" fmla="*/ 171259 w 184308"/>
                <a:gd name="connsiteY0" fmla="*/ 534448 h 628173"/>
                <a:gd name="connsiteX1" fmla="*/ 151829 w 184308"/>
                <a:gd name="connsiteY1" fmla="*/ 221456 h 628173"/>
                <a:gd name="connsiteX2" fmla="*/ 103537 w 184308"/>
                <a:gd name="connsiteY2" fmla="*/ 0 h 628173"/>
                <a:gd name="connsiteX3" fmla="*/ 0 w 184308"/>
                <a:gd name="connsiteY3" fmla="*/ 26289 h 628173"/>
                <a:gd name="connsiteX4" fmla="*/ 49625 w 184308"/>
                <a:gd name="connsiteY4" fmla="*/ 199454 h 628173"/>
                <a:gd name="connsiteX5" fmla="*/ 52007 w 184308"/>
                <a:gd name="connsiteY5" fmla="*/ 271272 h 628173"/>
                <a:gd name="connsiteX6" fmla="*/ 116967 w 184308"/>
                <a:gd name="connsiteY6" fmla="*/ 502539 h 628173"/>
                <a:gd name="connsiteX7" fmla="*/ 104966 w 184308"/>
                <a:gd name="connsiteY7" fmla="*/ 548259 h 628173"/>
                <a:gd name="connsiteX8" fmla="*/ 120205 w 184308"/>
                <a:gd name="connsiteY8" fmla="*/ 601218 h 628173"/>
                <a:gd name="connsiteX9" fmla="*/ 136779 w 184308"/>
                <a:gd name="connsiteY9" fmla="*/ 556736 h 628173"/>
                <a:gd name="connsiteX10" fmla="*/ 143160 w 184308"/>
                <a:gd name="connsiteY10" fmla="*/ 586169 h 628173"/>
                <a:gd name="connsiteX11" fmla="*/ 128873 w 184308"/>
                <a:gd name="connsiteY11" fmla="*/ 627888 h 628173"/>
                <a:gd name="connsiteX12" fmla="*/ 156210 w 184308"/>
                <a:gd name="connsiteY12" fmla="*/ 628174 h 628173"/>
                <a:gd name="connsiteX13" fmla="*/ 184309 w 184308"/>
                <a:gd name="connsiteY13" fmla="*/ 581025 h 628173"/>
                <a:gd name="connsiteX14" fmla="*/ 171259 w 184308"/>
                <a:gd name="connsiteY14" fmla="*/ 534448 h 62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308" h="628173">
                  <a:moveTo>
                    <a:pt x="171259" y="534448"/>
                  </a:moveTo>
                  <a:lnTo>
                    <a:pt x="151829" y="221456"/>
                  </a:lnTo>
                  <a:lnTo>
                    <a:pt x="103537" y="0"/>
                  </a:lnTo>
                  <a:lnTo>
                    <a:pt x="0" y="26289"/>
                  </a:lnTo>
                  <a:lnTo>
                    <a:pt x="49625" y="199454"/>
                  </a:lnTo>
                  <a:lnTo>
                    <a:pt x="52007" y="271272"/>
                  </a:lnTo>
                  <a:lnTo>
                    <a:pt x="116967" y="502539"/>
                  </a:lnTo>
                  <a:lnTo>
                    <a:pt x="104966" y="548259"/>
                  </a:lnTo>
                  <a:lnTo>
                    <a:pt x="120205" y="601218"/>
                  </a:lnTo>
                  <a:lnTo>
                    <a:pt x="136779" y="556736"/>
                  </a:lnTo>
                  <a:lnTo>
                    <a:pt x="143160" y="586169"/>
                  </a:lnTo>
                  <a:lnTo>
                    <a:pt x="128873" y="627888"/>
                  </a:lnTo>
                  <a:lnTo>
                    <a:pt x="156210" y="628174"/>
                  </a:lnTo>
                  <a:lnTo>
                    <a:pt x="184309" y="581025"/>
                  </a:lnTo>
                  <a:lnTo>
                    <a:pt x="171259" y="534448"/>
                  </a:ln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D64B99A-2414-7062-F2EE-2EF6A4A8B592}"/>
                </a:ext>
              </a:extLst>
            </p:cNvPr>
            <p:cNvSpPr/>
            <p:nvPr/>
          </p:nvSpPr>
          <p:spPr>
            <a:xfrm>
              <a:off x="4585464" y="2029143"/>
              <a:ext cx="160972" cy="621887"/>
            </a:xfrm>
            <a:custGeom>
              <a:avLst/>
              <a:gdLst>
                <a:gd name="connsiteX0" fmla="*/ 70199 w 160972"/>
                <a:gd name="connsiteY0" fmla="*/ 0 h 621887"/>
                <a:gd name="connsiteX1" fmla="*/ 22193 w 160972"/>
                <a:gd name="connsiteY1" fmla="*/ 214789 h 621887"/>
                <a:gd name="connsiteX2" fmla="*/ 22288 w 160972"/>
                <a:gd name="connsiteY2" fmla="*/ 448913 h 621887"/>
                <a:gd name="connsiteX3" fmla="*/ 14288 w 160972"/>
                <a:gd name="connsiteY3" fmla="*/ 527495 h 621887"/>
                <a:gd name="connsiteX4" fmla="*/ 0 w 160972"/>
                <a:gd name="connsiteY4" fmla="*/ 573500 h 621887"/>
                <a:gd name="connsiteX5" fmla="*/ 26670 w 160972"/>
                <a:gd name="connsiteY5" fmla="*/ 621506 h 621887"/>
                <a:gd name="connsiteX6" fmla="*/ 53912 w 160972"/>
                <a:gd name="connsiteY6" fmla="*/ 621887 h 621887"/>
                <a:gd name="connsiteX7" fmla="*/ 40767 w 160972"/>
                <a:gd name="connsiteY7" fmla="*/ 579787 h 621887"/>
                <a:gd name="connsiteX8" fmla="*/ 47911 w 160972"/>
                <a:gd name="connsiteY8" fmla="*/ 550640 h 621887"/>
                <a:gd name="connsiteX9" fmla="*/ 63055 w 160972"/>
                <a:gd name="connsiteY9" fmla="*/ 595598 h 621887"/>
                <a:gd name="connsiteX10" fmla="*/ 79248 w 160972"/>
                <a:gd name="connsiteY10" fmla="*/ 543020 h 621887"/>
                <a:gd name="connsiteX11" fmla="*/ 67723 w 160972"/>
                <a:gd name="connsiteY11" fmla="*/ 497015 h 621887"/>
                <a:gd name="connsiteX12" fmla="*/ 113538 w 160972"/>
                <a:gd name="connsiteY12" fmla="*/ 280988 h 621887"/>
                <a:gd name="connsiteX13" fmla="*/ 114491 w 160972"/>
                <a:gd name="connsiteY13" fmla="*/ 209264 h 621887"/>
                <a:gd name="connsiteX14" fmla="*/ 160973 w 160972"/>
                <a:gd name="connsiteY14" fmla="*/ 41910 h 621887"/>
                <a:gd name="connsiteX15" fmla="*/ 70199 w 160972"/>
                <a:gd name="connsiteY15" fmla="*/ 0 h 621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0972" h="621887">
                  <a:moveTo>
                    <a:pt x="70199" y="0"/>
                  </a:moveTo>
                  <a:lnTo>
                    <a:pt x="22193" y="214789"/>
                  </a:lnTo>
                  <a:lnTo>
                    <a:pt x="22288" y="448913"/>
                  </a:lnTo>
                  <a:lnTo>
                    <a:pt x="14288" y="527495"/>
                  </a:lnTo>
                  <a:lnTo>
                    <a:pt x="0" y="573500"/>
                  </a:lnTo>
                  <a:lnTo>
                    <a:pt x="26670" y="621506"/>
                  </a:lnTo>
                  <a:lnTo>
                    <a:pt x="53912" y="621887"/>
                  </a:lnTo>
                  <a:lnTo>
                    <a:pt x="40767" y="579787"/>
                  </a:lnTo>
                  <a:lnTo>
                    <a:pt x="47911" y="550640"/>
                  </a:lnTo>
                  <a:lnTo>
                    <a:pt x="63055" y="595598"/>
                  </a:lnTo>
                  <a:lnTo>
                    <a:pt x="79248" y="543020"/>
                  </a:lnTo>
                  <a:lnTo>
                    <a:pt x="67723" y="497015"/>
                  </a:lnTo>
                  <a:lnTo>
                    <a:pt x="113538" y="280988"/>
                  </a:lnTo>
                  <a:lnTo>
                    <a:pt x="114491" y="209264"/>
                  </a:lnTo>
                  <a:lnTo>
                    <a:pt x="160973" y="41910"/>
                  </a:lnTo>
                  <a:lnTo>
                    <a:pt x="70199" y="0"/>
                  </a:lnTo>
                  <a:close/>
                </a:path>
              </a:pathLst>
            </a:custGeom>
            <a:solidFill>
              <a:srgbClr val="4A868C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92CED5B-EED8-8F14-74DF-DD4E5C68D042}"/>
                </a:ext>
              </a:extLst>
            </p:cNvPr>
            <p:cNvSpPr/>
            <p:nvPr/>
          </p:nvSpPr>
          <p:spPr>
            <a:xfrm>
              <a:off x="4658044" y="1329341"/>
              <a:ext cx="581691" cy="2126265"/>
            </a:xfrm>
            <a:custGeom>
              <a:avLst/>
              <a:gdLst>
                <a:gd name="connsiteX0" fmla="*/ 510350 w 581691"/>
                <a:gd name="connsiteY0" fmla="*/ 1616392 h 2126265"/>
                <a:gd name="connsiteX1" fmla="*/ 501872 w 581691"/>
                <a:gd name="connsiteY1" fmla="*/ 1253966 h 2126265"/>
                <a:gd name="connsiteX2" fmla="*/ 475393 w 581691"/>
                <a:gd name="connsiteY2" fmla="*/ 996220 h 2126265"/>
                <a:gd name="connsiteX3" fmla="*/ 468916 w 581691"/>
                <a:gd name="connsiteY3" fmla="*/ 686181 h 2126265"/>
                <a:gd name="connsiteX4" fmla="*/ 478060 w 581691"/>
                <a:gd name="connsiteY4" fmla="*/ 718090 h 2126265"/>
                <a:gd name="connsiteX5" fmla="*/ 581692 w 581691"/>
                <a:gd name="connsiteY5" fmla="*/ 688943 h 2126265"/>
                <a:gd name="connsiteX6" fmla="*/ 533781 w 581691"/>
                <a:gd name="connsiteY6" fmla="*/ 468820 h 2126265"/>
                <a:gd name="connsiteX7" fmla="*/ 459677 w 581691"/>
                <a:gd name="connsiteY7" fmla="*/ 392430 h 2126265"/>
                <a:gd name="connsiteX8" fmla="*/ 325184 w 581691"/>
                <a:gd name="connsiteY8" fmla="*/ 370427 h 2126265"/>
                <a:gd name="connsiteX9" fmla="*/ 325470 w 581691"/>
                <a:gd name="connsiteY9" fmla="*/ 297752 h 2126265"/>
                <a:gd name="connsiteX10" fmla="*/ 371951 w 581691"/>
                <a:gd name="connsiteY10" fmla="*/ 247745 h 2126265"/>
                <a:gd name="connsiteX11" fmla="*/ 397955 w 581691"/>
                <a:gd name="connsiteY11" fmla="*/ 93917 h 2126265"/>
                <a:gd name="connsiteX12" fmla="*/ 356616 w 581691"/>
                <a:gd name="connsiteY12" fmla="*/ 22003 h 2126265"/>
                <a:gd name="connsiteX13" fmla="*/ 286893 w 581691"/>
                <a:gd name="connsiteY13" fmla="*/ 0 h 2126265"/>
                <a:gd name="connsiteX14" fmla="*/ 225362 w 581691"/>
                <a:gd name="connsiteY14" fmla="*/ 28480 h 2126265"/>
                <a:gd name="connsiteX15" fmla="*/ 174403 w 581691"/>
                <a:gd name="connsiteY15" fmla="*/ 99727 h 2126265"/>
                <a:gd name="connsiteX16" fmla="*/ 189833 w 581691"/>
                <a:gd name="connsiteY16" fmla="*/ 243173 h 2126265"/>
                <a:gd name="connsiteX17" fmla="*/ 236696 w 581691"/>
                <a:gd name="connsiteY17" fmla="*/ 298418 h 2126265"/>
                <a:gd name="connsiteX18" fmla="*/ 232315 w 581691"/>
                <a:gd name="connsiteY18" fmla="*/ 372523 h 2126265"/>
                <a:gd name="connsiteX19" fmla="*/ 145066 w 581691"/>
                <a:gd name="connsiteY19" fmla="*/ 386810 h 2126265"/>
                <a:gd name="connsiteX20" fmla="*/ 55436 w 581691"/>
                <a:gd name="connsiteY20" fmla="*/ 441008 h 2126265"/>
                <a:gd name="connsiteX21" fmla="*/ 0 w 581691"/>
                <a:gd name="connsiteY21" fmla="*/ 688848 h 2126265"/>
                <a:gd name="connsiteX22" fmla="*/ 1048 w 581691"/>
                <a:gd name="connsiteY22" fmla="*/ 688277 h 2126265"/>
                <a:gd name="connsiteX23" fmla="*/ 91345 w 581691"/>
                <a:gd name="connsiteY23" fmla="*/ 731139 h 2126265"/>
                <a:gd name="connsiteX24" fmla="*/ 99536 w 581691"/>
                <a:gd name="connsiteY24" fmla="*/ 701421 h 2126265"/>
                <a:gd name="connsiteX25" fmla="*/ 107252 w 581691"/>
                <a:gd name="connsiteY25" fmla="*/ 1030796 h 2126265"/>
                <a:gd name="connsiteX26" fmla="*/ 89249 w 581691"/>
                <a:gd name="connsiteY26" fmla="*/ 1189958 h 2126265"/>
                <a:gd name="connsiteX27" fmla="*/ 73057 w 581691"/>
                <a:gd name="connsiteY27" fmla="*/ 1600105 h 2126265"/>
                <a:gd name="connsiteX28" fmla="*/ 112776 w 581691"/>
                <a:gd name="connsiteY28" fmla="*/ 2049875 h 2126265"/>
                <a:gd name="connsiteX29" fmla="*/ 52388 w 581691"/>
                <a:gd name="connsiteY29" fmla="*/ 2093595 h 2126265"/>
                <a:gd name="connsiteX30" fmla="*/ 52102 w 581691"/>
                <a:gd name="connsiteY30" fmla="*/ 2112550 h 2126265"/>
                <a:gd name="connsiteX31" fmla="*/ 156305 w 581691"/>
                <a:gd name="connsiteY31" fmla="*/ 2117217 h 2126265"/>
                <a:gd name="connsiteX32" fmla="*/ 215170 w 581691"/>
                <a:gd name="connsiteY32" fmla="*/ 2118741 h 2126265"/>
                <a:gd name="connsiteX33" fmla="*/ 257937 w 581691"/>
                <a:gd name="connsiteY33" fmla="*/ 1816132 h 2126265"/>
                <a:gd name="connsiteX34" fmla="*/ 296609 w 581691"/>
                <a:gd name="connsiteY34" fmla="*/ 1468279 h 2126265"/>
                <a:gd name="connsiteX35" fmla="*/ 296990 w 581691"/>
                <a:gd name="connsiteY35" fmla="*/ 1475899 h 2126265"/>
                <a:gd name="connsiteX36" fmla="*/ 330041 w 581691"/>
                <a:gd name="connsiteY36" fmla="*/ 1794891 h 2126265"/>
                <a:gd name="connsiteX37" fmla="*/ 392906 w 581691"/>
                <a:gd name="connsiteY37" fmla="*/ 2119694 h 2126265"/>
                <a:gd name="connsiteX38" fmla="*/ 460439 w 581691"/>
                <a:gd name="connsiteY38" fmla="*/ 2121599 h 2126265"/>
                <a:gd name="connsiteX39" fmla="*/ 557784 w 581691"/>
                <a:gd name="connsiteY39" fmla="*/ 2126266 h 2126265"/>
                <a:gd name="connsiteX40" fmla="*/ 558165 w 581691"/>
                <a:gd name="connsiteY40" fmla="*/ 2097596 h 2126265"/>
                <a:gd name="connsiteX41" fmla="*/ 486823 w 581691"/>
                <a:gd name="connsiteY41" fmla="*/ 2064734 h 2126265"/>
                <a:gd name="connsiteX42" fmla="*/ 510350 w 581691"/>
                <a:gd name="connsiteY42" fmla="*/ 1616392 h 212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81691" h="2126265">
                  <a:moveTo>
                    <a:pt x="510350" y="1616392"/>
                  </a:moveTo>
                  <a:lnTo>
                    <a:pt x="501872" y="1253966"/>
                  </a:lnTo>
                  <a:lnTo>
                    <a:pt x="475393" y="996220"/>
                  </a:lnTo>
                  <a:lnTo>
                    <a:pt x="468916" y="686181"/>
                  </a:lnTo>
                  <a:lnTo>
                    <a:pt x="478060" y="718090"/>
                  </a:lnTo>
                  <a:lnTo>
                    <a:pt x="581692" y="688943"/>
                  </a:lnTo>
                  <a:lnTo>
                    <a:pt x="533781" y="468820"/>
                  </a:lnTo>
                  <a:lnTo>
                    <a:pt x="459677" y="392430"/>
                  </a:lnTo>
                  <a:lnTo>
                    <a:pt x="325184" y="370427"/>
                  </a:lnTo>
                  <a:lnTo>
                    <a:pt x="325470" y="297752"/>
                  </a:lnTo>
                  <a:lnTo>
                    <a:pt x="371951" y="247745"/>
                  </a:lnTo>
                  <a:lnTo>
                    <a:pt x="397955" y="93917"/>
                  </a:lnTo>
                  <a:lnTo>
                    <a:pt x="356616" y="22003"/>
                  </a:lnTo>
                  <a:lnTo>
                    <a:pt x="286893" y="0"/>
                  </a:lnTo>
                  <a:lnTo>
                    <a:pt x="225362" y="28480"/>
                  </a:lnTo>
                  <a:lnTo>
                    <a:pt x="174403" y="99727"/>
                  </a:lnTo>
                  <a:lnTo>
                    <a:pt x="189833" y="243173"/>
                  </a:lnTo>
                  <a:lnTo>
                    <a:pt x="236696" y="298418"/>
                  </a:lnTo>
                  <a:lnTo>
                    <a:pt x="232315" y="372523"/>
                  </a:lnTo>
                  <a:lnTo>
                    <a:pt x="145066" y="386810"/>
                  </a:lnTo>
                  <a:lnTo>
                    <a:pt x="55436" y="441008"/>
                  </a:lnTo>
                  <a:lnTo>
                    <a:pt x="0" y="688848"/>
                  </a:lnTo>
                  <a:lnTo>
                    <a:pt x="1048" y="688277"/>
                  </a:lnTo>
                  <a:lnTo>
                    <a:pt x="91345" y="731139"/>
                  </a:lnTo>
                  <a:lnTo>
                    <a:pt x="99536" y="701421"/>
                  </a:lnTo>
                  <a:lnTo>
                    <a:pt x="107252" y="1030796"/>
                  </a:lnTo>
                  <a:lnTo>
                    <a:pt x="89249" y="1189958"/>
                  </a:lnTo>
                  <a:lnTo>
                    <a:pt x="73057" y="1600105"/>
                  </a:lnTo>
                  <a:lnTo>
                    <a:pt x="112776" y="2049875"/>
                  </a:lnTo>
                  <a:lnTo>
                    <a:pt x="52388" y="2093595"/>
                  </a:lnTo>
                  <a:lnTo>
                    <a:pt x="52102" y="2112550"/>
                  </a:lnTo>
                  <a:lnTo>
                    <a:pt x="156305" y="2117217"/>
                  </a:lnTo>
                  <a:lnTo>
                    <a:pt x="215170" y="2118741"/>
                  </a:lnTo>
                  <a:lnTo>
                    <a:pt x="257937" y="1816132"/>
                  </a:lnTo>
                  <a:lnTo>
                    <a:pt x="296609" y="1468279"/>
                  </a:lnTo>
                  <a:lnTo>
                    <a:pt x="296990" y="1475899"/>
                  </a:lnTo>
                  <a:lnTo>
                    <a:pt x="330041" y="1794891"/>
                  </a:lnTo>
                  <a:lnTo>
                    <a:pt x="392906" y="2119694"/>
                  </a:lnTo>
                  <a:lnTo>
                    <a:pt x="460439" y="2121599"/>
                  </a:lnTo>
                  <a:lnTo>
                    <a:pt x="557784" y="2126266"/>
                  </a:lnTo>
                  <a:lnTo>
                    <a:pt x="558165" y="2097596"/>
                  </a:lnTo>
                  <a:lnTo>
                    <a:pt x="486823" y="2064734"/>
                  </a:lnTo>
                  <a:lnTo>
                    <a:pt x="510350" y="1616392"/>
                  </a:lnTo>
                  <a:close/>
                </a:path>
              </a:pathLst>
            </a:custGeom>
            <a:solidFill>
              <a:srgbClr val="C8AA84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771CA0B-2EDD-D4A6-F209-FC1AE367B5E9}"/>
                </a:ext>
              </a:extLst>
            </p:cNvPr>
            <p:cNvSpPr/>
            <p:nvPr/>
          </p:nvSpPr>
          <p:spPr>
            <a:xfrm>
              <a:off x="218947" y="2892980"/>
              <a:ext cx="6671581" cy="2799386"/>
            </a:xfrm>
            <a:custGeom>
              <a:avLst/>
              <a:gdLst>
                <a:gd name="connsiteX0" fmla="*/ 4476354 w 6671581"/>
                <a:gd name="connsiteY0" fmla="*/ 0 h 2799386"/>
                <a:gd name="connsiteX1" fmla="*/ 4809729 w 6671581"/>
                <a:gd name="connsiteY1" fmla="*/ 223741 h 2799386"/>
                <a:gd name="connsiteX2" fmla="*/ 3920570 w 6671581"/>
                <a:gd name="connsiteY2" fmla="*/ 498443 h 2799386"/>
                <a:gd name="connsiteX3" fmla="*/ 3095039 w 6671581"/>
                <a:gd name="connsiteY3" fmla="*/ 752474 h 2799386"/>
                <a:gd name="connsiteX4" fmla="*/ 3085514 w 6671581"/>
                <a:gd name="connsiteY4" fmla="*/ 757237 h 2799386"/>
                <a:gd name="connsiteX5" fmla="*/ 4542839 w 6671581"/>
                <a:gd name="connsiteY5" fmla="*/ 892206 h 2799386"/>
                <a:gd name="connsiteX6" fmla="*/ 5406470 w 6671581"/>
                <a:gd name="connsiteY6" fmla="*/ 816006 h 2799386"/>
                <a:gd name="connsiteX7" fmla="*/ 6230669 w 6671581"/>
                <a:gd name="connsiteY7" fmla="*/ 552259 h 2799386"/>
                <a:gd name="connsiteX8" fmla="*/ 6671581 w 6671581"/>
                <a:gd name="connsiteY8" fmla="*/ 756094 h 2799386"/>
                <a:gd name="connsiteX9" fmla="*/ 5610305 w 6671581"/>
                <a:gd name="connsiteY9" fmla="*/ 1245488 h 2799386"/>
                <a:gd name="connsiteX10" fmla="*/ 4356054 w 6671581"/>
                <a:gd name="connsiteY10" fmla="*/ 1526285 h 2799386"/>
                <a:gd name="connsiteX11" fmla="*/ 3039508 w 6671581"/>
                <a:gd name="connsiteY11" fmla="*/ 1700307 h 2799386"/>
                <a:gd name="connsiteX12" fmla="*/ 1598468 w 6671581"/>
                <a:gd name="connsiteY12" fmla="*/ 2704460 h 2799386"/>
                <a:gd name="connsiteX13" fmla="*/ 1557889 w 6671581"/>
                <a:gd name="connsiteY13" fmla="*/ 2799386 h 2799386"/>
                <a:gd name="connsiteX14" fmla="*/ 0 w 6671581"/>
                <a:gd name="connsiteY14" fmla="*/ 2799386 h 2799386"/>
                <a:gd name="connsiteX15" fmla="*/ 6706 w 6671581"/>
                <a:gd name="connsiteY15" fmla="*/ 2787395 h 2799386"/>
                <a:gd name="connsiteX16" fmla="*/ 977536 w 6671581"/>
                <a:gd name="connsiteY16" fmla="*/ 987456 h 2799386"/>
                <a:gd name="connsiteX17" fmla="*/ 1175370 w 6671581"/>
                <a:gd name="connsiteY17" fmla="*/ 576833 h 2799386"/>
                <a:gd name="connsiteX18" fmla="*/ 1181180 w 6671581"/>
                <a:gd name="connsiteY18" fmla="*/ 559879 h 2799386"/>
                <a:gd name="connsiteX19" fmla="*/ 1185943 w 6671581"/>
                <a:gd name="connsiteY19" fmla="*/ 559879 h 2799386"/>
                <a:gd name="connsiteX20" fmla="*/ 1352154 w 6671581"/>
                <a:gd name="connsiteY20" fmla="*/ 314324 h 2799386"/>
                <a:gd name="connsiteX21" fmla="*/ 2180829 w 6671581"/>
                <a:gd name="connsiteY21" fmla="*/ 130206 h 2799386"/>
                <a:gd name="connsiteX22" fmla="*/ 3400029 w 6671581"/>
                <a:gd name="connsiteY22" fmla="*/ 57149 h 2799386"/>
                <a:gd name="connsiteX23" fmla="*/ 4476354 w 6671581"/>
                <a:gd name="connsiteY23" fmla="*/ 0 h 279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71581" h="2799386">
                  <a:moveTo>
                    <a:pt x="4476354" y="0"/>
                  </a:moveTo>
                  <a:cubicBezTo>
                    <a:pt x="4759913" y="40100"/>
                    <a:pt x="4765152" y="123824"/>
                    <a:pt x="4809729" y="223741"/>
                  </a:cubicBezTo>
                  <a:cubicBezTo>
                    <a:pt x="4718670" y="254412"/>
                    <a:pt x="4008677" y="473868"/>
                    <a:pt x="3920570" y="498443"/>
                  </a:cubicBezTo>
                  <a:cubicBezTo>
                    <a:pt x="3488802" y="619124"/>
                    <a:pt x="3469752" y="650843"/>
                    <a:pt x="3095039" y="752474"/>
                  </a:cubicBezTo>
                  <a:lnTo>
                    <a:pt x="3085514" y="757237"/>
                  </a:lnTo>
                  <a:cubicBezTo>
                    <a:pt x="3703400" y="848486"/>
                    <a:pt x="3908664" y="892206"/>
                    <a:pt x="4542839" y="892206"/>
                  </a:cubicBezTo>
                  <a:cubicBezTo>
                    <a:pt x="4822302" y="892206"/>
                    <a:pt x="5229115" y="849725"/>
                    <a:pt x="5406470" y="816006"/>
                  </a:cubicBezTo>
                  <a:cubicBezTo>
                    <a:pt x="5701269" y="717708"/>
                    <a:pt x="5943394" y="642937"/>
                    <a:pt x="6230669" y="552259"/>
                  </a:cubicBezTo>
                  <a:cubicBezTo>
                    <a:pt x="6457459" y="514445"/>
                    <a:pt x="6608525" y="671702"/>
                    <a:pt x="6671581" y="756094"/>
                  </a:cubicBezTo>
                  <a:cubicBezTo>
                    <a:pt x="6487653" y="864488"/>
                    <a:pt x="5785280" y="1186815"/>
                    <a:pt x="5610305" y="1245488"/>
                  </a:cubicBezTo>
                  <a:cubicBezTo>
                    <a:pt x="5203302" y="1382173"/>
                    <a:pt x="4780011" y="1463040"/>
                    <a:pt x="4356054" y="1526285"/>
                  </a:cubicBezTo>
                  <a:cubicBezTo>
                    <a:pt x="3910188" y="1592770"/>
                    <a:pt x="3462323" y="1603533"/>
                    <a:pt x="3039508" y="1700307"/>
                  </a:cubicBezTo>
                  <a:cubicBezTo>
                    <a:pt x="2617313" y="1796927"/>
                    <a:pt x="2072975" y="1641227"/>
                    <a:pt x="1598468" y="2704460"/>
                  </a:cubicBezTo>
                  <a:lnTo>
                    <a:pt x="1557889" y="2799386"/>
                  </a:lnTo>
                  <a:lnTo>
                    <a:pt x="0" y="2799386"/>
                  </a:lnTo>
                  <a:lnTo>
                    <a:pt x="6706" y="2787395"/>
                  </a:lnTo>
                  <a:cubicBezTo>
                    <a:pt x="252216" y="2346876"/>
                    <a:pt x="710926" y="1505974"/>
                    <a:pt x="977536" y="987456"/>
                  </a:cubicBezTo>
                  <a:cubicBezTo>
                    <a:pt x="1021255" y="882776"/>
                    <a:pt x="1044211" y="788669"/>
                    <a:pt x="1175370" y="576833"/>
                  </a:cubicBezTo>
                  <a:cubicBezTo>
                    <a:pt x="1177751" y="570356"/>
                    <a:pt x="1179752" y="564642"/>
                    <a:pt x="1181180" y="559879"/>
                  </a:cubicBezTo>
                  <a:lnTo>
                    <a:pt x="1185943" y="559879"/>
                  </a:lnTo>
                  <a:cubicBezTo>
                    <a:pt x="1228996" y="491299"/>
                    <a:pt x="1283003" y="410813"/>
                    <a:pt x="1352154" y="314324"/>
                  </a:cubicBezTo>
                  <a:cubicBezTo>
                    <a:pt x="1690577" y="135826"/>
                    <a:pt x="1710961" y="161924"/>
                    <a:pt x="2180829" y="130206"/>
                  </a:cubicBezTo>
                  <a:cubicBezTo>
                    <a:pt x="2380854" y="126206"/>
                    <a:pt x="3085704" y="76199"/>
                    <a:pt x="3400029" y="57149"/>
                  </a:cubicBezTo>
                  <a:cubicBezTo>
                    <a:pt x="3714354" y="38099"/>
                    <a:pt x="4276329" y="9525"/>
                    <a:pt x="4476354" y="0"/>
                  </a:cubicBezTo>
                  <a:close/>
                </a:path>
              </a:pathLst>
            </a:custGeom>
            <a:solidFill>
              <a:srgbClr val="C8AA84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1D6FFCC-4913-2E59-4058-C7D1BBDCF38C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1E7BB08-A2D9-F820-A5DE-76CE28A5552B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A1AB2ED-57CA-EF5D-84C9-7E664B14A6D5}"/>
              </a:ext>
            </a:extLst>
          </p:cNvPr>
          <p:cNvSpPr txBox="1"/>
          <p:nvPr/>
        </p:nvSpPr>
        <p:spPr>
          <a:xfrm>
            <a:off x="6779452" y="816357"/>
            <a:ext cx="5028284" cy="440120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250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C026CD-80C9-BFBC-0AFF-B7D4DBC4D6D3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6E4837-4A77-B100-1417-C12806599753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84085-9E27-0A94-F201-8E9DE8D358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48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AC96B4B-739A-DB8F-6A2E-37D6DE32ECEB}"/>
              </a:ext>
            </a:extLst>
          </p:cNvPr>
          <p:cNvGrpSpPr/>
          <p:nvPr/>
        </p:nvGrpSpPr>
        <p:grpSpPr>
          <a:xfrm>
            <a:off x="6455145" y="2492320"/>
            <a:ext cx="1828438" cy="1305432"/>
            <a:chOff x="5403094" y="2776284"/>
            <a:chExt cx="1828438" cy="1305432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FED147F-2478-6370-2400-C3E10024E780}"/>
                </a:ext>
              </a:extLst>
            </p:cNvPr>
            <p:cNvSpPr/>
            <p:nvPr/>
          </p:nvSpPr>
          <p:spPr>
            <a:xfrm>
              <a:off x="5403094" y="2776284"/>
              <a:ext cx="1305429" cy="1305432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  <a:effectLst>
              <a:outerShdw blurRad="431800" dist="1524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46F607A-C0D1-E2CC-5A7E-7E2DDAB60105}"/>
                </a:ext>
              </a:extLst>
            </p:cNvPr>
            <p:cNvSpPr/>
            <p:nvPr/>
          </p:nvSpPr>
          <p:spPr>
            <a:xfrm>
              <a:off x="5514011" y="2877041"/>
              <a:ext cx="1103915" cy="1103919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solidFill>
              <a:srgbClr val="C8AA84"/>
            </a:solidFill>
            <a:ln w="113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10BBC5DE-F555-FD4B-43FD-771B6E4F4754}"/>
                </a:ext>
              </a:extLst>
            </p:cNvPr>
            <p:cNvSpPr/>
            <p:nvPr/>
          </p:nvSpPr>
          <p:spPr>
            <a:xfrm>
              <a:off x="7003169" y="3294834"/>
              <a:ext cx="228363" cy="338228"/>
            </a:xfrm>
            <a:prstGeom prst="chevron">
              <a:avLst>
                <a:gd name="adj" fmla="val 50737"/>
              </a:avLst>
            </a:prstGeom>
            <a:solidFill>
              <a:srgbClr val="3B4576"/>
            </a:solidFill>
            <a:ln w="9525" cap="flat">
              <a:noFill/>
              <a:prstDash val="solid"/>
              <a:miter/>
            </a:ln>
            <a:effectLst>
              <a:outerShdw blurRad="736600" dist="3810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ID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1A0EE67-1A5D-9EE2-2CC1-CB65BD1D03E3}"/>
              </a:ext>
            </a:extLst>
          </p:cNvPr>
          <p:cNvGrpSpPr/>
          <p:nvPr/>
        </p:nvGrpSpPr>
        <p:grpSpPr>
          <a:xfrm>
            <a:off x="1720861" y="2492320"/>
            <a:ext cx="1828438" cy="1305432"/>
            <a:chOff x="668810" y="2776284"/>
            <a:chExt cx="1828438" cy="13054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32F7DD4-E612-EC51-A6FA-BBFDBFF4850F}"/>
                </a:ext>
              </a:extLst>
            </p:cNvPr>
            <p:cNvSpPr/>
            <p:nvPr/>
          </p:nvSpPr>
          <p:spPr>
            <a:xfrm>
              <a:off x="668810" y="2776284"/>
              <a:ext cx="1305429" cy="1305432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  <a:effectLst>
              <a:outerShdw blurRad="431800" dist="1524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ADC2C06-F9AF-46B7-F3A7-FFBF4FFF11BE}"/>
                </a:ext>
              </a:extLst>
            </p:cNvPr>
            <p:cNvSpPr/>
            <p:nvPr/>
          </p:nvSpPr>
          <p:spPr>
            <a:xfrm>
              <a:off x="769567" y="2877041"/>
              <a:ext cx="1103915" cy="1103919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solidFill>
              <a:srgbClr val="3B4576"/>
            </a:solidFill>
            <a:ln w="9525" cap="flat">
              <a:noFill/>
              <a:prstDash val="solid"/>
              <a:miter/>
            </a:ln>
            <a:effectLst>
              <a:outerShdw blurRad="736600" dist="3810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0455B0A5-327A-19B6-9203-7EA768A48224}"/>
                </a:ext>
              </a:extLst>
            </p:cNvPr>
            <p:cNvSpPr/>
            <p:nvPr/>
          </p:nvSpPr>
          <p:spPr>
            <a:xfrm>
              <a:off x="2268885" y="3294834"/>
              <a:ext cx="228363" cy="338228"/>
            </a:xfrm>
            <a:prstGeom prst="chevron">
              <a:avLst>
                <a:gd name="adj" fmla="val 50737"/>
              </a:avLst>
            </a:prstGeom>
            <a:solidFill>
              <a:srgbClr val="3B4576"/>
            </a:solidFill>
            <a:ln w="9525" cap="flat">
              <a:noFill/>
              <a:prstDash val="solid"/>
              <a:miter/>
            </a:ln>
            <a:effectLst>
              <a:outerShdw blurRad="736600" dist="3810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ID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EFA6DA9-0948-04D5-C8C4-9EE0432F1900}"/>
              </a:ext>
            </a:extLst>
          </p:cNvPr>
          <p:cNvGrpSpPr/>
          <p:nvPr/>
        </p:nvGrpSpPr>
        <p:grpSpPr>
          <a:xfrm>
            <a:off x="8845311" y="2492320"/>
            <a:ext cx="1305429" cy="1305432"/>
            <a:chOff x="7793260" y="2776284"/>
            <a:chExt cx="1305429" cy="1305432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59370F5-C57D-62CE-D8D1-FEA849BD8D46}"/>
                </a:ext>
              </a:extLst>
            </p:cNvPr>
            <p:cNvSpPr/>
            <p:nvPr/>
          </p:nvSpPr>
          <p:spPr>
            <a:xfrm>
              <a:off x="7793260" y="2776284"/>
              <a:ext cx="1305429" cy="1305432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  <a:effectLst>
              <a:outerShdw blurRad="431800" dist="1524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C5F3C5D-D66E-ED95-E741-624E6300CFF1}"/>
                </a:ext>
              </a:extLst>
            </p:cNvPr>
            <p:cNvSpPr/>
            <p:nvPr/>
          </p:nvSpPr>
          <p:spPr>
            <a:xfrm>
              <a:off x="7894017" y="2877041"/>
              <a:ext cx="1103915" cy="1103919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solidFill>
              <a:srgbClr val="3B4576"/>
            </a:solidFill>
            <a:ln w="113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5AA8998-3CEC-85A0-A652-16FA4A65DCE6}"/>
              </a:ext>
            </a:extLst>
          </p:cNvPr>
          <p:cNvGrpSpPr/>
          <p:nvPr/>
        </p:nvGrpSpPr>
        <p:grpSpPr>
          <a:xfrm>
            <a:off x="4098248" y="2492320"/>
            <a:ext cx="1828438" cy="1305432"/>
            <a:chOff x="3046197" y="2776284"/>
            <a:chExt cx="1828438" cy="1305432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0601B73-304A-CB87-EA91-499C54139C6A}"/>
                </a:ext>
              </a:extLst>
            </p:cNvPr>
            <p:cNvSpPr/>
            <p:nvPr/>
          </p:nvSpPr>
          <p:spPr>
            <a:xfrm>
              <a:off x="3046197" y="2776284"/>
              <a:ext cx="1305429" cy="1305432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  <a:effectLst>
              <a:outerShdw blurRad="431800" dist="1524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A4E0595-CCA6-8C71-7431-1F8928525856}"/>
                </a:ext>
              </a:extLst>
            </p:cNvPr>
            <p:cNvSpPr/>
            <p:nvPr/>
          </p:nvSpPr>
          <p:spPr>
            <a:xfrm>
              <a:off x="3146954" y="2877041"/>
              <a:ext cx="1103915" cy="1103919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solidFill>
              <a:srgbClr val="C8AA84"/>
            </a:solidFill>
            <a:ln w="113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Arrow: Chevron 18">
              <a:extLst>
                <a:ext uri="{FF2B5EF4-FFF2-40B4-BE49-F238E27FC236}">
                  <a16:creationId xmlns:a16="http://schemas.microsoft.com/office/drawing/2014/main" id="{38A9CDF7-5FF3-5701-C760-93FF806353E8}"/>
                </a:ext>
              </a:extLst>
            </p:cNvPr>
            <p:cNvSpPr/>
            <p:nvPr/>
          </p:nvSpPr>
          <p:spPr>
            <a:xfrm>
              <a:off x="4646272" y="3294834"/>
              <a:ext cx="228363" cy="338228"/>
            </a:xfrm>
            <a:prstGeom prst="chevron">
              <a:avLst>
                <a:gd name="adj" fmla="val 50737"/>
              </a:avLst>
            </a:prstGeom>
            <a:solidFill>
              <a:srgbClr val="3B4576"/>
            </a:solidFill>
            <a:ln w="9525" cap="flat">
              <a:noFill/>
              <a:prstDash val="solid"/>
              <a:miter/>
            </a:ln>
            <a:effectLst>
              <a:outerShdw blurRad="736600" dist="3810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ID">
                <a:solidFill>
                  <a:schemeClr val="tx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DDD694C-F3FC-FE3B-E476-E3CF2C1D5EA7}"/>
              </a:ext>
            </a:extLst>
          </p:cNvPr>
          <p:cNvSpPr txBox="1"/>
          <p:nvPr/>
        </p:nvSpPr>
        <p:spPr>
          <a:xfrm>
            <a:off x="8240522" y="3890676"/>
            <a:ext cx="201474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043721A-1BA8-1057-2436-911C4ADB4624}"/>
              </a:ext>
            </a:extLst>
          </p:cNvPr>
          <p:cNvSpPr txBox="1"/>
          <p:nvPr/>
        </p:nvSpPr>
        <p:spPr>
          <a:xfrm>
            <a:off x="5899274" y="3890676"/>
            <a:ext cx="201474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64D29F-286C-CABD-C625-00BE4DCF8E0D}"/>
              </a:ext>
            </a:extLst>
          </p:cNvPr>
          <p:cNvSpPr txBox="1"/>
          <p:nvPr/>
        </p:nvSpPr>
        <p:spPr>
          <a:xfrm>
            <a:off x="3718561" y="3890676"/>
            <a:ext cx="201474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607096-51F2-F17F-CCBF-98044BEC96FA}"/>
              </a:ext>
            </a:extLst>
          </p:cNvPr>
          <p:cNvSpPr txBox="1"/>
          <p:nvPr/>
        </p:nvSpPr>
        <p:spPr>
          <a:xfrm>
            <a:off x="1377313" y="3890676"/>
            <a:ext cx="201474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9BB37D7-0543-F32A-EC0D-8867AB00391D}"/>
              </a:ext>
            </a:extLst>
          </p:cNvPr>
          <p:cNvSpPr txBox="1"/>
          <p:nvPr/>
        </p:nvSpPr>
        <p:spPr>
          <a:xfrm>
            <a:off x="1402925" y="817149"/>
            <a:ext cx="9036193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Graphic 24" descr="Database">
            <a:extLst>
              <a:ext uri="{FF2B5EF4-FFF2-40B4-BE49-F238E27FC236}">
                <a16:creationId xmlns:a16="http://schemas.microsoft.com/office/drawing/2014/main" id="{6808E31E-F391-DDD6-A485-EFB6DAD97F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53840" y="2871257"/>
            <a:ext cx="554759" cy="554759"/>
          </a:xfrm>
          <a:prstGeom prst="rect">
            <a:avLst/>
          </a:prstGeom>
        </p:spPr>
      </p:pic>
      <p:pic>
        <p:nvPicPr>
          <p:cNvPr id="26" name="Graphic 25" descr="Hourglass">
            <a:extLst>
              <a:ext uri="{FF2B5EF4-FFF2-40B4-BE49-F238E27FC236}">
                <a16:creationId xmlns:a16="http://schemas.microsoft.com/office/drawing/2014/main" id="{FB6D4A06-37B6-C0BC-5403-85650DDBA0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03197" y="2871257"/>
            <a:ext cx="554759" cy="554759"/>
          </a:xfrm>
          <a:prstGeom prst="rect">
            <a:avLst/>
          </a:prstGeom>
        </p:spPr>
      </p:pic>
      <p:pic>
        <p:nvPicPr>
          <p:cNvPr id="27" name="Graphic 26" descr="Paper">
            <a:extLst>
              <a:ext uri="{FF2B5EF4-FFF2-40B4-BE49-F238E27FC236}">
                <a16:creationId xmlns:a16="http://schemas.microsoft.com/office/drawing/2014/main" id="{3208B834-5939-13C6-2764-5138F405CA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104308" y="2871257"/>
            <a:ext cx="554759" cy="554759"/>
          </a:xfrm>
          <a:prstGeom prst="rect">
            <a:avLst/>
          </a:prstGeom>
        </p:spPr>
      </p:pic>
      <p:pic>
        <p:nvPicPr>
          <p:cNvPr id="28" name="Graphic 27" descr="Bar chart">
            <a:extLst>
              <a:ext uri="{FF2B5EF4-FFF2-40B4-BE49-F238E27FC236}">
                <a16:creationId xmlns:a16="http://schemas.microsoft.com/office/drawing/2014/main" id="{2C1E08D8-2876-AB30-1214-078E2B09D9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873804" y="2871257"/>
            <a:ext cx="554759" cy="55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42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9645C1-429C-DAEE-932E-6DD521B8F6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D5C2A01-E83C-0274-DF63-6AD54DF9BBD9}"/>
              </a:ext>
            </a:extLst>
          </p:cNvPr>
          <p:cNvSpPr/>
          <p:nvPr/>
        </p:nvSpPr>
        <p:spPr>
          <a:xfrm>
            <a:off x="5733890" y="3999265"/>
            <a:ext cx="1468748" cy="960976"/>
          </a:xfrm>
          <a:custGeom>
            <a:avLst/>
            <a:gdLst>
              <a:gd name="connsiteX0" fmla="*/ 0 w 1222493"/>
              <a:gd name="connsiteY0" fmla="*/ 799857 h 799856"/>
              <a:gd name="connsiteX1" fmla="*/ 0 w 1222493"/>
              <a:gd name="connsiteY1" fmla="*/ 597702 h 799856"/>
              <a:gd name="connsiteX2" fmla="*/ 462798 w 1222493"/>
              <a:gd name="connsiteY2" fmla="*/ 417111 h 799856"/>
              <a:gd name="connsiteX3" fmla="*/ 618592 w 1222493"/>
              <a:gd name="connsiteY3" fmla="*/ 265361 h 799856"/>
              <a:gd name="connsiteX4" fmla="*/ 1222494 w 1222493"/>
              <a:gd name="connsiteY4" fmla="*/ 0 h 799856"/>
              <a:gd name="connsiteX5" fmla="*/ 1222494 w 1222493"/>
              <a:gd name="connsiteY5" fmla="*/ 202154 h 799856"/>
              <a:gd name="connsiteX6" fmla="*/ 759695 w 1222493"/>
              <a:gd name="connsiteY6" fmla="*/ 410103 h 799856"/>
              <a:gd name="connsiteX7" fmla="*/ 603902 w 1222493"/>
              <a:gd name="connsiteY7" fmla="*/ 561854 h 799856"/>
              <a:gd name="connsiteX8" fmla="*/ 0 w 1222493"/>
              <a:gd name="connsiteY8" fmla="*/ 799857 h 799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493" h="799856">
                <a:moveTo>
                  <a:pt x="0" y="799857"/>
                </a:moveTo>
                <a:lnTo>
                  <a:pt x="0" y="597702"/>
                </a:lnTo>
                <a:cubicBezTo>
                  <a:pt x="176278" y="597702"/>
                  <a:pt x="345010" y="531935"/>
                  <a:pt x="462798" y="417111"/>
                </a:cubicBezTo>
                <a:lnTo>
                  <a:pt x="618592" y="265361"/>
                </a:lnTo>
                <a:cubicBezTo>
                  <a:pt x="791771" y="96764"/>
                  <a:pt x="1011849" y="0"/>
                  <a:pt x="1222494" y="0"/>
                </a:cubicBezTo>
                <a:lnTo>
                  <a:pt x="1222494" y="202154"/>
                </a:lnTo>
                <a:cubicBezTo>
                  <a:pt x="1066431" y="202154"/>
                  <a:pt x="893386" y="279916"/>
                  <a:pt x="759695" y="410103"/>
                </a:cubicBezTo>
                <a:lnTo>
                  <a:pt x="603902" y="561854"/>
                </a:lnTo>
                <a:cubicBezTo>
                  <a:pt x="448647" y="713200"/>
                  <a:pt x="228569" y="799857"/>
                  <a:pt x="0" y="799857"/>
                </a:cubicBezTo>
                <a:close/>
              </a:path>
            </a:pathLst>
          </a:custGeom>
          <a:solidFill>
            <a:srgbClr val="C8AA84"/>
          </a:solidFill>
          <a:ln w="13464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AD4225C-F7A8-6E5B-7B22-0F69DFEE84F0}"/>
              </a:ext>
            </a:extLst>
          </p:cNvPr>
          <p:cNvGrpSpPr/>
          <p:nvPr/>
        </p:nvGrpSpPr>
        <p:grpSpPr>
          <a:xfrm>
            <a:off x="5733890" y="1126858"/>
            <a:ext cx="1468909" cy="1679077"/>
            <a:chOff x="5733890" y="1126858"/>
            <a:chExt cx="1468909" cy="167907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5BA129D-D22E-509F-66F1-59B5E02F0396}"/>
                </a:ext>
              </a:extLst>
            </p:cNvPr>
            <p:cNvSpPr/>
            <p:nvPr/>
          </p:nvSpPr>
          <p:spPr>
            <a:xfrm>
              <a:off x="5734051" y="1844959"/>
              <a:ext cx="1468748" cy="960976"/>
            </a:xfrm>
            <a:custGeom>
              <a:avLst/>
              <a:gdLst>
                <a:gd name="connsiteX0" fmla="*/ 1222494 w 1222493"/>
                <a:gd name="connsiteY0" fmla="*/ 799856 h 799856"/>
                <a:gd name="connsiteX1" fmla="*/ 618592 w 1222493"/>
                <a:gd name="connsiteY1" fmla="*/ 534496 h 799856"/>
                <a:gd name="connsiteX2" fmla="*/ 462799 w 1222493"/>
                <a:gd name="connsiteY2" fmla="*/ 382745 h 799856"/>
                <a:gd name="connsiteX3" fmla="*/ 0 w 1222493"/>
                <a:gd name="connsiteY3" fmla="*/ 202154 h 799856"/>
                <a:gd name="connsiteX4" fmla="*/ 0 w 1222493"/>
                <a:gd name="connsiteY4" fmla="*/ 0 h 799856"/>
                <a:gd name="connsiteX5" fmla="*/ 603902 w 1222493"/>
                <a:gd name="connsiteY5" fmla="*/ 238003 h 799856"/>
                <a:gd name="connsiteX6" fmla="*/ 759696 w 1222493"/>
                <a:gd name="connsiteY6" fmla="*/ 389753 h 799856"/>
                <a:gd name="connsiteX7" fmla="*/ 1222494 w 1222493"/>
                <a:gd name="connsiteY7" fmla="*/ 597702 h 799856"/>
                <a:gd name="connsiteX8" fmla="*/ 1222494 w 1222493"/>
                <a:gd name="connsiteY8" fmla="*/ 799856 h 79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2493" h="799856">
                  <a:moveTo>
                    <a:pt x="1222494" y="799856"/>
                  </a:moveTo>
                  <a:cubicBezTo>
                    <a:pt x="1011849" y="799856"/>
                    <a:pt x="791771" y="703092"/>
                    <a:pt x="618592" y="534496"/>
                  </a:cubicBezTo>
                  <a:lnTo>
                    <a:pt x="462799" y="382745"/>
                  </a:lnTo>
                  <a:cubicBezTo>
                    <a:pt x="344875" y="267922"/>
                    <a:pt x="176279" y="202154"/>
                    <a:pt x="0" y="202154"/>
                  </a:cubicBezTo>
                  <a:lnTo>
                    <a:pt x="0" y="0"/>
                  </a:lnTo>
                  <a:cubicBezTo>
                    <a:pt x="228569" y="0"/>
                    <a:pt x="448648" y="86792"/>
                    <a:pt x="603902" y="238003"/>
                  </a:cubicBezTo>
                  <a:lnTo>
                    <a:pt x="759696" y="389753"/>
                  </a:lnTo>
                  <a:cubicBezTo>
                    <a:pt x="893387" y="519940"/>
                    <a:pt x="1066431" y="597702"/>
                    <a:pt x="1222494" y="597702"/>
                  </a:cubicBezTo>
                  <a:lnTo>
                    <a:pt x="1222494" y="799856"/>
                  </a:lnTo>
                  <a:close/>
                </a:path>
              </a:pathLst>
            </a:custGeom>
            <a:solidFill>
              <a:srgbClr val="3B4576"/>
            </a:solidFill>
            <a:ln w="13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48532B-EAEE-B476-A08E-6536B5CAE10A}"/>
                </a:ext>
              </a:extLst>
            </p:cNvPr>
            <p:cNvSpPr/>
            <p:nvPr/>
          </p:nvSpPr>
          <p:spPr>
            <a:xfrm>
              <a:off x="5733890" y="1126858"/>
              <a:ext cx="1468748" cy="960976"/>
            </a:xfrm>
            <a:custGeom>
              <a:avLst/>
              <a:gdLst>
                <a:gd name="connsiteX0" fmla="*/ 0 w 1222493"/>
                <a:gd name="connsiteY0" fmla="*/ 799856 h 799856"/>
                <a:gd name="connsiteX1" fmla="*/ 0 w 1222493"/>
                <a:gd name="connsiteY1" fmla="*/ 597702 h 799856"/>
                <a:gd name="connsiteX2" fmla="*/ 462798 w 1222493"/>
                <a:gd name="connsiteY2" fmla="*/ 417111 h 799856"/>
                <a:gd name="connsiteX3" fmla="*/ 618592 w 1222493"/>
                <a:gd name="connsiteY3" fmla="*/ 265361 h 799856"/>
                <a:gd name="connsiteX4" fmla="*/ 1222494 w 1222493"/>
                <a:gd name="connsiteY4" fmla="*/ 0 h 799856"/>
                <a:gd name="connsiteX5" fmla="*/ 1222494 w 1222493"/>
                <a:gd name="connsiteY5" fmla="*/ 202154 h 799856"/>
                <a:gd name="connsiteX6" fmla="*/ 759695 w 1222493"/>
                <a:gd name="connsiteY6" fmla="*/ 410103 h 799856"/>
                <a:gd name="connsiteX7" fmla="*/ 603902 w 1222493"/>
                <a:gd name="connsiteY7" fmla="*/ 561854 h 799856"/>
                <a:gd name="connsiteX8" fmla="*/ 0 w 1222493"/>
                <a:gd name="connsiteY8" fmla="*/ 799856 h 79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2493" h="799856">
                  <a:moveTo>
                    <a:pt x="0" y="799856"/>
                  </a:moveTo>
                  <a:lnTo>
                    <a:pt x="0" y="597702"/>
                  </a:lnTo>
                  <a:cubicBezTo>
                    <a:pt x="176278" y="597702"/>
                    <a:pt x="345010" y="531935"/>
                    <a:pt x="462798" y="417111"/>
                  </a:cubicBezTo>
                  <a:lnTo>
                    <a:pt x="618592" y="265361"/>
                  </a:lnTo>
                  <a:cubicBezTo>
                    <a:pt x="791771" y="96764"/>
                    <a:pt x="1011849" y="0"/>
                    <a:pt x="1222494" y="0"/>
                  </a:cubicBezTo>
                  <a:lnTo>
                    <a:pt x="1222494" y="202154"/>
                  </a:lnTo>
                  <a:cubicBezTo>
                    <a:pt x="1066431" y="202154"/>
                    <a:pt x="893386" y="279916"/>
                    <a:pt x="759695" y="410103"/>
                  </a:cubicBezTo>
                  <a:lnTo>
                    <a:pt x="603902" y="561854"/>
                  </a:lnTo>
                  <a:cubicBezTo>
                    <a:pt x="448647" y="713065"/>
                    <a:pt x="228569" y="799856"/>
                    <a:pt x="0" y="799856"/>
                  </a:cubicBezTo>
                  <a:close/>
                </a:path>
              </a:pathLst>
            </a:custGeom>
            <a:solidFill>
              <a:srgbClr val="C8AA84"/>
            </a:solidFill>
            <a:ln w="13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91BCC22-B3D9-F4C4-5548-A43F91D80E6F}"/>
              </a:ext>
            </a:extLst>
          </p:cNvPr>
          <p:cNvGrpSpPr/>
          <p:nvPr/>
        </p:nvGrpSpPr>
        <p:grpSpPr>
          <a:xfrm>
            <a:off x="2316633" y="1908431"/>
            <a:ext cx="1468910" cy="3065896"/>
            <a:chOff x="2316633" y="1908431"/>
            <a:chExt cx="1468910" cy="3065896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339EE20-7226-46DD-CE09-6E36BB525B26}"/>
                </a:ext>
              </a:extLst>
            </p:cNvPr>
            <p:cNvSpPr/>
            <p:nvPr/>
          </p:nvSpPr>
          <p:spPr>
            <a:xfrm>
              <a:off x="2316633" y="3312413"/>
              <a:ext cx="1468910" cy="1661914"/>
            </a:xfrm>
            <a:custGeom>
              <a:avLst/>
              <a:gdLst>
                <a:gd name="connsiteX0" fmla="*/ 1222629 w 1222628"/>
                <a:gd name="connsiteY0" fmla="*/ 1383274 h 1383273"/>
                <a:gd name="connsiteX1" fmla="*/ 598646 w 1222628"/>
                <a:gd name="connsiteY1" fmla="*/ 893656 h 1383273"/>
                <a:gd name="connsiteX2" fmla="*/ 442853 w 1222628"/>
                <a:gd name="connsiteY2" fmla="*/ 579374 h 1383273"/>
                <a:gd name="connsiteX3" fmla="*/ 0 w 1222628"/>
                <a:gd name="connsiteY3" fmla="*/ 202154 h 1383273"/>
                <a:gd name="connsiteX4" fmla="*/ 0 w 1222628"/>
                <a:gd name="connsiteY4" fmla="*/ 0 h 1383273"/>
                <a:gd name="connsiteX5" fmla="*/ 623983 w 1222628"/>
                <a:gd name="connsiteY5" fmla="*/ 489617 h 1383273"/>
                <a:gd name="connsiteX6" fmla="*/ 779776 w 1222628"/>
                <a:gd name="connsiteY6" fmla="*/ 803900 h 1383273"/>
                <a:gd name="connsiteX7" fmla="*/ 1222629 w 1222628"/>
                <a:gd name="connsiteY7" fmla="*/ 1181119 h 1383273"/>
                <a:gd name="connsiteX8" fmla="*/ 1222629 w 1222628"/>
                <a:gd name="connsiteY8" fmla="*/ 1383274 h 1383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2628" h="1383273">
                  <a:moveTo>
                    <a:pt x="1222629" y="1383274"/>
                  </a:moveTo>
                  <a:cubicBezTo>
                    <a:pt x="980313" y="1383274"/>
                    <a:pt x="752957" y="1204839"/>
                    <a:pt x="598646" y="893656"/>
                  </a:cubicBezTo>
                  <a:lnTo>
                    <a:pt x="442853" y="579374"/>
                  </a:lnTo>
                  <a:cubicBezTo>
                    <a:pt x="323986" y="339619"/>
                    <a:pt x="162532" y="202154"/>
                    <a:pt x="0" y="202154"/>
                  </a:cubicBezTo>
                  <a:lnTo>
                    <a:pt x="0" y="0"/>
                  </a:lnTo>
                  <a:cubicBezTo>
                    <a:pt x="242316" y="0"/>
                    <a:pt x="469672" y="178435"/>
                    <a:pt x="623983" y="489617"/>
                  </a:cubicBezTo>
                  <a:lnTo>
                    <a:pt x="779776" y="803900"/>
                  </a:lnTo>
                  <a:cubicBezTo>
                    <a:pt x="898643" y="1043654"/>
                    <a:pt x="1060096" y="1181119"/>
                    <a:pt x="1222629" y="1181119"/>
                  </a:cubicBezTo>
                  <a:lnTo>
                    <a:pt x="1222629" y="1383274"/>
                  </a:lnTo>
                  <a:close/>
                </a:path>
              </a:pathLst>
            </a:custGeom>
            <a:solidFill>
              <a:srgbClr val="C8AA84"/>
            </a:solidFill>
            <a:ln w="13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1D744CC-3310-F67C-FEE9-9332CE2DFBB0}"/>
                </a:ext>
              </a:extLst>
            </p:cNvPr>
            <p:cNvSpPr/>
            <p:nvPr/>
          </p:nvSpPr>
          <p:spPr>
            <a:xfrm>
              <a:off x="2316633" y="1908431"/>
              <a:ext cx="1468748" cy="1646694"/>
            </a:xfrm>
            <a:custGeom>
              <a:avLst/>
              <a:gdLst>
                <a:gd name="connsiteX0" fmla="*/ 0 w 1222493"/>
                <a:gd name="connsiteY0" fmla="*/ 1370605 h 1370604"/>
                <a:gd name="connsiteX1" fmla="*/ 0 w 1222493"/>
                <a:gd name="connsiteY1" fmla="*/ 1168451 h 1370604"/>
                <a:gd name="connsiteX2" fmla="*/ 442987 w 1222493"/>
                <a:gd name="connsiteY2" fmla="*/ 795409 h 1370604"/>
                <a:gd name="connsiteX3" fmla="*/ 598781 w 1222493"/>
                <a:gd name="connsiteY3" fmla="*/ 484496 h 1370604"/>
                <a:gd name="connsiteX4" fmla="*/ 1222494 w 1222493"/>
                <a:gd name="connsiteY4" fmla="*/ 0 h 1370604"/>
                <a:gd name="connsiteX5" fmla="*/ 1222494 w 1222493"/>
                <a:gd name="connsiteY5" fmla="*/ 202154 h 1370604"/>
                <a:gd name="connsiteX6" fmla="*/ 779507 w 1222493"/>
                <a:gd name="connsiteY6" fmla="*/ 575061 h 1370604"/>
                <a:gd name="connsiteX7" fmla="*/ 623713 w 1222493"/>
                <a:gd name="connsiteY7" fmla="*/ 885974 h 1370604"/>
                <a:gd name="connsiteX8" fmla="*/ 0 w 1222493"/>
                <a:gd name="connsiteY8" fmla="*/ 1370605 h 137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2493" h="1370604">
                  <a:moveTo>
                    <a:pt x="0" y="1370605"/>
                  </a:moveTo>
                  <a:lnTo>
                    <a:pt x="0" y="1168451"/>
                  </a:lnTo>
                  <a:cubicBezTo>
                    <a:pt x="162802" y="1168451"/>
                    <a:pt x="324255" y="1032469"/>
                    <a:pt x="442987" y="795409"/>
                  </a:cubicBezTo>
                  <a:lnTo>
                    <a:pt x="598781" y="484496"/>
                  </a:lnTo>
                  <a:cubicBezTo>
                    <a:pt x="753092" y="176548"/>
                    <a:pt x="980448" y="0"/>
                    <a:pt x="1222494" y="0"/>
                  </a:cubicBezTo>
                  <a:lnTo>
                    <a:pt x="1222494" y="202154"/>
                  </a:lnTo>
                  <a:cubicBezTo>
                    <a:pt x="1059692" y="202154"/>
                    <a:pt x="898238" y="338136"/>
                    <a:pt x="779507" y="575061"/>
                  </a:cubicBezTo>
                  <a:lnTo>
                    <a:pt x="623713" y="885974"/>
                  </a:lnTo>
                  <a:cubicBezTo>
                    <a:pt x="469402" y="1193922"/>
                    <a:pt x="242046" y="1370605"/>
                    <a:pt x="0" y="1370605"/>
                  </a:cubicBezTo>
                  <a:close/>
                </a:path>
              </a:pathLst>
            </a:custGeom>
            <a:solidFill>
              <a:srgbClr val="3B4576"/>
            </a:solidFill>
            <a:ln w="13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999AA08-E60B-BE08-2CB2-18CE39C7C1E8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66F29CD-E62E-D2DB-C379-ECFFC4CE436A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3FBEEA2-C559-7ED5-D662-BED5DDC05412}"/>
              </a:ext>
            </a:extLst>
          </p:cNvPr>
          <p:cNvGrpSpPr/>
          <p:nvPr/>
        </p:nvGrpSpPr>
        <p:grpSpPr>
          <a:xfrm>
            <a:off x="7202800" y="763518"/>
            <a:ext cx="1948345" cy="969720"/>
            <a:chOff x="7202800" y="763518"/>
            <a:chExt cx="1948345" cy="969720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59E283A4-E779-FBDE-63D8-893F6CAE3F76}"/>
                </a:ext>
              </a:extLst>
            </p:cNvPr>
            <p:cNvSpPr/>
            <p:nvPr/>
          </p:nvSpPr>
          <p:spPr>
            <a:xfrm>
              <a:off x="7202800" y="763518"/>
              <a:ext cx="1948345" cy="96972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3A9B618-D3D1-6781-DE3E-7732300DBA03}"/>
                </a:ext>
              </a:extLst>
            </p:cNvPr>
            <p:cNvSpPr txBox="1"/>
            <p:nvPr/>
          </p:nvSpPr>
          <p:spPr>
            <a:xfrm>
              <a:off x="7357118" y="934639"/>
              <a:ext cx="16803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/>
              <a:r>
                <a:rPr lang="fa-IR" sz="18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8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4AB24A8-1CD9-3E55-0BBC-F263E2B098D0}"/>
              </a:ext>
            </a:extLst>
          </p:cNvPr>
          <p:cNvGrpSpPr/>
          <p:nvPr/>
        </p:nvGrpSpPr>
        <p:grpSpPr>
          <a:xfrm>
            <a:off x="7202800" y="2199720"/>
            <a:ext cx="1948345" cy="969720"/>
            <a:chOff x="7202800" y="2199720"/>
            <a:chExt cx="1948345" cy="969720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2FB74C4-9A06-F081-FDD8-4DECA188476A}"/>
                </a:ext>
              </a:extLst>
            </p:cNvPr>
            <p:cNvSpPr/>
            <p:nvPr/>
          </p:nvSpPr>
          <p:spPr>
            <a:xfrm>
              <a:off x="7202800" y="2199720"/>
              <a:ext cx="1948345" cy="96972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9A98AEC-A01D-3E2D-B199-432D332AD9EE}"/>
                </a:ext>
              </a:extLst>
            </p:cNvPr>
            <p:cNvSpPr txBox="1"/>
            <p:nvPr/>
          </p:nvSpPr>
          <p:spPr>
            <a:xfrm>
              <a:off x="7357118" y="2377729"/>
              <a:ext cx="16803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/>
              <a:r>
                <a:rPr lang="fa-IR" sz="1800" b="1" dirty="0">
                  <a:solidFill>
                    <a:srgbClr val="C8AA8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8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4EAE9DB-EE03-BD32-D996-ABE8939BA09F}"/>
              </a:ext>
            </a:extLst>
          </p:cNvPr>
          <p:cNvGrpSpPr/>
          <p:nvPr/>
        </p:nvGrpSpPr>
        <p:grpSpPr>
          <a:xfrm>
            <a:off x="7202800" y="3634951"/>
            <a:ext cx="1948345" cy="969719"/>
            <a:chOff x="7202800" y="3634951"/>
            <a:chExt cx="1948345" cy="969719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432F9360-9604-2E08-2D85-5CD639D61A7D}"/>
                </a:ext>
              </a:extLst>
            </p:cNvPr>
            <p:cNvSpPr/>
            <p:nvPr/>
          </p:nvSpPr>
          <p:spPr>
            <a:xfrm>
              <a:off x="7202800" y="3634951"/>
              <a:ext cx="1948345" cy="9697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DDA92CA-1EE2-512D-61E8-346AC40B34CC}"/>
                </a:ext>
              </a:extLst>
            </p:cNvPr>
            <p:cNvSpPr txBox="1"/>
            <p:nvPr/>
          </p:nvSpPr>
          <p:spPr>
            <a:xfrm>
              <a:off x="7357118" y="3796644"/>
              <a:ext cx="16803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/>
              <a:r>
                <a:rPr lang="fa-IR" sz="18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8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2D6A571-B9D2-F866-32F5-A4E7467514F9}"/>
              </a:ext>
            </a:extLst>
          </p:cNvPr>
          <p:cNvGrpSpPr/>
          <p:nvPr/>
        </p:nvGrpSpPr>
        <p:grpSpPr>
          <a:xfrm>
            <a:off x="3785543" y="1481619"/>
            <a:ext cx="1948345" cy="969719"/>
            <a:chOff x="3785543" y="1481619"/>
            <a:chExt cx="1948345" cy="96971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1DADD933-E09C-4490-2F02-D9985789572E}"/>
                </a:ext>
              </a:extLst>
            </p:cNvPr>
            <p:cNvSpPr/>
            <p:nvPr/>
          </p:nvSpPr>
          <p:spPr>
            <a:xfrm>
              <a:off x="3785543" y="1481619"/>
              <a:ext cx="1948345" cy="9697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pic>
          <p:nvPicPr>
            <p:cNvPr id="31" name="Graphic 30" descr="Business Growth with solid fill">
              <a:extLst>
                <a:ext uri="{FF2B5EF4-FFF2-40B4-BE49-F238E27FC236}">
                  <a16:creationId xmlns:a16="http://schemas.microsoft.com/office/drawing/2014/main" id="{69DB501B-AE94-66A0-9081-FD0553C3C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3934746" y="1589470"/>
              <a:ext cx="711328" cy="711328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4A1050A-4C68-C0DD-DDAF-B3926F36DA8E}"/>
                </a:ext>
              </a:extLst>
            </p:cNvPr>
            <p:cNvSpPr txBox="1"/>
            <p:nvPr/>
          </p:nvSpPr>
          <p:spPr>
            <a:xfrm>
              <a:off x="4377124" y="1972106"/>
              <a:ext cx="129077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/>
              <a:r>
                <a:rPr lang="fa-IR" sz="18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8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A9FEEF9-66A1-781E-2BCD-C65EF79FEC6D}"/>
              </a:ext>
            </a:extLst>
          </p:cNvPr>
          <p:cNvGrpSpPr/>
          <p:nvPr/>
        </p:nvGrpSpPr>
        <p:grpSpPr>
          <a:xfrm>
            <a:off x="3785543" y="4354023"/>
            <a:ext cx="1948345" cy="969719"/>
            <a:chOff x="3785543" y="4354023"/>
            <a:chExt cx="1948345" cy="969719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2D25B84C-F6CF-78D9-7C2B-DF963EF8D8AF}"/>
                </a:ext>
              </a:extLst>
            </p:cNvPr>
            <p:cNvSpPr/>
            <p:nvPr/>
          </p:nvSpPr>
          <p:spPr>
            <a:xfrm>
              <a:off x="3785543" y="4354023"/>
              <a:ext cx="1948345" cy="9697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pic>
          <p:nvPicPr>
            <p:cNvPr id="32" name="Graphic 31" descr="Network with solid fill">
              <a:extLst>
                <a:ext uri="{FF2B5EF4-FFF2-40B4-BE49-F238E27FC236}">
                  <a16:creationId xmlns:a16="http://schemas.microsoft.com/office/drawing/2014/main" id="{B1FF1384-76CA-CA22-6D87-C0713BEEFD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934746" y="4474573"/>
              <a:ext cx="711328" cy="711328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038143E-3825-B705-B21A-F394B7958B09}"/>
                </a:ext>
              </a:extLst>
            </p:cNvPr>
            <p:cNvSpPr txBox="1"/>
            <p:nvPr/>
          </p:nvSpPr>
          <p:spPr>
            <a:xfrm>
              <a:off x="4377124" y="4792207"/>
              <a:ext cx="129077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/>
              <a:r>
                <a:rPr lang="fa-IR" sz="18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8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BFC281F-469A-B94E-5940-BA93C07F8AFB}"/>
              </a:ext>
            </a:extLst>
          </p:cNvPr>
          <p:cNvGrpSpPr/>
          <p:nvPr/>
        </p:nvGrpSpPr>
        <p:grpSpPr>
          <a:xfrm>
            <a:off x="385450" y="2773877"/>
            <a:ext cx="1986506" cy="1319460"/>
            <a:chOff x="385450" y="2773877"/>
            <a:chExt cx="1986506" cy="131946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699573A-8B89-1BE6-1C0B-C3C5AA3C65CD}"/>
                </a:ext>
              </a:extLst>
            </p:cNvPr>
            <p:cNvSpPr/>
            <p:nvPr/>
          </p:nvSpPr>
          <p:spPr>
            <a:xfrm>
              <a:off x="385450" y="2773877"/>
              <a:ext cx="1948508" cy="131946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B3D8EB1-FA8D-DEE7-9589-7F61AC54AF45}"/>
                </a:ext>
              </a:extLst>
            </p:cNvPr>
            <p:cNvSpPr/>
            <p:nvPr/>
          </p:nvSpPr>
          <p:spPr>
            <a:xfrm>
              <a:off x="1978535" y="2904104"/>
              <a:ext cx="225398" cy="247430"/>
            </a:xfrm>
            <a:custGeom>
              <a:avLst/>
              <a:gdLst>
                <a:gd name="connsiteX0" fmla="*/ 189148 w 423482"/>
                <a:gd name="connsiteY0" fmla="*/ 26 h 464876"/>
                <a:gd name="connsiteX1" fmla="*/ 268192 w 423482"/>
                <a:gd name="connsiteY1" fmla="*/ 30429 h 464876"/>
                <a:gd name="connsiteX2" fmla="*/ 265965 w 423482"/>
                <a:gd name="connsiteY2" fmla="*/ 15105 h 464876"/>
                <a:gd name="connsiteX3" fmla="*/ 308401 w 423482"/>
                <a:gd name="connsiteY3" fmla="*/ 124339 h 464876"/>
                <a:gd name="connsiteX4" fmla="*/ 255430 w 423482"/>
                <a:gd name="connsiteY4" fmla="*/ 242843 h 464876"/>
                <a:gd name="connsiteX5" fmla="*/ 246136 w 423482"/>
                <a:gd name="connsiteY5" fmla="*/ 246512 h 464876"/>
                <a:gd name="connsiteX6" fmla="*/ 250510 w 423482"/>
                <a:gd name="connsiteY6" fmla="*/ 270246 h 464876"/>
                <a:gd name="connsiteX7" fmla="*/ 268584 w 423482"/>
                <a:gd name="connsiteY7" fmla="*/ 291726 h 464876"/>
                <a:gd name="connsiteX8" fmla="*/ 373758 w 423482"/>
                <a:gd name="connsiteY8" fmla="*/ 330626 h 464876"/>
                <a:gd name="connsiteX9" fmla="*/ 401525 w 423482"/>
                <a:gd name="connsiteY9" fmla="*/ 359047 h 464876"/>
                <a:gd name="connsiteX10" fmla="*/ 421433 w 423482"/>
                <a:gd name="connsiteY10" fmla="*/ 416153 h 464876"/>
                <a:gd name="connsiteX11" fmla="*/ 386724 w 423482"/>
                <a:gd name="connsiteY11" fmla="*/ 464876 h 464876"/>
                <a:gd name="connsiteX12" fmla="*/ 246319 w 423482"/>
                <a:gd name="connsiteY12" fmla="*/ 464876 h 464876"/>
                <a:gd name="connsiteX13" fmla="*/ 223398 w 423482"/>
                <a:gd name="connsiteY13" fmla="*/ 379741 h 464876"/>
                <a:gd name="connsiteX14" fmla="*/ 235448 w 423482"/>
                <a:gd name="connsiteY14" fmla="*/ 346866 h 464876"/>
                <a:gd name="connsiteX15" fmla="*/ 217111 w 423482"/>
                <a:gd name="connsiteY15" fmla="*/ 334948 h 464876"/>
                <a:gd name="connsiteX16" fmla="*/ 211872 w 423482"/>
                <a:gd name="connsiteY16" fmla="*/ 331542 h 464876"/>
                <a:gd name="connsiteX17" fmla="*/ 205978 w 423482"/>
                <a:gd name="connsiteY17" fmla="*/ 335340 h 464876"/>
                <a:gd name="connsiteX18" fmla="*/ 188296 w 423482"/>
                <a:gd name="connsiteY18" fmla="*/ 346866 h 464876"/>
                <a:gd name="connsiteX19" fmla="*/ 200346 w 423482"/>
                <a:gd name="connsiteY19" fmla="*/ 379741 h 464876"/>
                <a:gd name="connsiteX20" fmla="*/ 177163 w 423482"/>
                <a:gd name="connsiteY20" fmla="*/ 464876 h 464876"/>
                <a:gd name="connsiteX21" fmla="*/ 36758 w 423482"/>
                <a:gd name="connsiteY21" fmla="*/ 464876 h 464876"/>
                <a:gd name="connsiteX22" fmla="*/ 2049 w 423482"/>
                <a:gd name="connsiteY22" fmla="*/ 416153 h 464876"/>
                <a:gd name="connsiteX23" fmla="*/ 21957 w 423482"/>
                <a:gd name="connsiteY23" fmla="*/ 359047 h 464876"/>
                <a:gd name="connsiteX24" fmla="*/ 49724 w 423482"/>
                <a:gd name="connsiteY24" fmla="*/ 330626 h 464876"/>
                <a:gd name="connsiteX25" fmla="*/ 154898 w 423482"/>
                <a:gd name="connsiteY25" fmla="*/ 291726 h 464876"/>
                <a:gd name="connsiteX26" fmla="*/ 172972 w 423482"/>
                <a:gd name="connsiteY26" fmla="*/ 270246 h 464876"/>
                <a:gd name="connsiteX27" fmla="*/ 177721 w 423482"/>
                <a:gd name="connsiteY27" fmla="*/ 244478 h 464876"/>
                <a:gd name="connsiteX28" fmla="*/ 169240 w 423482"/>
                <a:gd name="connsiteY28" fmla="*/ 240186 h 464876"/>
                <a:gd name="connsiteX29" fmla="*/ 116915 w 423482"/>
                <a:gd name="connsiteY29" fmla="*/ 120540 h 464876"/>
                <a:gd name="connsiteX30" fmla="*/ 117439 w 423482"/>
                <a:gd name="connsiteY30" fmla="*/ 92381 h 464876"/>
                <a:gd name="connsiteX31" fmla="*/ 158434 w 423482"/>
                <a:gd name="connsiteY31" fmla="*/ 14843 h 464876"/>
                <a:gd name="connsiteX32" fmla="*/ 143110 w 423482"/>
                <a:gd name="connsiteY32" fmla="*/ 7246 h 464876"/>
                <a:gd name="connsiteX33" fmla="*/ 189148 w 423482"/>
                <a:gd name="connsiteY33" fmla="*/ 26 h 464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3482" h="464876">
                  <a:moveTo>
                    <a:pt x="189148" y="26"/>
                  </a:moveTo>
                  <a:cubicBezTo>
                    <a:pt x="214918" y="-449"/>
                    <a:pt x="246188" y="5347"/>
                    <a:pt x="268192" y="30429"/>
                  </a:cubicBezTo>
                  <a:lnTo>
                    <a:pt x="265965" y="15105"/>
                  </a:lnTo>
                  <a:cubicBezTo>
                    <a:pt x="265965" y="15105"/>
                    <a:pt x="316522" y="72996"/>
                    <a:pt x="308401" y="124339"/>
                  </a:cubicBezTo>
                  <a:cubicBezTo>
                    <a:pt x="302606" y="160488"/>
                    <a:pt x="288927" y="215719"/>
                    <a:pt x="255430" y="242843"/>
                  </a:cubicBezTo>
                  <a:lnTo>
                    <a:pt x="246136" y="246512"/>
                  </a:lnTo>
                  <a:lnTo>
                    <a:pt x="250510" y="270246"/>
                  </a:lnTo>
                  <a:cubicBezTo>
                    <a:pt x="252344" y="280069"/>
                    <a:pt x="259154" y="288320"/>
                    <a:pt x="268584" y="291726"/>
                  </a:cubicBezTo>
                  <a:lnTo>
                    <a:pt x="373758" y="330626"/>
                  </a:lnTo>
                  <a:cubicBezTo>
                    <a:pt x="386724" y="335472"/>
                    <a:pt x="396941" y="345950"/>
                    <a:pt x="401525" y="359047"/>
                  </a:cubicBezTo>
                  <a:lnTo>
                    <a:pt x="421433" y="416153"/>
                  </a:lnTo>
                  <a:cubicBezTo>
                    <a:pt x="429684" y="439990"/>
                    <a:pt x="412003" y="464876"/>
                    <a:pt x="386724" y="464876"/>
                  </a:cubicBezTo>
                  <a:lnTo>
                    <a:pt x="246319" y="464876"/>
                  </a:lnTo>
                  <a:lnTo>
                    <a:pt x="223398" y="379741"/>
                  </a:lnTo>
                  <a:lnTo>
                    <a:pt x="235448" y="346866"/>
                  </a:lnTo>
                  <a:lnTo>
                    <a:pt x="217111" y="334948"/>
                  </a:lnTo>
                  <a:lnTo>
                    <a:pt x="211872" y="331542"/>
                  </a:lnTo>
                  <a:lnTo>
                    <a:pt x="205978" y="335340"/>
                  </a:lnTo>
                  <a:lnTo>
                    <a:pt x="188296" y="346866"/>
                  </a:lnTo>
                  <a:lnTo>
                    <a:pt x="200346" y="379741"/>
                  </a:lnTo>
                  <a:lnTo>
                    <a:pt x="177163" y="464876"/>
                  </a:lnTo>
                  <a:lnTo>
                    <a:pt x="36758" y="464876"/>
                  </a:lnTo>
                  <a:cubicBezTo>
                    <a:pt x="11479" y="464876"/>
                    <a:pt x="-6202" y="439990"/>
                    <a:pt x="2049" y="416153"/>
                  </a:cubicBezTo>
                  <a:lnTo>
                    <a:pt x="21957" y="359047"/>
                  </a:lnTo>
                  <a:cubicBezTo>
                    <a:pt x="26410" y="345819"/>
                    <a:pt x="36627" y="335472"/>
                    <a:pt x="49724" y="330626"/>
                  </a:cubicBezTo>
                  <a:lnTo>
                    <a:pt x="154898" y="291726"/>
                  </a:lnTo>
                  <a:cubicBezTo>
                    <a:pt x="164328" y="288189"/>
                    <a:pt x="171139" y="280069"/>
                    <a:pt x="172972" y="270246"/>
                  </a:cubicBezTo>
                  <a:lnTo>
                    <a:pt x="177721" y="244478"/>
                  </a:lnTo>
                  <a:lnTo>
                    <a:pt x="169240" y="240186"/>
                  </a:lnTo>
                  <a:cubicBezTo>
                    <a:pt x="145861" y="222439"/>
                    <a:pt x="121368" y="187862"/>
                    <a:pt x="116915" y="120540"/>
                  </a:cubicBezTo>
                  <a:lnTo>
                    <a:pt x="117439" y="92381"/>
                  </a:lnTo>
                  <a:cubicBezTo>
                    <a:pt x="117439" y="92381"/>
                    <a:pt x="122023" y="28988"/>
                    <a:pt x="158434" y="14843"/>
                  </a:cubicBezTo>
                  <a:lnTo>
                    <a:pt x="143110" y="7246"/>
                  </a:lnTo>
                  <a:cubicBezTo>
                    <a:pt x="143110" y="7246"/>
                    <a:pt x="163379" y="501"/>
                    <a:pt x="189148" y="26"/>
                  </a:cubicBezTo>
                  <a:close/>
                </a:path>
              </a:pathLst>
            </a:custGeom>
            <a:solidFill>
              <a:srgbClr val="C8AA84"/>
            </a:solidFill>
            <a:ln w="130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pic>
          <p:nvPicPr>
            <p:cNvPr id="30" name="Graphic 29" descr="Lightbulb and gear with solid fill">
              <a:extLst>
                <a:ext uri="{FF2B5EF4-FFF2-40B4-BE49-F238E27FC236}">
                  <a16:creationId xmlns:a16="http://schemas.microsoft.com/office/drawing/2014/main" id="{668AD8DE-10F5-528A-1854-5E39F56E8B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74217" y="2976407"/>
              <a:ext cx="914400" cy="914400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64C30A2-7954-240F-B887-EF0545F0830F}"/>
                </a:ext>
              </a:extLst>
            </p:cNvPr>
            <p:cNvSpPr txBox="1"/>
            <p:nvPr/>
          </p:nvSpPr>
          <p:spPr>
            <a:xfrm>
              <a:off x="1081180" y="3646587"/>
              <a:ext cx="129077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79A2887-0610-4197-2A52-5EC3C008851F}"/>
              </a:ext>
            </a:extLst>
          </p:cNvPr>
          <p:cNvGrpSpPr/>
          <p:nvPr/>
        </p:nvGrpSpPr>
        <p:grpSpPr>
          <a:xfrm>
            <a:off x="9151147" y="650500"/>
            <a:ext cx="2006473" cy="4067999"/>
            <a:chOff x="9151147" y="650500"/>
            <a:chExt cx="2006473" cy="4067999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A90149B9-2A78-E27B-61F0-7BBF883CDF33}"/>
                </a:ext>
              </a:extLst>
            </p:cNvPr>
            <p:cNvGrpSpPr/>
            <p:nvPr/>
          </p:nvGrpSpPr>
          <p:grpSpPr>
            <a:xfrm>
              <a:off x="9151147" y="767728"/>
              <a:ext cx="1047276" cy="960976"/>
              <a:chOff x="9151147" y="767728"/>
              <a:chExt cx="1047276" cy="960976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A2A963E7-C6AA-AA0D-8C35-D54E9AE3E631}"/>
                  </a:ext>
                </a:extLst>
              </p:cNvPr>
              <p:cNvSpPr/>
              <p:nvPr/>
            </p:nvSpPr>
            <p:spPr>
              <a:xfrm>
                <a:off x="9151147" y="1126697"/>
                <a:ext cx="1047115" cy="602007"/>
              </a:xfrm>
              <a:custGeom>
                <a:avLst/>
                <a:gdLst>
                  <a:gd name="connsiteX0" fmla="*/ 871554 w 871553"/>
                  <a:gd name="connsiteY0" fmla="*/ 501073 h 501072"/>
                  <a:gd name="connsiteX1" fmla="*/ 432476 w 871553"/>
                  <a:gd name="connsiteY1" fmla="*/ 372503 h 501072"/>
                  <a:gd name="connsiteX2" fmla="*/ 321425 w 871553"/>
                  <a:gd name="connsiteY2" fmla="*/ 292989 h 501072"/>
                  <a:gd name="connsiteX3" fmla="*/ 0 w 871553"/>
                  <a:gd name="connsiteY3" fmla="*/ 202154 h 501072"/>
                  <a:gd name="connsiteX4" fmla="*/ 0 w 871553"/>
                  <a:gd name="connsiteY4" fmla="*/ 0 h 501072"/>
                  <a:gd name="connsiteX5" fmla="*/ 439079 w 871553"/>
                  <a:gd name="connsiteY5" fmla="*/ 128570 h 501072"/>
                  <a:gd name="connsiteX6" fmla="*/ 550129 w 871553"/>
                  <a:gd name="connsiteY6" fmla="*/ 208084 h 501072"/>
                  <a:gd name="connsiteX7" fmla="*/ 871554 w 871553"/>
                  <a:gd name="connsiteY7" fmla="*/ 298919 h 501072"/>
                  <a:gd name="connsiteX8" fmla="*/ 871554 w 871553"/>
                  <a:gd name="connsiteY8" fmla="*/ 501073 h 50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1553" h="501072">
                    <a:moveTo>
                      <a:pt x="871554" y="501073"/>
                    </a:moveTo>
                    <a:cubicBezTo>
                      <a:pt x="706596" y="501073"/>
                      <a:pt x="546625" y="454173"/>
                      <a:pt x="432476" y="372503"/>
                    </a:cubicBezTo>
                    <a:lnTo>
                      <a:pt x="321425" y="292989"/>
                    </a:lnTo>
                    <a:cubicBezTo>
                      <a:pt x="240833" y="235307"/>
                      <a:pt x="123718" y="202154"/>
                      <a:pt x="0" y="202154"/>
                    </a:cubicBezTo>
                    <a:lnTo>
                      <a:pt x="0" y="0"/>
                    </a:lnTo>
                    <a:cubicBezTo>
                      <a:pt x="164823" y="0"/>
                      <a:pt x="324929" y="46900"/>
                      <a:pt x="439079" y="128570"/>
                    </a:cubicBezTo>
                    <a:lnTo>
                      <a:pt x="550129" y="208084"/>
                    </a:lnTo>
                    <a:cubicBezTo>
                      <a:pt x="630721" y="265765"/>
                      <a:pt x="747836" y="298919"/>
                      <a:pt x="871554" y="298919"/>
                    </a:cubicBezTo>
                    <a:lnTo>
                      <a:pt x="871554" y="501073"/>
                    </a:lnTo>
                    <a:close/>
                  </a:path>
                </a:pathLst>
              </a:custGeom>
              <a:solidFill>
                <a:srgbClr val="C8AA84"/>
              </a:solidFill>
              <a:ln w="134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41C1EC58-466C-BF65-D46B-B58154FD9B37}"/>
                  </a:ext>
                </a:extLst>
              </p:cNvPr>
              <p:cNvSpPr/>
              <p:nvPr/>
            </p:nvSpPr>
            <p:spPr>
              <a:xfrm>
                <a:off x="9151308" y="767728"/>
                <a:ext cx="1047115" cy="602007"/>
              </a:xfrm>
              <a:custGeom>
                <a:avLst/>
                <a:gdLst>
                  <a:gd name="connsiteX0" fmla="*/ 0 w 871553"/>
                  <a:gd name="connsiteY0" fmla="*/ 501073 h 501072"/>
                  <a:gd name="connsiteX1" fmla="*/ 0 w 871553"/>
                  <a:gd name="connsiteY1" fmla="*/ 298919 h 501072"/>
                  <a:gd name="connsiteX2" fmla="*/ 321425 w 871553"/>
                  <a:gd name="connsiteY2" fmla="*/ 208084 h 501072"/>
                  <a:gd name="connsiteX3" fmla="*/ 432475 w 871553"/>
                  <a:gd name="connsiteY3" fmla="*/ 128570 h 501072"/>
                  <a:gd name="connsiteX4" fmla="*/ 871554 w 871553"/>
                  <a:gd name="connsiteY4" fmla="*/ 0 h 501072"/>
                  <a:gd name="connsiteX5" fmla="*/ 871554 w 871553"/>
                  <a:gd name="connsiteY5" fmla="*/ 202154 h 501072"/>
                  <a:gd name="connsiteX6" fmla="*/ 550129 w 871553"/>
                  <a:gd name="connsiteY6" fmla="*/ 292989 h 501072"/>
                  <a:gd name="connsiteX7" fmla="*/ 439079 w 871553"/>
                  <a:gd name="connsiteY7" fmla="*/ 372503 h 501072"/>
                  <a:gd name="connsiteX8" fmla="*/ 0 w 871553"/>
                  <a:gd name="connsiteY8" fmla="*/ 501073 h 50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1553" h="501072">
                    <a:moveTo>
                      <a:pt x="0" y="501073"/>
                    </a:moveTo>
                    <a:lnTo>
                      <a:pt x="0" y="298919"/>
                    </a:lnTo>
                    <a:cubicBezTo>
                      <a:pt x="123583" y="298919"/>
                      <a:pt x="240833" y="265765"/>
                      <a:pt x="321425" y="208084"/>
                    </a:cubicBezTo>
                    <a:lnTo>
                      <a:pt x="432475" y="128570"/>
                    </a:lnTo>
                    <a:cubicBezTo>
                      <a:pt x="546625" y="46900"/>
                      <a:pt x="706596" y="0"/>
                      <a:pt x="871554" y="0"/>
                    </a:cubicBezTo>
                    <a:lnTo>
                      <a:pt x="871554" y="202154"/>
                    </a:lnTo>
                    <a:cubicBezTo>
                      <a:pt x="747970" y="202154"/>
                      <a:pt x="630721" y="235173"/>
                      <a:pt x="550129" y="292989"/>
                    </a:cubicBezTo>
                    <a:lnTo>
                      <a:pt x="439079" y="372503"/>
                    </a:lnTo>
                    <a:cubicBezTo>
                      <a:pt x="324929" y="454173"/>
                      <a:pt x="164823" y="501073"/>
                      <a:pt x="0" y="501073"/>
                    </a:cubicBezTo>
                    <a:close/>
                  </a:path>
                </a:pathLst>
              </a:custGeom>
              <a:solidFill>
                <a:srgbClr val="3B4576"/>
              </a:solidFill>
              <a:ln w="134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2E4A748-D657-FB61-E9EA-E3703A44D809}"/>
                </a:ext>
              </a:extLst>
            </p:cNvPr>
            <p:cNvSpPr/>
            <p:nvPr/>
          </p:nvSpPr>
          <p:spPr>
            <a:xfrm>
              <a:off x="9151147" y="2563062"/>
              <a:ext cx="1047115" cy="602007"/>
            </a:xfrm>
            <a:custGeom>
              <a:avLst/>
              <a:gdLst>
                <a:gd name="connsiteX0" fmla="*/ 871554 w 871553"/>
                <a:gd name="connsiteY0" fmla="*/ 501073 h 501072"/>
                <a:gd name="connsiteX1" fmla="*/ 432476 w 871553"/>
                <a:gd name="connsiteY1" fmla="*/ 372503 h 501072"/>
                <a:gd name="connsiteX2" fmla="*/ 321425 w 871553"/>
                <a:gd name="connsiteY2" fmla="*/ 292989 h 501072"/>
                <a:gd name="connsiteX3" fmla="*/ 0 w 871553"/>
                <a:gd name="connsiteY3" fmla="*/ 202154 h 501072"/>
                <a:gd name="connsiteX4" fmla="*/ 0 w 871553"/>
                <a:gd name="connsiteY4" fmla="*/ 0 h 501072"/>
                <a:gd name="connsiteX5" fmla="*/ 439079 w 871553"/>
                <a:gd name="connsiteY5" fmla="*/ 128570 h 501072"/>
                <a:gd name="connsiteX6" fmla="*/ 550129 w 871553"/>
                <a:gd name="connsiteY6" fmla="*/ 208084 h 501072"/>
                <a:gd name="connsiteX7" fmla="*/ 871554 w 871553"/>
                <a:gd name="connsiteY7" fmla="*/ 298919 h 501072"/>
                <a:gd name="connsiteX8" fmla="*/ 871554 w 871553"/>
                <a:gd name="connsiteY8" fmla="*/ 501073 h 50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553" h="501072">
                  <a:moveTo>
                    <a:pt x="871554" y="501073"/>
                  </a:moveTo>
                  <a:cubicBezTo>
                    <a:pt x="706731" y="501073"/>
                    <a:pt x="546625" y="454173"/>
                    <a:pt x="432476" y="372503"/>
                  </a:cubicBezTo>
                  <a:lnTo>
                    <a:pt x="321425" y="292989"/>
                  </a:lnTo>
                  <a:cubicBezTo>
                    <a:pt x="240833" y="235307"/>
                    <a:pt x="123718" y="202154"/>
                    <a:pt x="0" y="202154"/>
                  </a:cubicBezTo>
                  <a:lnTo>
                    <a:pt x="0" y="0"/>
                  </a:lnTo>
                  <a:cubicBezTo>
                    <a:pt x="164958" y="0"/>
                    <a:pt x="324929" y="46900"/>
                    <a:pt x="439079" y="128570"/>
                  </a:cubicBezTo>
                  <a:lnTo>
                    <a:pt x="550129" y="208084"/>
                  </a:lnTo>
                  <a:cubicBezTo>
                    <a:pt x="630721" y="265765"/>
                    <a:pt x="747836" y="298919"/>
                    <a:pt x="871554" y="298919"/>
                  </a:cubicBezTo>
                  <a:lnTo>
                    <a:pt x="871554" y="501073"/>
                  </a:lnTo>
                  <a:close/>
                </a:path>
              </a:pathLst>
            </a:custGeom>
            <a:solidFill>
              <a:srgbClr val="C8AA84"/>
            </a:solidFill>
            <a:ln w="13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A4DFC00-37A4-765E-7F8B-AC6B869BCEC3}"/>
                </a:ext>
              </a:extLst>
            </p:cNvPr>
            <p:cNvSpPr/>
            <p:nvPr/>
          </p:nvSpPr>
          <p:spPr>
            <a:xfrm>
              <a:off x="9151308" y="2203929"/>
              <a:ext cx="1047115" cy="602007"/>
            </a:xfrm>
            <a:custGeom>
              <a:avLst/>
              <a:gdLst>
                <a:gd name="connsiteX0" fmla="*/ 0 w 871553"/>
                <a:gd name="connsiteY0" fmla="*/ 501073 h 501072"/>
                <a:gd name="connsiteX1" fmla="*/ 0 w 871553"/>
                <a:gd name="connsiteY1" fmla="*/ 298919 h 501072"/>
                <a:gd name="connsiteX2" fmla="*/ 321425 w 871553"/>
                <a:gd name="connsiteY2" fmla="*/ 208084 h 501072"/>
                <a:gd name="connsiteX3" fmla="*/ 432475 w 871553"/>
                <a:gd name="connsiteY3" fmla="*/ 128570 h 501072"/>
                <a:gd name="connsiteX4" fmla="*/ 871554 w 871553"/>
                <a:gd name="connsiteY4" fmla="*/ 0 h 501072"/>
                <a:gd name="connsiteX5" fmla="*/ 871554 w 871553"/>
                <a:gd name="connsiteY5" fmla="*/ 202154 h 501072"/>
                <a:gd name="connsiteX6" fmla="*/ 550129 w 871553"/>
                <a:gd name="connsiteY6" fmla="*/ 292989 h 501072"/>
                <a:gd name="connsiteX7" fmla="*/ 439079 w 871553"/>
                <a:gd name="connsiteY7" fmla="*/ 372503 h 501072"/>
                <a:gd name="connsiteX8" fmla="*/ 0 w 871553"/>
                <a:gd name="connsiteY8" fmla="*/ 501073 h 50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553" h="501072">
                  <a:moveTo>
                    <a:pt x="0" y="501073"/>
                  </a:moveTo>
                  <a:lnTo>
                    <a:pt x="0" y="298919"/>
                  </a:lnTo>
                  <a:cubicBezTo>
                    <a:pt x="123583" y="298919"/>
                    <a:pt x="240833" y="265765"/>
                    <a:pt x="321425" y="208084"/>
                  </a:cubicBezTo>
                  <a:lnTo>
                    <a:pt x="432475" y="128570"/>
                  </a:lnTo>
                  <a:cubicBezTo>
                    <a:pt x="546625" y="46900"/>
                    <a:pt x="706596" y="0"/>
                    <a:pt x="871554" y="0"/>
                  </a:cubicBezTo>
                  <a:lnTo>
                    <a:pt x="871554" y="202154"/>
                  </a:lnTo>
                  <a:cubicBezTo>
                    <a:pt x="747970" y="202154"/>
                    <a:pt x="630721" y="235307"/>
                    <a:pt x="550129" y="292989"/>
                  </a:cubicBezTo>
                  <a:lnTo>
                    <a:pt x="439079" y="372503"/>
                  </a:lnTo>
                  <a:cubicBezTo>
                    <a:pt x="324929" y="454173"/>
                    <a:pt x="164823" y="501073"/>
                    <a:pt x="0" y="501073"/>
                  </a:cubicBezTo>
                  <a:close/>
                </a:path>
              </a:pathLst>
            </a:custGeom>
            <a:solidFill>
              <a:srgbClr val="3B4576"/>
            </a:solidFill>
            <a:ln w="13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66E31C5-794D-9407-47B9-E8FB3CD95EA7}"/>
                </a:ext>
              </a:extLst>
            </p:cNvPr>
            <p:cNvSpPr/>
            <p:nvPr/>
          </p:nvSpPr>
          <p:spPr>
            <a:xfrm>
              <a:off x="9151147" y="3999265"/>
              <a:ext cx="1047115" cy="602007"/>
            </a:xfrm>
            <a:custGeom>
              <a:avLst/>
              <a:gdLst>
                <a:gd name="connsiteX0" fmla="*/ 871554 w 871553"/>
                <a:gd name="connsiteY0" fmla="*/ 501073 h 501072"/>
                <a:gd name="connsiteX1" fmla="*/ 432476 w 871553"/>
                <a:gd name="connsiteY1" fmla="*/ 372503 h 501072"/>
                <a:gd name="connsiteX2" fmla="*/ 321425 w 871553"/>
                <a:gd name="connsiteY2" fmla="*/ 292989 h 501072"/>
                <a:gd name="connsiteX3" fmla="*/ 0 w 871553"/>
                <a:gd name="connsiteY3" fmla="*/ 202154 h 501072"/>
                <a:gd name="connsiteX4" fmla="*/ 0 w 871553"/>
                <a:gd name="connsiteY4" fmla="*/ 0 h 501072"/>
                <a:gd name="connsiteX5" fmla="*/ 439079 w 871553"/>
                <a:gd name="connsiteY5" fmla="*/ 128570 h 501072"/>
                <a:gd name="connsiteX6" fmla="*/ 550129 w 871553"/>
                <a:gd name="connsiteY6" fmla="*/ 208084 h 501072"/>
                <a:gd name="connsiteX7" fmla="*/ 871554 w 871553"/>
                <a:gd name="connsiteY7" fmla="*/ 298918 h 501072"/>
                <a:gd name="connsiteX8" fmla="*/ 871554 w 871553"/>
                <a:gd name="connsiteY8" fmla="*/ 501073 h 50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553" h="501072">
                  <a:moveTo>
                    <a:pt x="871554" y="501073"/>
                  </a:moveTo>
                  <a:cubicBezTo>
                    <a:pt x="706596" y="501073"/>
                    <a:pt x="546625" y="454173"/>
                    <a:pt x="432476" y="372503"/>
                  </a:cubicBezTo>
                  <a:lnTo>
                    <a:pt x="321425" y="292989"/>
                  </a:lnTo>
                  <a:cubicBezTo>
                    <a:pt x="240833" y="235307"/>
                    <a:pt x="123718" y="202154"/>
                    <a:pt x="0" y="202154"/>
                  </a:cubicBezTo>
                  <a:lnTo>
                    <a:pt x="0" y="0"/>
                  </a:lnTo>
                  <a:cubicBezTo>
                    <a:pt x="164958" y="0"/>
                    <a:pt x="324929" y="46900"/>
                    <a:pt x="439079" y="128570"/>
                  </a:cubicBezTo>
                  <a:lnTo>
                    <a:pt x="550129" y="208084"/>
                  </a:lnTo>
                  <a:cubicBezTo>
                    <a:pt x="630721" y="265765"/>
                    <a:pt x="747836" y="298918"/>
                    <a:pt x="871554" y="298918"/>
                  </a:cubicBezTo>
                  <a:lnTo>
                    <a:pt x="871554" y="501073"/>
                  </a:lnTo>
                  <a:close/>
                </a:path>
              </a:pathLst>
            </a:custGeom>
            <a:solidFill>
              <a:srgbClr val="3B4576"/>
            </a:solidFill>
            <a:ln w="13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9985B37-F6B5-D402-ED38-F41622B05980}"/>
                </a:ext>
              </a:extLst>
            </p:cNvPr>
            <p:cNvSpPr/>
            <p:nvPr/>
          </p:nvSpPr>
          <p:spPr>
            <a:xfrm>
              <a:off x="9151308" y="3640132"/>
              <a:ext cx="1047115" cy="602007"/>
            </a:xfrm>
            <a:custGeom>
              <a:avLst/>
              <a:gdLst>
                <a:gd name="connsiteX0" fmla="*/ 0 w 871553"/>
                <a:gd name="connsiteY0" fmla="*/ 501073 h 501072"/>
                <a:gd name="connsiteX1" fmla="*/ 0 w 871553"/>
                <a:gd name="connsiteY1" fmla="*/ 298919 h 501072"/>
                <a:gd name="connsiteX2" fmla="*/ 321425 w 871553"/>
                <a:gd name="connsiteY2" fmla="*/ 208084 h 501072"/>
                <a:gd name="connsiteX3" fmla="*/ 432475 w 871553"/>
                <a:gd name="connsiteY3" fmla="*/ 128570 h 501072"/>
                <a:gd name="connsiteX4" fmla="*/ 871554 w 871553"/>
                <a:gd name="connsiteY4" fmla="*/ 0 h 501072"/>
                <a:gd name="connsiteX5" fmla="*/ 871554 w 871553"/>
                <a:gd name="connsiteY5" fmla="*/ 202154 h 501072"/>
                <a:gd name="connsiteX6" fmla="*/ 550129 w 871553"/>
                <a:gd name="connsiteY6" fmla="*/ 292989 h 501072"/>
                <a:gd name="connsiteX7" fmla="*/ 439079 w 871553"/>
                <a:gd name="connsiteY7" fmla="*/ 372503 h 501072"/>
                <a:gd name="connsiteX8" fmla="*/ 0 w 871553"/>
                <a:gd name="connsiteY8" fmla="*/ 501073 h 50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553" h="501072">
                  <a:moveTo>
                    <a:pt x="0" y="501073"/>
                  </a:moveTo>
                  <a:lnTo>
                    <a:pt x="0" y="298919"/>
                  </a:lnTo>
                  <a:cubicBezTo>
                    <a:pt x="123583" y="298919"/>
                    <a:pt x="240833" y="265765"/>
                    <a:pt x="321425" y="208084"/>
                  </a:cubicBezTo>
                  <a:lnTo>
                    <a:pt x="432475" y="128570"/>
                  </a:lnTo>
                  <a:cubicBezTo>
                    <a:pt x="546625" y="46900"/>
                    <a:pt x="706596" y="0"/>
                    <a:pt x="871554" y="0"/>
                  </a:cubicBezTo>
                  <a:lnTo>
                    <a:pt x="871554" y="202154"/>
                  </a:lnTo>
                  <a:cubicBezTo>
                    <a:pt x="747836" y="202154"/>
                    <a:pt x="630721" y="235307"/>
                    <a:pt x="550129" y="292989"/>
                  </a:cubicBezTo>
                  <a:lnTo>
                    <a:pt x="439079" y="372503"/>
                  </a:lnTo>
                  <a:cubicBezTo>
                    <a:pt x="324929" y="454308"/>
                    <a:pt x="164823" y="501073"/>
                    <a:pt x="0" y="50107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3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4FA56126-3335-34CD-60E3-C69CB14C4C5A}"/>
                </a:ext>
              </a:extLst>
            </p:cNvPr>
            <p:cNvSpPr/>
            <p:nvPr/>
          </p:nvSpPr>
          <p:spPr>
            <a:xfrm>
              <a:off x="10198263" y="650500"/>
              <a:ext cx="959357" cy="47749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B2EEFD1-3D23-E970-07FC-100776BE1471}"/>
                </a:ext>
              </a:extLst>
            </p:cNvPr>
            <p:cNvSpPr/>
            <p:nvPr/>
          </p:nvSpPr>
          <p:spPr>
            <a:xfrm>
              <a:off x="10198263" y="1368601"/>
              <a:ext cx="959357" cy="47749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8E3B44F8-814B-BE9B-62FD-D21DF5F65ABC}"/>
                </a:ext>
              </a:extLst>
            </p:cNvPr>
            <p:cNvSpPr/>
            <p:nvPr/>
          </p:nvSpPr>
          <p:spPr>
            <a:xfrm>
              <a:off x="10198263" y="2804804"/>
              <a:ext cx="959357" cy="47749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16546081-66FC-D0AB-BC93-34980AA55C87}"/>
                </a:ext>
              </a:extLst>
            </p:cNvPr>
            <p:cNvSpPr/>
            <p:nvPr/>
          </p:nvSpPr>
          <p:spPr>
            <a:xfrm>
              <a:off x="10198263" y="3522905"/>
              <a:ext cx="959357" cy="47749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8168D50D-2972-3EC1-768B-7A8D58A5B15D}"/>
                </a:ext>
              </a:extLst>
            </p:cNvPr>
            <p:cNvSpPr/>
            <p:nvPr/>
          </p:nvSpPr>
          <p:spPr>
            <a:xfrm>
              <a:off x="10198263" y="4241006"/>
              <a:ext cx="959357" cy="47749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CE2810F-29D8-BF5D-2F1F-B872D0089FC3}"/>
                </a:ext>
              </a:extLst>
            </p:cNvPr>
            <p:cNvSpPr txBox="1"/>
            <p:nvPr/>
          </p:nvSpPr>
          <p:spPr>
            <a:xfrm>
              <a:off x="10263042" y="709645"/>
              <a:ext cx="8729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عنوان</a:t>
              </a:r>
              <a:endParaRPr lang="en-US" sz="18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EC0B120-6AA1-765C-92A3-CCF284C6B587}"/>
                </a:ext>
              </a:extLst>
            </p:cNvPr>
            <p:cNvSpPr txBox="1"/>
            <p:nvPr/>
          </p:nvSpPr>
          <p:spPr>
            <a:xfrm>
              <a:off x="10263042" y="1401959"/>
              <a:ext cx="8729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عنوان</a:t>
              </a:r>
              <a:endParaRPr lang="en-US" sz="18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E036BB6-E252-9B54-1D7B-7E653F0682EA}"/>
                </a:ext>
              </a:extLst>
            </p:cNvPr>
            <p:cNvSpPr txBox="1"/>
            <p:nvPr/>
          </p:nvSpPr>
          <p:spPr>
            <a:xfrm>
              <a:off x="10263042" y="2861974"/>
              <a:ext cx="8729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عنوان</a:t>
              </a:r>
              <a:endParaRPr lang="en-US" sz="18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10A7A6E-3E92-5460-DC1E-C8DB066F0D9A}"/>
                </a:ext>
              </a:extLst>
            </p:cNvPr>
            <p:cNvSpPr txBox="1"/>
            <p:nvPr/>
          </p:nvSpPr>
          <p:spPr>
            <a:xfrm>
              <a:off x="10263042" y="3554288"/>
              <a:ext cx="8729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عنوان</a:t>
              </a:r>
              <a:endParaRPr lang="en-US" sz="18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CAA9F7D-42A6-45FD-6065-1F6B83EB3358}"/>
                </a:ext>
              </a:extLst>
            </p:cNvPr>
            <p:cNvSpPr txBox="1"/>
            <p:nvPr/>
          </p:nvSpPr>
          <p:spPr>
            <a:xfrm>
              <a:off x="10263042" y="4270045"/>
              <a:ext cx="8729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عنوان</a:t>
              </a:r>
              <a:endParaRPr lang="en-US" sz="18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C0FCAB83-75AA-3DCD-0AA7-33DBA6E72C00}"/>
                </a:ext>
              </a:extLst>
            </p:cNvPr>
            <p:cNvSpPr/>
            <p:nvPr/>
          </p:nvSpPr>
          <p:spPr>
            <a:xfrm>
              <a:off x="10181743" y="2087859"/>
              <a:ext cx="959357" cy="47749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D1DB19F-5440-7FF1-0FEA-E1EA39E88F7A}"/>
                </a:ext>
              </a:extLst>
            </p:cNvPr>
            <p:cNvSpPr txBox="1"/>
            <p:nvPr/>
          </p:nvSpPr>
          <p:spPr>
            <a:xfrm>
              <a:off x="10246522" y="2145029"/>
              <a:ext cx="8729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عنوان</a:t>
              </a:r>
              <a:endParaRPr lang="en-US" sz="18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1833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83E76AE-5B0D-A64E-D1DE-EB04F15C27F4}"/>
              </a:ext>
            </a:extLst>
          </p:cNvPr>
          <p:cNvCxnSpPr>
            <a:cxnSpLocks/>
          </p:cNvCxnSpPr>
          <p:nvPr/>
        </p:nvCxnSpPr>
        <p:spPr>
          <a:xfrm>
            <a:off x="231647" y="4460043"/>
            <a:ext cx="11708105" cy="0"/>
          </a:xfrm>
          <a:prstGeom prst="line">
            <a:avLst/>
          </a:prstGeom>
          <a:ln w="88900"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1A3A388A-4686-EC03-38A9-A0A6B19971D8}"/>
              </a:ext>
            </a:extLst>
          </p:cNvPr>
          <p:cNvGrpSpPr/>
          <p:nvPr/>
        </p:nvGrpSpPr>
        <p:grpSpPr>
          <a:xfrm>
            <a:off x="2198038" y="1165866"/>
            <a:ext cx="1720895" cy="4187199"/>
            <a:chOff x="2198038" y="1165866"/>
            <a:chExt cx="1720895" cy="418719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423CA40-A566-C2D5-E78D-4AF50A8F21E9}"/>
                </a:ext>
              </a:extLst>
            </p:cNvPr>
            <p:cNvGrpSpPr/>
            <p:nvPr/>
          </p:nvGrpSpPr>
          <p:grpSpPr>
            <a:xfrm>
              <a:off x="2198038" y="1165866"/>
              <a:ext cx="1720895" cy="4187199"/>
              <a:chOff x="1203793" y="1804965"/>
              <a:chExt cx="1720895" cy="4187199"/>
            </a:xfrm>
          </p:grpSpPr>
          <p:sp>
            <p:nvSpPr>
              <p:cNvPr id="5" name="Arrow: Chevron 4">
                <a:extLst>
                  <a:ext uri="{FF2B5EF4-FFF2-40B4-BE49-F238E27FC236}">
                    <a16:creationId xmlns:a16="http://schemas.microsoft.com/office/drawing/2014/main" id="{5EF35A1A-4537-6275-6297-6A2A9499C629}"/>
                  </a:ext>
                </a:extLst>
              </p:cNvPr>
              <p:cNvSpPr/>
              <p:nvPr/>
            </p:nvSpPr>
            <p:spPr>
              <a:xfrm>
                <a:off x="1203793" y="4170137"/>
                <a:ext cx="1686536" cy="1822027"/>
              </a:xfrm>
              <a:prstGeom prst="chevron">
                <a:avLst>
                  <a:gd name="adj" fmla="val 18657"/>
                </a:avLst>
              </a:prstGeom>
              <a:solidFill>
                <a:srgbClr val="3B4576"/>
              </a:solidFill>
              <a:ln w="3956" cap="flat">
                <a:noFill/>
                <a:prstDash val="solid"/>
                <a:miter/>
              </a:ln>
              <a:effectLst>
                <a:outerShdw blurRad="508000" dist="127000" dir="5400000" algn="ctr" rotWithShape="0">
                  <a:srgbClr val="000000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81991603-5592-B0DB-49EA-5656104F18CC}"/>
                  </a:ext>
                </a:extLst>
              </p:cNvPr>
              <p:cNvSpPr/>
              <p:nvPr/>
            </p:nvSpPr>
            <p:spPr>
              <a:xfrm>
                <a:off x="1678463" y="3588752"/>
                <a:ext cx="819262" cy="819262"/>
              </a:xfrm>
              <a:prstGeom prst="ellipse">
                <a:avLst/>
              </a:prstGeom>
              <a:solidFill>
                <a:schemeClr val="lt1"/>
              </a:solidFill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185738" dist="57150" dir="4020000" algn="bl" rotWithShape="0">
                  <a:srgbClr val="000000">
                    <a:alpha val="12000"/>
                  </a:srgbClr>
                </a:outerShdw>
              </a:effectLst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lang="en-US" sz="3200">
                  <a:solidFill>
                    <a:srgbClr val="2C2C2C"/>
                  </a:solidFill>
                  <a:latin typeface="Lato"/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FD389C82-74D1-CC7D-E9A1-BAE544E37761}"/>
                  </a:ext>
                </a:extLst>
              </p:cNvPr>
              <p:cNvCxnSpPr>
                <a:cxnSpLocks/>
                <a:stCxn id="9" idx="0"/>
              </p:cNvCxnSpPr>
              <p:nvPr/>
            </p:nvCxnSpPr>
            <p:spPr>
              <a:xfrm flipV="1">
                <a:off x="2088094" y="3242064"/>
                <a:ext cx="0" cy="346688"/>
              </a:xfrm>
              <a:prstGeom prst="lin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Google Shape;549;p11">
                <a:extLst>
                  <a:ext uri="{FF2B5EF4-FFF2-40B4-BE49-F238E27FC236}">
                    <a16:creationId xmlns:a16="http://schemas.microsoft.com/office/drawing/2014/main" id="{615D29E3-04E7-A310-6208-D9D3C0A5B0D4}"/>
                  </a:ext>
                </a:extLst>
              </p:cNvPr>
              <p:cNvSpPr/>
              <p:nvPr/>
            </p:nvSpPr>
            <p:spPr>
              <a:xfrm>
                <a:off x="1251501" y="1804965"/>
                <a:ext cx="1673187" cy="1310478"/>
              </a:xfrm>
              <a:prstGeom prst="roundRect">
                <a:avLst>
                  <a:gd name="adj" fmla="val 5562"/>
                </a:avLst>
              </a:prstGeom>
              <a:solidFill>
                <a:srgbClr val="C8AA84"/>
              </a:solidFill>
              <a:ln>
                <a:noFill/>
              </a:ln>
              <a:effectLst>
                <a:outerShdw blurRad="1016000" dist="381000" dir="2100000" sx="90000" sy="90000" algn="tl" rotWithShape="0">
                  <a:srgbClr val="000000">
                    <a:alpha val="9803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+mj-lt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34" name="Graphic 33" descr="Paper">
              <a:extLst>
                <a:ext uri="{FF2B5EF4-FFF2-40B4-BE49-F238E27FC236}">
                  <a16:creationId xmlns:a16="http://schemas.microsoft.com/office/drawing/2014/main" id="{5D765593-A201-D4BF-6311-EA0D18ACA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2785676" y="4129019"/>
              <a:ext cx="554759" cy="554759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AE31711-7053-7CC7-4DD8-C61F4E4F924F}"/>
                </a:ext>
              </a:extLst>
            </p:cNvPr>
            <p:cNvSpPr txBox="1"/>
            <p:nvPr/>
          </p:nvSpPr>
          <p:spPr>
            <a:xfrm>
              <a:off x="2846811" y="3127377"/>
              <a:ext cx="47515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sz="2400" dirty="0">
                  <a:solidFill>
                    <a:srgbClr val="3B4576"/>
                  </a:solidFill>
                  <a:cs typeface="B Titr" panose="00000700000000000000" pitchFamily="2" charset="-78"/>
                </a:rPr>
                <a:t>01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D9ED5FB-AE71-8087-7011-C76A6C720FEE}"/>
              </a:ext>
            </a:extLst>
          </p:cNvPr>
          <p:cNvGrpSpPr/>
          <p:nvPr/>
        </p:nvGrpSpPr>
        <p:grpSpPr>
          <a:xfrm>
            <a:off x="4239078" y="1165866"/>
            <a:ext cx="1689639" cy="4173423"/>
            <a:chOff x="4239078" y="1165866"/>
            <a:chExt cx="1689639" cy="4173423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66400BD-9D7A-6698-380C-B5120F689B5F}"/>
                </a:ext>
              </a:extLst>
            </p:cNvPr>
            <p:cNvGrpSpPr/>
            <p:nvPr/>
          </p:nvGrpSpPr>
          <p:grpSpPr>
            <a:xfrm>
              <a:off x="4239078" y="1165866"/>
              <a:ext cx="1689639" cy="4173423"/>
              <a:chOff x="3889842" y="1804965"/>
              <a:chExt cx="1689639" cy="4173423"/>
            </a:xfrm>
          </p:grpSpPr>
          <p:sp>
            <p:nvSpPr>
              <p:cNvPr id="12" name="Arrow: Chevron 11">
                <a:extLst>
                  <a:ext uri="{FF2B5EF4-FFF2-40B4-BE49-F238E27FC236}">
                    <a16:creationId xmlns:a16="http://schemas.microsoft.com/office/drawing/2014/main" id="{80114AD4-FFF8-C41C-9E88-25DBF3C0DE15}"/>
                  </a:ext>
                </a:extLst>
              </p:cNvPr>
              <p:cNvSpPr/>
              <p:nvPr/>
            </p:nvSpPr>
            <p:spPr>
              <a:xfrm>
                <a:off x="3889842" y="4156361"/>
                <a:ext cx="1686538" cy="1822027"/>
              </a:xfrm>
              <a:prstGeom prst="chevron">
                <a:avLst>
                  <a:gd name="adj" fmla="val 18657"/>
                </a:avLst>
              </a:prstGeom>
              <a:solidFill>
                <a:srgbClr val="C8AA84"/>
              </a:solidFill>
              <a:ln w="3956" cap="flat">
                <a:noFill/>
                <a:prstDash val="solid"/>
                <a:miter/>
              </a:ln>
              <a:effectLst>
                <a:outerShdw blurRad="508000" dist="127000" dir="5400000" algn="ctr" rotWithShape="0">
                  <a:srgbClr val="000000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4E2D536A-D971-4264-3717-4B245ECFD136}"/>
                  </a:ext>
                </a:extLst>
              </p:cNvPr>
              <p:cNvSpPr/>
              <p:nvPr/>
            </p:nvSpPr>
            <p:spPr>
              <a:xfrm>
                <a:off x="4333256" y="3602529"/>
                <a:ext cx="819262" cy="819262"/>
              </a:xfrm>
              <a:prstGeom prst="ellipse">
                <a:avLst/>
              </a:prstGeom>
              <a:solidFill>
                <a:schemeClr val="lt1"/>
              </a:solidFill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185738" dist="57150" dir="4020000" algn="bl" rotWithShape="0">
                  <a:srgbClr val="000000">
                    <a:alpha val="12000"/>
                  </a:srgbClr>
                </a:outerShdw>
              </a:effectLst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lang="en-US" sz="3200">
                  <a:solidFill>
                    <a:srgbClr val="2C2C2C"/>
                  </a:solidFill>
                  <a:latin typeface="Lato"/>
                </a:endParaRPr>
              </a:p>
            </p:txBody>
          </p: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D4A9455F-5EEA-D3A5-0703-8809E0C485BC}"/>
                  </a:ext>
                </a:extLst>
              </p:cNvPr>
              <p:cNvCxnSpPr>
                <a:cxnSpLocks/>
                <a:stCxn id="16" idx="0"/>
              </p:cNvCxnSpPr>
              <p:nvPr/>
            </p:nvCxnSpPr>
            <p:spPr>
              <a:xfrm flipV="1">
                <a:off x="4742887" y="3242064"/>
                <a:ext cx="0" cy="360465"/>
              </a:xfrm>
              <a:prstGeom prst="lin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Google Shape;549;p11">
                <a:extLst>
                  <a:ext uri="{FF2B5EF4-FFF2-40B4-BE49-F238E27FC236}">
                    <a16:creationId xmlns:a16="http://schemas.microsoft.com/office/drawing/2014/main" id="{B50DA0CD-59B5-2BCC-E174-C9DAD4892D94}"/>
                  </a:ext>
                </a:extLst>
              </p:cNvPr>
              <p:cNvSpPr/>
              <p:nvPr/>
            </p:nvSpPr>
            <p:spPr>
              <a:xfrm>
                <a:off x="3906294" y="1804965"/>
                <a:ext cx="1673187" cy="1310478"/>
              </a:xfrm>
              <a:prstGeom prst="roundRect">
                <a:avLst>
                  <a:gd name="adj" fmla="val 5562"/>
                </a:avLst>
              </a:prstGeom>
              <a:solidFill>
                <a:srgbClr val="3B4576"/>
              </a:solidFill>
              <a:ln>
                <a:noFill/>
              </a:ln>
              <a:effectLst>
                <a:outerShdw blurRad="1016000" dist="381000" dir="2100000" sx="90000" sy="90000" algn="tl" rotWithShape="0">
                  <a:srgbClr val="000000">
                    <a:alpha val="9803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+mj-lt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33" name="Graphic 32" descr="Hourglass">
              <a:extLst>
                <a:ext uri="{FF2B5EF4-FFF2-40B4-BE49-F238E27FC236}">
                  <a16:creationId xmlns:a16="http://schemas.microsoft.com/office/drawing/2014/main" id="{F7FA4468-DFCB-7F32-E473-C5EA396AE5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804967" y="4129019"/>
              <a:ext cx="554759" cy="554759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16E51E2-3249-0018-C600-BBEF9D6BC393}"/>
                </a:ext>
              </a:extLst>
            </p:cNvPr>
            <p:cNvSpPr txBox="1"/>
            <p:nvPr/>
          </p:nvSpPr>
          <p:spPr>
            <a:xfrm>
              <a:off x="4837520" y="3159606"/>
              <a:ext cx="522206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sz="2400" dirty="0">
                  <a:solidFill>
                    <a:srgbClr val="3B4576"/>
                  </a:solidFill>
                  <a:cs typeface="B Titr" panose="00000700000000000000" pitchFamily="2" charset="-78"/>
                </a:rPr>
                <a:t>02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112DDE4-FE93-1CEC-6403-8D314B4EDB99}"/>
              </a:ext>
            </a:extLst>
          </p:cNvPr>
          <p:cNvGrpSpPr/>
          <p:nvPr/>
        </p:nvGrpSpPr>
        <p:grpSpPr>
          <a:xfrm>
            <a:off x="6248862" y="1165866"/>
            <a:ext cx="1709331" cy="4187199"/>
            <a:chOff x="6248862" y="1165866"/>
            <a:chExt cx="1709331" cy="418719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5EB851E-D6A0-CF4C-A6D2-AA3A44CCA886}"/>
                </a:ext>
              </a:extLst>
            </p:cNvPr>
            <p:cNvGrpSpPr/>
            <p:nvPr/>
          </p:nvGrpSpPr>
          <p:grpSpPr>
            <a:xfrm>
              <a:off x="6248862" y="1165866"/>
              <a:ext cx="1709331" cy="4187199"/>
              <a:chOff x="6575893" y="1804965"/>
              <a:chExt cx="1709331" cy="4187199"/>
            </a:xfrm>
          </p:grpSpPr>
          <p:sp>
            <p:nvSpPr>
              <p:cNvPr id="19" name="Arrow: Chevron 18">
                <a:extLst>
                  <a:ext uri="{FF2B5EF4-FFF2-40B4-BE49-F238E27FC236}">
                    <a16:creationId xmlns:a16="http://schemas.microsoft.com/office/drawing/2014/main" id="{AF4484AD-9E37-188C-CAA0-07B2D3C63550}"/>
                  </a:ext>
                </a:extLst>
              </p:cNvPr>
              <p:cNvSpPr/>
              <p:nvPr/>
            </p:nvSpPr>
            <p:spPr>
              <a:xfrm>
                <a:off x="6575893" y="4170137"/>
                <a:ext cx="1686536" cy="1822027"/>
              </a:xfrm>
              <a:prstGeom prst="chevron">
                <a:avLst>
                  <a:gd name="adj" fmla="val 18657"/>
                </a:avLst>
              </a:prstGeom>
              <a:solidFill>
                <a:srgbClr val="3B4576"/>
              </a:solidFill>
              <a:ln w="3956" cap="flat">
                <a:noFill/>
                <a:prstDash val="solid"/>
                <a:miter/>
              </a:ln>
              <a:effectLst>
                <a:outerShdw blurRad="508000" dist="127000" dir="5400000" algn="ctr" rotWithShape="0">
                  <a:srgbClr val="000000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06004411-0938-D376-9065-8C29ADA13C14}"/>
                  </a:ext>
                </a:extLst>
              </p:cNvPr>
              <p:cNvSpPr/>
              <p:nvPr/>
            </p:nvSpPr>
            <p:spPr>
              <a:xfrm>
                <a:off x="7009530" y="3588752"/>
                <a:ext cx="819262" cy="819262"/>
              </a:xfrm>
              <a:prstGeom prst="ellipse">
                <a:avLst/>
              </a:prstGeom>
              <a:solidFill>
                <a:schemeClr val="lt1"/>
              </a:solidFill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185738" dist="57150" dir="4020000" algn="bl" rotWithShape="0">
                  <a:srgbClr val="000000">
                    <a:alpha val="12000"/>
                  </a:srgbClr>
                </a:outerShdw>
              </a:effectLst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lang="en-US" sz="3200">
                  <a:solidFill>
                    <a:srgbClr val="2C2C2C"/>
                  </a:solidFill>
                  <a:latin typeface="Lato"/>
                </a:endParaRPr>
              </a:p>
            </p:txBody>
          </p: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9636542B-A315-4603-5FF6-477AB6B7CED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48630" y="3242064"/>
                <a:ext cx="0" cy="346688"/>
              </a:xfrm>
              <a:prstGeom prst="lin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Google Shape;549;p11">
                <a:extLst>
                  <a:ext uri="{FF2B5EF4-FFF2-40B4-BE49-F238E27FC236}">
                    <a16:creationId xmlns:a16="http://schemas.microsoft.com/office/drawing/2014/main" id="{D47C02F7-A7A7-E58B-C57A-35C28F0FB894}"/>
                  </a:ext>
                </a:extLst>
              </p:cNvPr>
              <p:cNvSpPr/>
              <p:nvPr/>
            </p:nvSpPr>
            <p:spPr>
              <a:xfrm>
                <a:off x="6612037" y="1804965"/>
                <a:ext cx="1673187" cy="1310478"/>
              </a:xfrm>
              <a:prstGeom prst="roundRect">
                <a:avLst>
                  <a:gd name="adj" fmla="val 5562"/>
                </a:avLst>
              </a:prstGeom>
              <a:solidFill>
                <a:srgbClr val="C8AA84"/>
              </a:solidFill>
              <a:ln>
                <a:noFill/>
              </a:ln>
              <a:effectLst>
                <a:outerShdw blurRad="1016000" dist="381000" dir="2100000" sx="90000" sy="90000" algn="tl" rotWithShape="0">
                  <a:srgbClr val="000000">
                    <a:alpha val="9803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+mj-lt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35" name="Graphic 34" descr="Bar chart">
              <a:extLst>
                <a:ext uri="{FF2B5EF4-FFF2-40B4-BE49-F238E27FC236}">
                  <a16:creationId xmlns:a16="http://schemas.microsoft.com/office/drawing/2014/main" id="{D54BF2AC-AF26-3695-7E99-D87ECCD19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6878912" y="4129019"/>
              <a:ext cx="554759" cy="554759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82B36AA-51B8-33D5-705F-20BAA914255D}"/>
                </a:ext>
              </a:extLst>
            </p:cNvPr>
            <p:cNvSpPr txBox="1"/>
            <p:nvPr/>
          </p:nvSpPr>
          <p:spPr>
            <a:xfrm>
              <a:off x="6837834" y="3139249"/>
              <a:ext cx="55475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sz="2400" dirty="0">
                  <a:solidFill>
                    <a:srgbClr val="3B4576"/>
                  </a:solidFill>
                  <a:cs typeface="B Titr" panose="00000700000000000000" pitchFamily="2" charset="-78"/>
                </a:rPr>
                <a:t>03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9C1597A-4210-7D78-C93A-7D18D75345AB}"/>
              </a:ext>
            </a:extLst>
          </p:cNvPr>
          <p:cNvGrpSpPr/>
          <p:nvPr/>
        </p:nvGrpSpPr>
        <p:grpSpPr>
          <a:xfrm>
            <a:off x="8281912" y="1165866"/>
            <a:ext cx="1686537" cy="4173423"/>
            <a:chOff x="8281912" y="1165866"/>
            <a:chExt cx="1686537" cy="4173423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25F317A-367D-D5B1-C0EA-A9F7E7165DB0}"/>
                </a:ext>
              </a:extLst>
            </p:cNvPr>
            <p:cNvGrpSpPr/>
            <p:nvPr/>
          </p:nvGrpSpPr>
          <p:grpSpPr>
            <a:xfrm>
              <a:off x="8281912" y="1165866"/>
              <a:ext cx="1686537" cy="4173423"/>
              <a:chOff x="9261942" y="1804965"/>
              <a:chExt cx="1686537" cy="4173423"/>
            </a:xfrm>
          </p:grpSpPr>
          <p:sp>
            <p:nvSpPr>
              <p:cNvPr id="26" name="Arrow: Chevron 25">
                <a:extLst>
                  <a:ext uri="{FF2B5EF4-FFF2-40B4-BE49-F238E27FC236}">
                    <a16:creationId xmlns:a16="http://schemas.microsoft.com/office/drawing/2014/main" id="{D121013E-3033-FC1F-FE06-475AFA01C7C9}"/>
                  </a:ext>
                </a:extLst>
              </p:cNvPr>
              <p:cNvSpPr/>
              <p:nvPr/>
            </p:nvSpPr>
            <p:spPr>
              <a:xfrm>
                <a:off x="9261942" y="4156361"/>
                <a:ext cx="1686537" cy="1822027"/>
              </a:xfrm>
              <a:prstGeom prst="chevron">
                <a:avLst>
                  <a:gd name="adj" fmla="val 18657"/>
                </a:avLst>
              </a:prstGeom>
              <a:solidFill>
                <a:srgbClr val="C8AA84"/>
              </a:solidFill>
              <a:ln w="3956" cap="flat">
                <a:noFill/>
                <a:prstDash val="solid"/>
                <a:miter/>
              </a:ln>
              <a:effectLst>
                <a:outerShdw blurRad="508000" dist="127000" dir="5400000" algn="ctr" rotWithShape="0">
                  <a:srgbClr val="000000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54B017C1-D10E-8C0E-18F9-991A7E538557}"/>
                  </a:ext>
                </a:extLst>
              </p:cNvPr>
              <p:cNvSpPr/>
              <p:nvPr/>
            </p:nvSpPr>
            <p:spPr>
              <a:xfrm>
                <a:off x="9695579" y="3602528"/>
                <a:ext cx="819262" cy="819262"/>
              </a:xfrm>
              <a:prstGeom prst="ellipse">
                <a:avLst/>
              </a:prstGeom>
              <a:solidFill>
                <a:schemeClr val="lt1"/>
              </a:solidFill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185738" dist="57150" dir="4020000" algn="bl" rotWithShape="0">
                  <a:srgbClr val="000000">
                    <a:alpha val="12000"/>
                  </a:srgbClr>
                </a:outerShdw>
              </a:effectLst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lang="en-US" sz="3200">
                  <a:solidFill>
                    <a:srgbClr val="2C2C2C"/>
                  </a:solidFill>
                  <a:latin typeface="Lato"/>
                </a:endParaRP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EDCC4B02-50D8-F684-37F4-6281AD0288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03423" y="3242064"/>
                <a:ext cx="0" cy="360465"/>
              </a:xfrm>
              <a:prstGeom prst="lin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Google Shape;549;p11">
                <a:extLst>
                  <a:ext uri="{FF2B5EF4-FFF2-40B4-BE49-F238E27FC236}">
                    <a16:creationId xmlns:a16="http://schemas.microsoft.com/office/drawing/2014/main" id="{597D04B1-03D0-E855-60C3-217E9403FA18}"/>
                  </a:ext>
                </a:extLst>
              </p:cNvPr>
              <p:cNvSpPr/>
              <p:nvPr/>
            </p:nvSpPr>
            <p:spPr>
              <a:xfrm>
                <a:off x="9266830" y="1804965"/>
                <a:ext cx="1673187" cy="1310478"/>
              </a:xfrm>
              <a:prstGeom prst="roundRect">
                <a:avLst>
                  <a:gd name="adj" fmla="val 5562"/>
                </a:avLst>
              </a:prstGeom>
              <a:solidFill>
                <a:srgbClr val="3B4576"/>
              </a:solidFill>
              <a:ln>
                <a:noFill/>
              </a:ln>
              <a:effectLst>
                <a:outerShdw blurRad="1016000" dist="381000" dir="2100000" sx="90000" sy="90000" algn="tl" rotWithShape="0">
                  <a:srgbClr val="000000">
                    <a:alpha val="9803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+mj-lt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32" name="Graphic 31" descr="Database">
              <a:extLst>
                <a:ext uri="{FF2B5EF4-FFF2-40B4-BE49-F238E27FC236}">
                  <a16:creationId xmlns:a16="http://schemas.microsoft.com/office/drawing/2014/main" id="{A63ED7D4-33BC-CAAC-8364-68371514E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888476" y="4129019"/>
              <a:ext cx="554759" cy="554759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3F3F75E-5FBD-FF03-4535-4DDED1FE131C}"/>
                </a:ext>
              </a:extLst>
            </p:cNvPr>
            <p:cNvSpPr txBox="1"/>
            <p:nvPr/>
          </p:nvSpPr>
          <p:spPr>
            <a:xfrm>
              <a:off x="8847595" y="3171478"/>
              <a:ext cx="522206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sz="2400" dirty="0">
                  <a:solidFill>
                    <a:srgbClr val="3B4576"/>
                  </a:solidFill>
                  <a:cs typeface="B Titr" panose="00000700000000000000" pitchFamily="2" charset="-78"/>
                </a:rPr>
                <a:t>04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12C123-B0E1-F656-9957-FEAB47BCCE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7EF5A3C-C51D-4DB3-FDAA-847065DA2669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E7BA578-15EC-E585-8DE3-93649A4C38D6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8E50CFE-F015-A9FB-0A94-68B873008C25}"/>
              </a:ext>
            </a:extLst>
          </p:cNvPr>
          <p:cNvSpPr txBox="1"/>
          <p:nvPr/>
        </p:nvSpPr>
        <p:spPr>
          <a:xfrm>
            <a:off x="8314482" y="1084628"/>
            <a:ext cx="1639466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8947BCF-DEA8-80A5-3A71-8AF826020EDE}"/>
              </a:ext>
            </a:extLst>
          </p:cNvPr>
          <p:cNvSpPr txBox="1"/>
          <p:nvPr/>
        </p:nvSpPr>
        <p:spPr>
          <a:xfrm>
            <a:off x="6318701" y="1092296"/>
            <a:ext cx="1639466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70533CA-B298-4CC6-92E0-2F3FF279B02D}"/>
              </a:ext>
            </a:extLst>
          </p:cNvPr>
          <p:cNvSpPr txBox="1"/>
          <p:nvPr/>
        </p:nvSpPr>
        <p:spPr>
          <a:xfrm>
            <a:off x="4247932" y="1092169"/>
            <a:ext cx="1639466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C267C91-CB89-2CBD-27C5-F0DA4AC9213B}"/>
              </a:ext>
            </a:extLst>
          </p:cNvPr>
          <p:cNvSpPr txBox="1"/>
          <p:nvPr/>
        </p:nvSpPr>
        <p:spPr>
          <a:xfrm>
            <a:off x="2252151" y="1099837"/>
            <a:ext cx="1639466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5508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90387F-DEEF-5BF2-F118-36F9CCB487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8A6FB20-271C-DEFB-03BC-FA9195FB78E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9" t="612" r="5330" b="-612"/>
          <a:stretch/>
        </p:blipFill>
        <p:spPr>
          <a:xfrm>
            <a:off x="231647" y="787678"/>
            <a:ext cx="4423831" cy="4621111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B97C72-E537-A6A1-B3F8-2C8EF026892C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15D33-1F6A-9FC7-081E-EDE547075423}"/>
              </a:ext>
            </a:extLst>
          </p:cNvPr>
          <p:cNvSpPr txBox="1"/>
          <p:nvPr/>
        </p:nvSpPr>
        <p:spPr>
          <a:xfrm>
            <a:off x="1370120" y="151664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974C19D-FB50-466A-86E7-69C0B95B4EBD}"/>
              </a:ext>
            </a:extLst>
          </p:cNvPr>
          <p:cNvGrpSpPr/>
          <p:nvPr/>
        </p:nvGrpSpPr>
        <p:grpSpPr>
          <a:xfrm>
            <a:off x="3392028" y="1243977"/>
            <a:ext cx="1870255" cy="3880050"/>
            <a:chOff x="3392028" y="1243977"/>
            <a:chExt cx="1870255" cy="3880050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672BD0D-B81E-2E0B-BF12-EC9206001DF3}"/>
                </a:ext>
              </a:extLst>
            </p:cNvPr>
            <p:cNvSpPr/>
            <p:nvPr/>
          </p:nvSpPr>
          <p:spPr>
            <a:xfrm rot="2700000">
              <a:off x="3655401" y="1243977"/>
              <a:ext cx="895297" cy="895297"/>
            </a:xfrm>
            <a:prstGeom prst="roundRect">
              <a:avLst>
                <a:gd name="adj" fmla="val 36545"/>
              </a:avLst>
            </a:prstGeom>
            <a:solidFill>
              <a:srgbClr val="C8AA84"/>
            </a:solidFill>
            <a:ln w="38100">
              <a:solidFill>
                <a:schemeClr val="bg1"/>
              </a:solidFill>
            </a:ln>
            <a:effectLst>
              <a:outerShdw blurRad="838200" dist="190500" dir="5400000" sx="95000" sy="9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B9E13CBF-30C5-88C4-96AA-9DA254825E37}"/>
                </a:ext>
              </a:extLst>
            </p:cNvPr>
            <p:cNvSpPr/>
            <p:nvPr/>
          </p:nvSpPr>
          <p:spPr>
            <a:xfrm rot="2700000">
              <a:off x="3392028" y="4228730"/>
              <a:ext cx="895297" cy="895297"/>
            </a:xfrm>
            <a:prstGeom prst="roundRect">
              <a:avLst>
                <a:gd name="adj" fmla="val 36545"/>
              </a:avLst>
            </a:prstGeom>
            <a:solidFill>
              <a:srgbClr val="C8AA84"/>
            </a:solidFill>
            <a:ln w="38100">
              <a:solidFill>
                <a:schemeClr val="bg1"/>
              </a:solidFill>
            </a:ln>
            <a:effectLst>
              <a:outerShdw blurRad="838200" dist="190500" dir="5400000" sx="95000" sy="9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F3ABFAF-66E2-92D5-01D6-2873D8B6239D}"/>
                </a:ext>
              </a:extLst>
            </p:cNvPr>
            <p:cNvGrpSpPr/>
            <p:nvPr/>
          </p:nvGrpSpPr>
          <p:grpSpPr>
            <a:xfrm>
              <a:off x="3843338" y="2580706"/>
              <a:ext cx="1418945" cy="1418945"/>
              <a:chOff x="4105162" y="2918419"/>
              <a:chExt cx="895297" cy="895297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3E52827-1CD5-BCF6-EE8E-98888BFF4B3E}"/>
                  </a:ext>
                </a:extLst>
              </p:cNvPr>
              <p:cNvSpPr/>
              <p:nvPr/>
            </p:nvSpPr>
            <p:spPr>
              <a:xfrm rot="2700000">
                <a:off x="4105162" y="2918419"/>
                <a:ext cx="895297" cy="895297"/>
              </a:xfrm>
              <a:prstGeom prst="roundRect">
                <a:avLst>
                  <a:gd name="adj" fmla="val 36545"/>
                </a:avLst>
              </a:prstGeom>
              <a:solidFill>
                <a:srgbClr val="3B4576"/>
              </a:solidFill>
              <a:ln w="38100">
                <a:solidFill>
                  <a:schemeClr val="bg1"/>
                </a:solidFill>
              </a:ln>
              <a:effectLst>
                <a:outerShdw blurRad="838200" dist="190500" dir="5400000" sx="95000" sy="95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Arial" panose="020B0604020202020204" pitchFamily="34" charset="0"/>
                </a:endParaRPr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B148F8B4-CA84-3785-9257-88CB76104192}"/>
                  </a:ext>
                </a:extLst>
              </p:cNvPr>
              <p:cNvGrpSpPr/>
              <p:nvPr/>
            </p:nvGrpSpPr>
            <p:grpSpPr>
              <a:xfrm>
                <a:off x="4279097" y="3092354"/>
                <a:ext cx="547426" cy="547426"/>
                <a:chOff x="7138670" y="3641209"/>
                <a:chExt cx="751840" cy="751840"/>
              </a:xfrm>
            </p:grpSpPr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F7D87790-1154-0FE5-E376-94E8159515F2}"/>
                    </a:ext>
                  </a:extLst>
                </p:cNvPr>
                <p:cNvSpPr/>
                <p:nvPr/>
              </p:nvSpPr>
              <p:spPr>
                <a:xfrm>
                  <a:off x="7138670" y="3641209"/>
                  <a:ext cx="751840" cy="751840"/>
                </a:xfrm>
                <a:prstGeom prst="ellipse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任意形状 1089">
                  <a:extLst>
                    <a:ext uri="{FF2B5EF4-FFF2-40B4-BE49-F238E27FC236}">
                      <a16:creationId xmlns:a16="http://schemas.microsoft.com/office/drawing/2014/main" id="{F3B4AD44-FC3D-6755-5FBC-B76F71F5C271}"/>
                    </a:ext>
                  </a:extLst>
                </p:cNvPr>
                <p:cNvSpPr/>
                <p:nvPr/>
              </p:nvSpPr>
              <p:spPr>
                <a:xfrm>
                  <a:off x="7333076" y="3816936"/>
                  <a:ext cx="363028" cy="4003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41" h="21503" extrusionOk="0">
                      <a:moveTo>
                        <a:pt x="19814" y="9549"/>
                      </a:moveTo>
                      <a:lnTo>
                        <a:pt x="21167" y="10287"/>
                      </a:lnTo>
                      <a:cubicBezTo>
                        <a:pt x="21433" y="10432"/>
                        <a:pt x="21520" y="10746"/>
                        <a:pt x="21360" y="10988"/>
                      </a:cubicBezTo>
                      <a:cubicBezTo>
                        <a:pt x="21313" y="11061"/>
                        <a:pt x="21246" y="11121"/>
                        <a:pt x="21167" y="11164"/>
                      </a:cubicBezTo>
                      <a:lnTo>
                        <a:pt x="10720" y="16864"/>
                      </a:lnTo>
                      <a:lnTo>
                        <a:pt x="273" y="11164"/>
                      </a:lnTo>
                      <a:cubicBezTo>
                        <a:pt x="7" y="11019"/>
                        <a:pt x="-80" y="10705"/>
                        <a:pt x="80" y="10463"/>
                      </a:cubicBezTo>
                      <a:cubicBezTo>
                        <a:pt x="127" y="10390"/>
                        <a:pt x="194" y="10330"/>
                        <a:pt x="273" y="10287"/>
                      </a:cubicBezTo>
                      <a:lnTo>
                        <a:pt x="1626" y="9549"/>
                      </a:lnTo>
                      <a:lnTo>
                        <a:pt x="10720" y="14511"/>
                      </a:lnTo>
                      <a:lnTo>
                        <a:pt x="19814" y="9549"/>
                      </a:lnTo>
                      <a:close/>
                      <a:moveTo>
                        <a:pt x="19814" y="14357"/>
                      </a:moveTo>
                      <a:lnTo>
                        <a:pt x="21167" y="15095"/>
                      </a:lnTo>
                      <a:cubicBezTo>
                        <a:pt x="21433" y="15240"/>
                        <a:pt x="21520" y="15554"/>
                        <a:pt x="21360" y="15797"/>
                      </a:cubicBezTo>
                      <a:cubicBezTo>
                        <a:pt x="21313" y="15869"/>
                        <a:pt x="21246" y="15929"/>
                        <a:pt x="21167" y="15973"/>
                      </a:cubicBezTo>
                      <a:lnTo>
                        <a:pt x="11299" y="21356"/>
                      </a:lnTo>
                      <a:cubicBezTo>
                        <a:pt x="10943" y="21551"/>
                        <a:pt x="10497" y="21551"/>
                        <a:pt x="10141" y="21356"/>
                      </a:cubicBezTo>
                      <a:lnTo>
                        <a:pt x="273" y="15973"/>
                      </a:lnTo>
                      <a:cubicBezTo>
                        <a:pt x="7" y="15828"/>
                        <a:pt x="-80" y="15513"/>
                        <a:pt x="80" y="15271"/>
                      </a:cubicBezTo>
                      <a:cubicBezTo>
                        <a:pt x="127" y="15199"/>
                        <a:pt x="194" y="15138"/>
                        <a:pt x="273" y="15095"/>
                      </a:cubicBezTo>
                      <a:lnTo>
                        <a:pt x="1626" y="14357"/>
                      </a:lnTo>
                      <a:lnTo>
                        <a:pt x="10720" y="19319"/>
                      </a:lnTo>
                      <a:lnTo>
                        <a:pt x="19814" y="14357"/>
                      </a:lnTo>
                      <a:close/>
                      <a:moveTo>
                        <a:pt x="11298" y="146"/>
                      </a:moveTo>
                      <a:lnTo>
                        <a:pt x="21167" y="5529"/>
                      </a:lnTo>
                      <a:cubicBezTo>
                        <a:pt x="21433" y="5674"/>
                        <a:pt x="21520" y="5989"/>
                        <a:pt x="21360" y="6231"/>
                      </a:cubicBezTo>
                      <a:cubicBezTo>
                        <a:pt x="21313" y="6303"/>
                        <a:pt x="21246" y="6364"/>
                        <a:pt x="21167" y="6407"/>
                      </a:cubicBezTo>
                      <a:lnTo>
                        <a:pt x="10720" y="12107"/>
                      </a:lnTo>
                      <a:lnTo>
                        <a:pt x="273" y="6407"/>
                      </a:lnTo>
                      <a:cubicBezTo>
                        <a:pt x="7" y="6262"/>
                        <a:pt x="-80" y="5948"/>
                        <a:pt x="80" y="5705"/>
                      </a:cubicBezTo>
                      <a:cubicBezTo>
                        <a:pt x="127" y="5633"/>
                        <a:pt x="194" y="5573"/>
                        <a:pt x="273" y="5529"/>
                      </a:cubicBezTo>
                      <a:lnTo>
                        <a:pt x="10141" y="146"/>
                      </a:lnTo>
                      <a:cubicBezTo>
                        <a:pt x="10497" y="-49"/>
                        <a:pt x="10943" y="-49"/>
                        <a:pt x="11299" y="146"/>
                      </a:cubicBezTo>
                      <a:close/>
                    </a:path>
                  </a:pathLst>
                </a:custGeom>
                <a:solidFill>
                  <a:srgbClr val="C8AA8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92B9AD0-7F33-3A63-80B8-F693532AE0B5}"/>
                </a:ext>
              </a:extLst>
            </p:cNvPr>
            <p:cNvGrpSpPr/>
            <p:nvPr/>
          </p:nvGrpSpPr>
          <p:grpSpPr>
            <a:xfrm>
              <a:off x="3565963" y="4402665"/>
              <a:ext cx="547426" cy="547426"/>
              <a:chOff x="7138670" y="5071209"/>
              <a:chExt cx="751840" cy="751840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64777037-1AEF-3F7C-379D-FC569138B238}"/>
                  </a:ext>
                </a:extLst>
              </p:cNvPr>
              <p:cNvSpPr/>
              <p:nvPr/>
            </p:nvSpPr>
            <p:spPr>
              <a:xfrm>
                <a:off x="7138670" y="5071209"/>
                <a:ext cx="751840" cy="75184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17" name="任意形状 1059">
                <a:extLst>
                  <a:ext uri="{FF2B5EF4-FFF2-40B4-BE49-F238E27FC236}">
                    <a16:creationId xmlns:a16="http://schemas.microsoft.com/office/drawing/2014/main" id="{243E9511-E4A5-9219-843D-01ACC18360D3}"/>
                  </a:ext>
                </a:extLst>
              </p:cNvPr>
              <p:cNvSpPr/>
              <p:nvPr/>
            </p:nvSpPr>
            <p:spPr>
              <a:xfrm>
                <a:off x="7283983" y="5288918"/>
                <a:ext cx="385015" cy="3845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1" h="21323" extrusionOk="0">
                    <a:moveTo>
                      <a:pt x="415" y="7444"/>
                    </a:moveTo>
                    <a:cubicBezTo>
                      <a:pt x="-137" y="7261"/>
                      <a:pt x="-142" y="6964"/>
                      <a:pt x="425" y="6775"/>
                    </a:cubicBezTo>
                    <a:lnTo>
                      <a:pt x="20579" y="54"/>
                    </a:lnTo>
                    <a:cubicBezTo>
                      <a:pt x="21138" y="-132"/>
                      <a:pt x="21458" y="181"/>
                      <a:pt x="21302" y="728"/>
                    </a:cubicBezTo>
                    <a:lnTo>
                      <a:pt x="15543" y="20890"/>
                    </a:lnTo>
                    <a:cubicBezTo>
                      <a:pt x="15384" y="21449"/>
                      <a:pt x="15062" y="21468"/>
                      <a:pt x="14826" y="20938"/>
                    </a:cubicBezTo>
                    <a:lnTo>
                      <a:pt x="11031" y="12394"/>
                    </a:lnTo>
                    <a:lnTo>
                      <a:pt x="17366" y="3942"/>
                    </a:lnTo>
                    <a:lnTo>
                      <a:pt x="8919" y="10281"/>
                    </a:lnTo>
                    <a:lnTo>
                      <a:pt x="415" y="7444"/>
                    </a:lnTo>
                    <a:close/>
                  </a:path>
                </a:pathLst>
              </a:custGeom>
              <a:solidFill>
                <a:srgbClr val="3B457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305AE47-29D1-54B0-5A57-0D02BBF33872}"/>
                </a:ext>
              </a:extLst>
            </p:cNvPr>
            <p:cNvGrpSpPr/>
            <p:nvPr/>
          </p:nvGrpSpPr>
          <p:grpSpPr>
            <a:xfrm>
              <a:off x="3829336" y="1417912"/>
              <a:ext cx="547426" cy="547426"/>
              <a:chOff x="7138670" y="2211371"/>
              <a:chExt cx="751840" cy="751840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E8E0055E-8ED1-207C-0AD7-BE6953BA7AC8}"/>
                  </a:ext>
                </a:extLst>
              </p:cNvPr>
              <p:cNvSpPr/>
              <p:nvPr/>
            </p:nvSpPr>
            <p:spPr>
              <a:xfrm>
                <a:off x="7138670" y="2211371"/>
                <a:ext cx="751840" cy="75184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20" name="任意形状 999">
                <a:extLst>
                  <a:ext uri="{FF2B5EF4-FFF2-40B4-BE49-F238E27FC236}">
                    <a16:creationId xmlns:a16="http://schemas.microsoft.com/office/drawing/2014/main" id="{A958AB8F-51DD-C424-E23B-8FFB7D2AE0FD}"/>
                  </a:ext>
                </a:extLst>
              </p:cNvPr>
              <p:cNvSpPr/>
              <p:nvPr/>
            </p:nvSpPr>
            <p:spPr>
              <a:xfrm>
                <a:off x="7318089" y="2390790"/>
                <a:ext cx="393003" cy="3930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60" y="1517"/>
                    </a:moveTo>
                    <a:lnTo>
                      <a:pt x="9060" y="12540"/>
                    </a:lnTo>
                    <a:lnTo>
                      <a:pt x="20083" y="12540"/>
                    </a:lnTo>
                    <a:cubicBezTo>
                      <a:pt x="19579" y="17627"/>
                      <a:pt x="15286" y="21600"/>
                      <a:pt x="10067" y="21600"/>
                    </a:cubicBezTo>
                    <a:cubicBezTo>
                      <a:pt x="4507" y="21600"/>
                      <a:pt x="0" y="17093"/>
                      <a:pt x="0" y="11533"/>
                    </a:cubicBezTo>
                    <a:cubicBezTo>
                      <a:pt x="0" y="6314"/>
                      <a:pt x="3973" y="2021"/>
                      <a:pt x="9060" y="1517"/>
                    </a:cubicBezTo>
                    <a:close/>
                    <a:moveTo>
                      <a:pt x="11073" y="0"/>
                    </a:moveTo>
                    <a:cubicBezTo>
                      <a:pt x="16663" y="480"/>
                      <a:pt x="21119" y="4937"/>
                      <a:pt x="21600" y="10527"/>
                    </a:cubicBezTo>
                    <a:lnTo>
                      <a:pt x="11073" y="10527"/>
                    </a:lnTo>
                    <a:lnTo>
                      <a:pt x="11073" y="0"/>
                    </a:lnTo>
                    <a:close/>
                  </a:path>
                </a:pathLst>
              </a:custGeom>
              <a:solidFill>
                <a:srgbClr val="3B457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04A0C89F-DB82-7D12-D787-2D307B9AD434}"/>
              </a:ext>
            </a:extLst>
          </p:cNvPr>
          <p:cNvSpPr txBox="1"/>
          <p:nvPr/>
        </p:nvSpPr>
        <p:spPr>
          <a:xfrm>
            <a:off x="4736120" y="776191"/>
            <a:ext cx="540712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87C013-446F-C05B-03C3-EDC7ACC31389}"/>
              </a:ext>
            </a:extLst>
          </p:cNvPr>
          <p:cNvSpPr txBox="1"/>
          <p:nvPr/>
        </p:nvSpPr>
        <p:spPr>
          <a:xfrm>
            <a:off x="5556155" y="2298638"/>
            <a:ext cx="540712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17A4375-4C9B-F969-B98C-97064C920C56}"/>
              </a:ext>
            </a:extLst>
          </p:cNvPr>
          <p:cNvSpPr txBox="1"/>
          <p:nvPr/>
        </p:nvSpPr>
        <p:spPr>
          <a:xfrm>
            <a:off x="4552234" y="4117492"/>
            <a:ext cx="540712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C8AA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C8AA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8062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40EA7C-D31A-DE50-FE40-6CF153308FF6}"/>
              </a:ext>
            </a:extLst>
          </p:cNvPr>
          <p:cNvSpPr txBox="1"/>
          <p:nvPr/>
        </p:nvSpPr>
        <p:spPr>
          <a:xfrm>
            <a:off x="6830051" y="1963630"/>
            <a:ext cx="373962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</a:t>
            </a:r>
            <a:endParaRPr lang="en-US" sz="4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53181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01F11C-B3E0-01CA-79A4-F2A337AEE7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A575553-8FB4-689F-1003-690E2F7FA3FD}"/>
              </a:ext>
            </a:extLst>
          </p:cNvPr>
          <p:cNvGrpSpPr/>
          <p:nvPr/>
        </p:nvGrpSpPr>
        <p:grpSpPr>
          <a:xfrm>
            <a:off x="3541998" y="2197183"/>
            <a:ext cx="4800510" cy="2724575"/>
            <a:chOff x="2419222" y="2930694"/>
            <a:chExt cx="4800510" cy="272457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E60E370-8DB6-DCFD-C02F-62C542623279}"/>
                </a:ext>
              </a:extLst>
            </p:cNvPr>
            <p:cNvGrpSpPr/>
            <p:nvPr/>
          </p:nvGrpSpPr>
          <p:grpSpPr>
            <a:xfrm>
              <a:off x="2419222" y="3757747"/>
              <a:ext cx="1071852" cy="1067702"/>
              <a:chOff x="3336925" y="3065463"/>
              <a:chExt cx="1230313" cy="1225550"/>
            </a:xfrm>
          </p:grpSpPr>
          <p:sp>
            <p:nvSpPr>
              <p:cNvPr id="28" name="Freeform 23">
                <a:extLst>
                  <a:ext uri="{FF2B5EF4-FFF2-40B4-BE49-F238E27FC236}">
                    <a16:creationId xmlns:a16="http://schemas.microsoft.com/office/drawing/2014/main" id="{901D374C-9652-81C8-4485-7A296930A1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925" y="3065463"/>
                <a:ext cx="1230313" cy="1225550"/>
              </a:xfrm>
              <a:custGeom>
                <a:avLst/>
                <a:gdLst>
                  <a:gd name="T0" fmla="*/ 248 w 323"/>
                  <a:gd name="T1" fmla="*/ 274 h 321"/>
                  <a:gd name="T2" fmla="*/ 47 w 323"/>
                  <a:gd name="T3" fmla="*/ 242 h 321"/>
                  <a:gd name="T4" fmla="*/ 79 w 323"/>
                  <a:gd name="T5" fmla="*/ 41 h 321"/>
                  <a:gd name="T6" fmla="*/ 263 w 323"/>
                  <a:gd name="T7" fmla="*/ 53 h 321"/>
                  <a:gd name="T8" fmla="*/ 315 w 323"/>
                  <a:gd name="T9" fmla="*/ 48 h 321"/>
                  <a:gd name="T10" fmla="*/ 293 w 323"/>
                  <a:gd name="T11" fmla="*/ 95 h 321"/>
                  <a:gd name="T12" fmla="*/ 248 w 323"/>
                  <a:gd name="T13" fmla="*/ 274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3" h="321">
                    <a:moveTo>
                      <a:pt x="248" y="274"/>
                    </a:moveTo>
                    <a:cubicBezTo>
                      <a:pt x="184" y="321"/>
                      <a:pt x="94" y="307"/>
                      <a:pt x="47" y="242"/>
                    </a:cubicBezTo>
                    <a:cubicBezTo>
                      <a:pt x="0" y="178"/>
                      <a:pt x="14" y="88"/>
                      <a:pt x="79" y="41"/>
                    </a:cubicBezTo>
                    <a:cubicBezTo>
                      <a:pt x="136" y="0"/>
                      <a:pt x="213" y="6"/>
                      <a:pt x="263" y="53"/>
                    </a:cubicBezTo>
                    <a:cubicBezTo>
                      <a:pt x="315" y="48"/>
                      <a:pt x="315" y="48"/>
                      <a:pt x="315" y="48"/>
                    </a:cubicBezTo>
                    <a:cubicBezTo>
                      <a:pt x="293" y="95"/>
                      <a:pt x="293" y="95"/>
                      <a:pt x="293" y="95"/>
                    </a:cubicBezTo>
                    <a:cubicBezTo>
                      <a:pt x="323" y="157"/>
                      <a:pt x="305" y="233"/>
                      <a:pt x="248" y="274"/>
                    </a:cubicBez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9" name="Oval 31">
                <a:extLst>
                  <a:ext uri="{FF2B5EF4-FFF2-40B4-BE49-F238E27FC236}">
                    <a16:creationId xmlns:a16="http://schemas.microsoft.com/office/drawing/2014/main" id="{BF10F6D7-2013-D8C6-0B5A-960E6D70CE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2513" y="3302000"/>
                <a:ext cx="730250" cy="733425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outerShdw blurRad="190500" dist="165100" dir="2700000" algn="ctr" rotWithShape="0">
                  <a:prstClr val="black">
                    <a:alpha val="26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ts val="1200"/>
                  </a:spcBef>
                </a:pPr>
                <a:endParaRPr lang="ru-UA" sz="1400" b="1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78A7FFA-3163-0928-5462-3821558B0878}"/>
                </a:ext>
              </a:extLst>
            </p:cNvPr>
            <p:cNvGrpSpPr/>
            <p:nvPr/>
          </p:nvGrpSpPr>
          <p:grpSpPr>
            <a:xfrm>
              <a:off x="3574055" y="4529480"/>
              <a:ext cx="1064936" cy="1125789"/>
              <a:chOff x="4662488" y="3951288"/>
              <a:chExt cx="1222375" cy="1292225"/>
            </a:xfrm>
          </p:grpSpPr>
          <p:sp>
            <p:nvSpPr>
              <p:cNvPr id="26" name="Freeform 22">
                <a:extLst>
                  <a:ext uri="{FF2B5EF4-FFF2-40B4-BE49-F238E27FC236}">
                    <a16:creationId xmlns:a16="http://schemas.microsoft.com/office/drawing/2014/main" id="{2EA43484-8C0D-3BDE-B457-AB97EC17F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2488" y="3951288"/>
                <a:ext cx="1222375" cy="1292225"/>
              </a:xfrm>
              <a:custGeom>
                <a:avLst/>
                <a:gdLst>
                  <a:gd name="T0" fmla="*/ 25 w 321"/>
                  <a:gd name="T1" fmla="*/ 133 h 339"/>
                  <a:gd name="T2" fmla="*/ 117 w 321"/>
                  <a:gd name="T3" fmla="*/ 314 h 339"/>
                  <a:gd name="T4" fmla="*/ 299 w 321"/>
                  <a:gd name="T5" fmla="*/ 222 h 339"/>
                  <a:gd name="T6" fmla="*/ 230 w 321"/>
                  <a:gd name="T7" fmla="*/ 50 h 339"/>
                  <a:gd name="T8" fmla="*/ 219 w 321"/>
                  <a:gd name="T9" fmla="*/ 0 h 339"/>
                  <a:gd name="T10" fmla="*/ 181 w 321"/>
                  <a:gd name="T11" fmla="*/ 34 h 339"/>
                  <a:gd name="T12" fmla="*/ 25 w 321"/>
                  <a:gd name="T13" fmla="*/ 133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339">
                    <a:moveTo>
                      <a:pt x="25" y="133"/>
                    </a:moveTo>
                    <a:cubicBezTo>
                      <a:pt x="0" y="208"/>
                      <a:pt x="42" y="290"/>
                      <a:pt x="117" y="314"/>
                    </a:cubicBezTo>
                    <a:cubicBezTo>
                      <a:pt x="193" y="339"/>
                      <a:pt x="274" y="297"/>
                      <a:pt x="299" y="222"/>
                    </a:cubicBezTo>
                    <a:cubicBezTo>
                      <a:pt x="321" y="155"/>
                      <a:pt x="290" y="83"/>
                      <a:pt x="230" y="50"/>
                    </a:cubicBezTo>
                    <a:cubicBezTo>
                      <a:pt x="219" y="0"/>
                      <a:pt x="219" y="0"/>
                      <a:pt x="219" y="0"/>
                    </a:cubicBezTo>
                    <a:cubicBezTo>
                      <a:pt x="181" y="34"/>
                      <a:pt x="181" y="34"/>
                      <a:pt x="181" y="34"/>
                    </a:cubicBezTo>
                    <a:cubicBezTo>
                      <a:pt x="113" y="25"/>
                      <a:pt x="47" y="65"/>
                      <a:pt x="25" y="133"/>
                    </a:cubicBezTo>
                    <a:close/>
                  </a:path>
                </a:pathLst>
              </a:custGeom>
              <a:solidFill>
                <a:srgbClr val="C8AA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7" name="Oval 32">
                <a:extLst>
                  <a:ext uri="{FF2B5EF4-FFF2-40B4-BE49-F238E27FC236}">
                    <a16:creationId xmlns:a16="http://schemas.microsoft.com/office/drawing/2014/main" id="{D26D6BCA-FB0B-0143-36F6-4F1955764E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13313" y="4264025"/>
                <a:ext cx="731838" cy="73183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outerShdw blurRad="190500" dist="165100" dir="2700000" algn="ctr" rotWithShape="0">
                  <a:prstClr val="black">
                    <a:alpha val="26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ts val="1200"/>
                  </a:spcBef>
                </a:pPr>
                <a:endParaRPr lang="ru-UA" sz="1400" b="1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D31EF99-E3C8-0140-45D2-7562D6F7D0B6}"/>
                </a:ext>
              </a:extLst>
            </p:cNvPr>
            <p:cNvGrpSpPr/>
            <p:nvPr/>
          </p:nvGrpSpPr>
          <p:grpSpPr>
            <a:xfrm>
              <a:off x="5004112" y="4529480"/>
              <a:ext cx="1062170" cy="1125789"/>
              <a:chOff x="6303963" y="3951288"/>
              <a:chExt cx="1219200" cy="1292225"/>
            </a:xfrm>
          </p:grpSpPr>
          <p:sp>
            <p:nvSpPr>
              <p:cNvPr id="24" name="Freeform 21">
                <a:extLst>
                  <a:ext uri="{FF2B5EF4-FFF2-40B4-BE49-F238E27FC236}">
                    <a16:creationId xmlns:a16="http://schemas.microsoft.com/office/drawing/2014/main" id="{CD41A515-A16C-67D6-C575-E9BA9906F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3963" y="3951288"/>
                <a:ext cx="1219200" cy="1292225"/>
              </a:xfrm>
              <a:custGeom>
                <a:avLst/>
                <a:gdLst>
                  <a:gd name="T0" fmla="*/ 22 w 320"/>
                  <a:gd name="T1" fmla="*/ 222 h 339"/>
                  <a:gd name="T2" fmla="*/ 203 w 320"/>
                  <a:gd name="T3" fmla="*/ 314 h 339"/>
                  <a:gd name="T4" fmla="*/ 296 w 320"/>
                  <a:gd name="T5" fmla="*/ 133 h 339"/>
                  <a:gd name="T6" fmla="*/ 140 w 320"/>
                  <a:gd name="T7" fmla="*/ 34 h 339"/>
                  <a:gd name="T8" fmla="*/ 101 w 320"/>
                  <a:gd name="T9" fmla="*/ 0 h 339"/>
                  <a:gd name="T10" fmla="*/ 90 w 320"/>
                  <a:gd name="T11" fmla="*/ 50 h 339"/>
                  <a:gd name="T12" fmla="*/ 22 w 320"/>
                  <a:gd name="T13" fmla="*/ 222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339">
                    <a:moveTo>
                      <a:pt x="22" y="222"/>
                    </a:moveTo>
                    <a:cubicBezTo>
                      <a:pt x="46" y="297"/>
                      <a:pt x="128" y="339"/>
                      <a:pt x="203" y="314"/>
                    </a:cubicBezTo>
                    <a:cubicBezTo>
                      <a:pt x="279" y="290"/>
                      <a:pt x="320" y="208"/>
                      <a:pt x="296" y="133"/>
                    </a:cubicBezTo>
                    <a:cubicBezTo>
                      <a:pt x="274" y="65"/>
                      <a:pt x="207" y="25"/>
                      <a:pt x="140" y="34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30" y="83"/>
                      <a:pt x="0" y="155"/>
                      <a:pt x="22" y="222"/>
                    </a:cubicBezTo>
                    <a:close/>
                  </a:path>
                </a:pathLst>
              </a:custGeom>
              <a:solidFill>
                <a:srgbClr val="C8AA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5" name="Oval 33">
                <a:extLst>
                  <a:ext uri="{FF2B5EF4-FFF2-40B4-BE49-F238E27FC236}">
                    <a16:creationId xmlns:a16="http://schemas.microsoft.com/office/drawing/2014/main" id="{61FBA250-1E82-5571-E703-37EDB99CFC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3675" y="4264025"/>
                <a:ext cx="731838" cy="73183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outerShdw blurRad="190500" dist="165100" dir="2700000" algn="ctr" rotWithShape="0">
                  <a:prstClr val="black">
                    <a:alpha val="26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ts val="1200"/>
                  </a:spcBef>
                </a:pPr>
                <a:endParaRPr lang="ru-UA" sz="1400" b="1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A4E9393-E05E-EEBE-DEEA-5D2B0AA93C48}"/>
                </a:ext>
              </a:extLst>
            </p:cNvPr>
            <p:cNvGrpSpPr/>
            <p:nvPr/>
          </p:nvGrpSpPr>
          <p:grpSpPr>
            <a:xfrm>
              <a:off x="6152030" y="3757747"/>
              <a:ext cx="1067702" cy="1067702"/>
              <a:chOff x="7621588" y="3065463"/>
              <a:chExt cx="1225550" cy="1225550"/>
            </a:xfrm>
            <a:solidFill>
              <a:srgbClr val="2489A3"/>
            </a:solidFill>
          </p:grpSpPr>
          <p:sp>
            <p:nvSpPr>
              <p:cNvPr id="22" name="Freeform 20">
                <a:extLst>
                  <a:ext uri="{FF2B5EF4-FFF2-40B4-BE49-F238E27FC236}">
                    <a16:creationId xmlns:a16="http://schemas.microsoft.com/office/drawing/2014/main" id="{5C9B3F37-6B24-F149-1E74-C091D3FE8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1588" y="3065463"/>
                <a:ext cx="1225550" cy="1225550"/>
              </a:xfrm>
              <a:custGeom>
                <a:avLst/>
                <a:gdLst>
                  <a:gd name="T0" fmla="*/ 74 w 322"/>
                  <a:gd name="T1" fmla="*/ 274 h 321"/>
                  <a:gd name="T2" fmla="*/ 276 w 322"/>
                  <a:gd name="T3" fmla="*/ 242 h 321"/>
                  <a:gd name="T4" fmla="*/ 244 w 322"/>
                  <a:gd name="T5" fmla="*/ 41 h 321"/>
                  <a:gd name="T6" fmla="*/ 60 w 322"/>
                  <a:gd name="T7" fmla="*/ 53 h 321"/>
                  <a:gd name="T8" fmla="*/ 8 w 322"/>
                  <a:gd name="T9" fmla="*/ 48 h 321"/>
                  <a:gd name="T10" fmla="*/ 29 w 322"/>
                  <a:gd name="T11" fmla="*/ 95 h 321"/>
                  <a:gd name="T12" fmla="*/ 74 w 322"/>
                  <a:gd name="T13" fmla="*/ 274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2" h="321">
                    <a:moveTo>
                      <a:pt x="74" y="274"/>
                    </a:moveTo>
                    <a:cubicBezTo>
                      <a:pt x="139" y="321"/>
                      <a:pt x="229" y="307"/>
                      <a:pt x="276" y="242"/>
                    </a:cubicBezTo>
                    <a:cubicBezTo>
                      <a:pt x="322" y="178"/>
                      <a:pt x="308" y="88"/>
                      <a:pt x="244" y="41"/>
                    </a:cubicBezTo>
                    <a:cubicBezTo>
                      <a:pt x="187" y="0"/>
                      <a:pt x="109" y="6"/>
                      <a:pt x="60" y="53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0" y="157"/>
                      <a:pt x="17" y="233"/>
                      <a:pt x="74" y="274"/>
                    </a:cubicBez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3" name="Oval 34">
                <a:extLst>
                  <a:ext uri="{FF2B5EF4-FFF2-40B4-BE49-F238E27FC236}">
                    <a16:creationId xmlns:a16="http://schemas.microsoft.com/office/drawing/2014/main" id="{5ABD792D-41D0-A447-058F-EF01BBC0FD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61300" y="3302000"/>
                <a:ext cx="731838" cy="733425"/>
              </a:xfrm>
              <a:prstGeom prst="ellipse">
                <a:avLst/>
              </a:prstGeom>
              <a:solidFill>
                <a:srgbClr val="E7E6E6"/>
              </a:solidFill>
              <a:ln>
                <a:noFill/>
              </a:ln>
              <a:effectLst>
                <a:outerShdw blurRad="190500" dist="165100" dir="2700000" algn="ctr" rotWithShape="0">
                  <a:prstClr val="black">
                    <a:alpha val="26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ts val="1200"/>
                  </a:spcBef>
                </a:pPr>
                <a:endParaRPr lang="ru-UA" sz="1400" b="1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27B23687-28A7-EB1A-9CA1-195086FD5D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952" y="5046733"/>
              <a:ext cx="125228" cy="174425"/>
            </a:xfrm>
            <a:custGeom>
              <a:avLst/>
              <a:gdLst>
                <a:gd name="T0" fmla="*/ 4 w 47"/>
                <a:gd name="T1" fmla="*/ 37 h 65"/>
                <a:gd name="T2" fmla="*/ 0 w 47"/>
                <a:gd name="T3" fmla="*/ 24 h 65"/>
                <a:gd name="T4" fmla="*/ 24 w 47"/>
                <a:gd name="T5" fmla="*/ 0 h 65"/>
                <a:gd name="T6" fmla="*/ 47 w 47"/>
                <a:gd name="T7" fmla="*/ 24 h 65"/>
                <a:gd name="T8" fmla="*/ 43 w 47"/>
                <a:gd name="T9" fmla="*/ 37 h 65"/>
                <a:gd name="T10" fmla="*/ 37 w 47"/>
                <a:gd name="T11" fmla="*/ 52 h 65"/>
                <a:gd name="T12" fmla="*/ 10 w 47"/>
                <a:gd name="T13" fmla="*/ 52 h 65"/>
                <a:gd name="T14" fmla="*/ 4 w 47"/>
                <a:gd name="T15" fmla="*/ 37 h 65"/>
                <a:gd name="T16" fmla="*/ 10 w 47"/>
                <a:gd name="T17" fmla="*/ 65 h 65"/>
                <a:gd name="T18" fmla="*/ 37 w 47"/>
                <a:gd name="T1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5">
                  <a:moveTo>
                    <a:pt x="4" y="37"/>
                  </a:moveTo>
                  <a:cubicBezTo>
                    <a:pt x="2" y="33"/>
                    <a:pt x="0" y="28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7" y="11"/>
                    <a:pt x="47" y="24"/>
                  </a:cubicBezTo>
                  <a:cubicBezTo>
                    <a:pt x="47" y="28"/>
                    <a:pt x="46" y="33"/>
                    <a:pt x="43" y="37"/>
                  </a:cubicBezTo>
                  <a:cubicBezTo>
                    <a:pt x="38" y="44"/>
                    <a:pt x="37" y="48"/>
                    <a:pt x="37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48"/>
                    <a:pt x="9" y="44"/>
                    <a:pt x="4" y="37"/>
                  </a:cubicBezTo>
                  <a:close/>
                  <a:moveTo>
                    <a:pt x="10" y="65"/>
                  </a:moveTo>
                  <a:cubicBezTo>
                    <a:pt x="37" y="65"/>
                    <a:pt x="37" y="65"/>
                    <a:pt x="37" y="65"/>
                  </a:cubicBezTo>
                </a:path>
              </a:pathLst>
            </a:custGeom>
            <a:noFill/>
            <a:ln w="13970" cap="flat">
              <a:solidFill>
                <a:srgbClr val="080808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A1A8BF94-CBB9-12E8-C154-C9A42CDEA6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74607" y="4194785"/>
              <a:ext cx="191197" cy="161008"/>
            </a:xfrm>
            <a:custGeom>
              <a:avLst/>
              <a:gdLst>
                <a:gd name="T0" fmla="*/ 64 w 71"/>
                <a:gd name="T1" fmla="*/ 31 h 60"/>
                <a:gd name="T2" fmla="*/ 64 w 71"/>
                <a:gd name="T3" fmla="*/ 34 h 60"/>
                <a:gd name="T4" fmla="*/ 56 w 71"/>
                <a:gd name="T5" fmla="*/ 53 h 60"/>
                <a:gd name="T6" fmla="*/ 56 w 71"/>
                <a:gd name="T7" fmla="*/ 53 h 60"/>
                <a:gd name="T8" fmla="*/ 56 w 71"/>
                <a:gd name="T9" fmla="*/ 60 h 60"/>
                <a:gd name="T10" fmla="*/ 40 w 71"/>
                <a:gd name="T11" fmla="*/ 60 h 60"/>
                <a:gd name="T12" fmla="*/ 40 w 71"/>
                <a:gd name="T13" fmla="*/ 56 h 60"/>
                <a:gd name="T14" fmla="*/ 40 w 71"/>
                <a:gd name="T15" fmla="*/ 56 h 60"/>
                <a:gd name="T16" fmla="*/ 34 w 71"/>
                <a:gd name="T17" fmla="*/ 56 h 60"/>
                <a:gd name="T18" fmla="*/ 28 w 71"/>
                <a:gd name="T19" fmla="*/ 56 h 60"/>
                <a:gd name="T20" fmla="*/ 28 w 71"/>
                <a:gd name="T21" fmla="*/ 56 h 60"/>
                <a:gd name="T22" fmla="*/ 28 w 71"/>
                <a:gd name="T23" fmla="*/ 60 h 60"/>
                <a:gd name="T24" fmla="*/ 12 w 71"/>
                <a:gd name="T25" fmla="*/ 60 h 60"/>
                <a:gd name="T26" fmla="*/ 12 w 71"/>
                <a:gd name="T27" fmla="*/ 53 h 60"/>
                <a:gd name="T28" fmla="*/ 12 w 71"/>
                <a:gd name="T29" fmla="*/ 53 h 60"/>
                <a:gd name="T30" fmla="*/ 5 w 71"/>
                <a:gd name="T31" fmla="*/ 42 h 60"/>
                <a:gd name="T32" fmla="*/ 5 w 71"/>
                <a:gd name="T33" fmla="*/ 42 h 60"/>
                <a:gd name="T34" fmla="*/ 2 w 71"/>
                <a:gd name="T35" fmla="*/ 42 h 60"/>
                <a:gd name="T36" fmla="*/ 0 w 71"/>
                <a:gd name="T37" fmla="*/ 40 h 60"/>
                <a:gd name="T38" fmla="*/ 0 w 71"/>
                <a:gd name="T39" fmla="*/ 28 h 60"/>
                <a:gd name="T40" fmla="*/ 2 w 71"/>
                <a:gd name="T41" fmla="*/ 26 h 60"/>
                <a:gd name="T42" fmla="*/ 5 w 71"/>
                <a:gd name="T43" fmla="*/ 26 h 60"/>
                <a:gd name="T44" fmla="*/ 5 w 71"/>
                <a:gd name="T45" fmla="*/ 26 h 60"/>
                <a:gd name="T46" fmla="*/ 16 w 71"/>
                <a:gd name="T47" fmla="*/ 11 h 60"/>
                <a:gd name="T48" fmla="*/ 16 w 71"/>
                <a:gd name="T49" fmla="*/ 11 h 60"/>
                <a:gd name="T50" fmla="*/ 12 w 71"/>
                <a:gd name="T51" fmla="*/ 3 h 60"/>
                <a:gd name="T52" fmla="*/ 25 w 71"/>
                <a:gd name="T53" fmla="*/ 7 h 60"/>
                <a:gd name="T54" fmla="*/ 25 w 71"/>
                <a:gd name="T55" fmla="*/ 7 h 60"/>
                <a:gd name="T56" fmla="*/ 34 w 71"/>
                <a:gd name="T57" fmla="*/ 6 h 60"/>
                <a:gd name="T58" fmla="*/ 40 w 71"/>
                <a:gd name="T59" fmla="*/ 7 h 60"/>
                <a:gd name="T60" fmla="*/ 47 w 71"/>
                <a:gd name="T61" fmla="*/ 23 h 60"/>
                <a:gd name="T62" fmla="*/ 53 w 71"/>
                <a:gd name="T63" fmla="*/ 25 h 60"/>
                <a:gd name="T64" fmla="*/ 60 w 71"/>
                <a:gd name="T65" fmla="*/ 21 h 60"/>
                <a:gd name="T66" fmla="*/ 54 w 71"/>
                <a:gd name="T67" fmla="*/ 17 h 60"/>
                <a:gd name="T68" fmla="*/ 48 w 71"/>
                <a:gd name="T69" fmla="*/ 13 h 60"/>
                <a:gd name="T70" fmla="*/ 54 w 71"/>
                <a:gd name="T71" fmla="*/ 9 h 60"/>
                <a:gd name="T72" fmla="*/ 58 w 71"/>
                <a:gd name="T73" fmla="*/ 11 h 60"/>
                <a:gd name="T74" fmla="*/ 53 w 71"/>
                <a:gd name="T75" fmla="*/ 25 h 60"/>
                <a:gd name="T76" fmla="*/ 53 w 71"/>
                <a:gd name="T77" fmla="*/ 28 h 60"/>
                <a:gd name="T78" fmla="*/ 53 w 71"/>
                <a:gd name="T79" fmla="*/ 6 h 60"/>
                <a:gd name="T80" fmla="*/ 53 w 71"/>
                <a:gd name="T81" fmla="*/ 9 h 60"/>
                <a:gd name="T82" fmla="*/ 54 w 71"/>
                <a:gd name="T83" fmla="*/ 0 h 60"/>
                <a:gd name="T84" fmla="*/ 37 w 71"/>
                <a:gd name="T85" fmla="*/ 17 h 60"/>
                <a:gd name="T86" fmla="*/ 54 w 71"/>
                <a:gd name="T87" fmla="*/ 34 h 60"/>
                <a:gd name="T88" fmla="*/ 71 w 71"/>
                <a:gd name="T89" fmla="*/ 17 h 60"/>
                <a:gd name="T90" fmla="*/ 54 w 71"/>
                <a:gd name="T9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60">
                  <a:moveTo>
                    <a:pt x="64" y="31"/>
                  </a:moveTo>
                  <a:cubicBezTo>
                    <a:pt x="64" y="32"/>
                    <a:pt x="64" y="33"/>
                    <a:pt x="64" y="34"/>
                  </a:cubicBezTo>
                  <a:cubicBezTo>
                    <a:pt x="64" y="41"/>
                    <a:pt x="61" y="48"/>
                    <a:pt x="56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8" y="56"/>
                    <a:pt x="36" y="56"/>
                    <a:pt x="34" y="56"/>
                  </a:cubicBezTo>
                  <a:cubicBezTo>
                    <a:pt x="32" y="56"/>
                    <a:pt x="30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9" y="50"/>
                    <a:pt x="6" y="46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0" y="41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0"/>
                    <a:pt x="11" y="15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4" y="6"/>
                    <a:pt x="12" y="3"/>
                  </a:cubicBezTo>
                  <a:cubicBezTo>
                    <a:pt x="18" y="2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6"/>
                    <a:pt x="31" y="6"/>
                    <a:pt x="34" y="6"/>
                  </a:cubicBezTo>
                  <a:cubicBezTo>
                    <a:pt x="36" y="6"/>
                    <a:pt x="38" y="6"/>
                    <a:pt x="40" y="7"/>
                  </a:cubicBezTo>
                  <a:moveTo>
                    <a:pt x="47" y="23"/>
                  </a:moveTo>
                  <a:cubicBezTo>
                    <a:pt x="49" y="25"/>
                    <a:pt x="51" y="25"/>
                    <a:pt x="53" y="25"/>
                  </a:cubicBezTo>
                  <a:cubicBezTo>
                    <a:pt x="55" y="25"/>
                    <a:pt x="60" y="25"/>
                    <a:pt x="60" y="21"/>
                  </a:cubicBezTo>
                  <a:cubicBezTo>
                    <a:pt x="60" y="18"/>
                    <a:pt x="58" y="17"/>
                    <a:pt x="54" y="17"/>
                  </a:cubicBezTo>
                  <a:cubicBezTo>
                    <a:pt x="52" y="16"/>
                    <a:pt x="48" y="16"/>
                    <a:pt x="48" y="13"/>
                  </a:cubicBezTo>
                  <a:cubicBezTo>
                    <a:pt x="48" y="11"/>
                    <a:pt x="50" y="9"/>
                    <a:pt x="54" y="9"/>
                  </a:cubicBezTo>
                  <a:cubicBezTo>
                    <a:pt x="55" y="9"/>
                    <a:pt x="57" y="10"/>
                    <a:pt x="58" y="11"/>
                  </a:cubicBezTo>
                  <a:moveTo>
                    <a:pt x="53" y="25"/>
                  </a:moveTo>
                  <a:cubicBezTo>
                    <a:pt x="53" y="28"/>
                    <a:pt x="53" y="28"/>
                    <a:pt x="53" y="28"/>
                  </a:cubicBezTo>
                  <a:moveTo>
                    <a:pt x="53" y="6"/>
                  </a:moveTo>
                  <a:cubicBezTo>
                    <a:pt x="53" y="9"/>
                    <a:pt x="53" y="9"/>
                    <a:pt x="53" y="9"/>
                  </a:cubicBezTo>
                  <a:moveTo>
                    <a:pt x="54" y="0"/>
                  </a:moveTo>
                  <a:cubicBezTo>
                    <a:pt x="44" y="0"/>
                    <a:pt x="37" y="8"/>
                    <a:pt x="37" y="17"/>
                  </a:cubicBezTo>
                  <a:cubicBezTo>
                    <a:pt x="37" y="27"/>
                    <a:pt x="44" y="34"/>
                    <a:pt x="54" y="34"/>
                  </a:cubicBezTo>
                  <a:cubicBezTo>
                    <a:pt x="63" y="34"/>
                    <a:pt x="71" y="27"/>
                    <a:pt x="71" y="17"/>
                  </a:cubicBezTo>
                  <a:cubicBezTo>
                    <a:pt x="71" y="8"/>
                    <a:pt x="63" y="0"/>
                    <a:pt x="54" y="0"/>
                  </a:cubicBezTo>
                  <a:close/>
                </a:path>
              </a:pathLst>
            </a:custGeom>
            <a:noFill/>
            <a:ln w="13970" cap="flat">
              <a:solidFill>
                <a:srgbClr val="080808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0" name="Freeform 28">
              <a:extLst>
                <a:ext uri="{FF2B5EF4-FFF2-40B4-BE49-F238E27FC236}">
                  <a16:creationId xmlns:a16="http://schemas.microsoft.com/office/drawing/2014/main" id="{93026FC4-58D9-375F-DBA0-289114D6E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55349" y="5032902"/>
              <a:ext cx="158771" cy="172189"/>
            </a:xfrm>
            <a:custGeom>
              <a:avLst/>
              <a:gdLst>
                <a:gd name="T0" fmla="*/ 43 w 59"/>
                <a:gd name="T1" fmla="*/ 13 h 64"/>
                <a:gd name="T2" fmla="*/ 30 w 59"/>
                <a:gd name="T3" fmla="*/ 27 h 64"/>
                <a:gd name="T4" fmla="*/ 16 w 59"/>
                <a:gd name="T5" fmla="*/ 13 h 64"/>
                <a:gd name="T6" fmla="*/ 30 w 59"/>
                <a:gd name="T7" fmla="*/ 0 h 64"/>
                <a:gd name="T8" fmla="*/ 43 w 59"/>
                <a:gd name="T9" fmla="*/ 13 h 64"/>
                <a:gd name="T10" fmla="*/ 59 w 59"/>
                <a:gd name="T11" fmla="*/ 44 h 64"/>
                <a:gd name="T12" fmla="*/ 30 w 59"/>
                <a:gd name="T13" fmla="*/ 38 h 64"/>
                <a:gd name="T14" fmla="*/ 0 w 59"/>
                <a:gd name="T15" fmla="*/ 44 h 64"/>
                <a:gd name="T16" fmla="*/ 0 w 59"/>
                <a:gd name="T17" fmla="*/ 64 h 64"/>
                <a:gd name="T18" fmla="*/ 59 w 59"/>
                <a:gd name="T19" fmla="*/ 64 h 64"/>
                <a:gd name="T20" fmla="*/ 59 w 59"/>
                <a:gd name="T21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64">
                  <a:moveTo>
                    <a:pt x="43" y="13"/>
                  </a:moveTo>
                  <a:cubicBezTo>
                    <a:pt x="43" y="21"/>
                    <a:pt x="37" y="27"/>
                    <a:pt x="30" y="27"/>
                  </a:cubicBezTo>
                  <a:cubicBezTo>
                    <a:pt x="22" y="27"/>
                    <a:pt x="16" y="21"/>
                    <a:pt x="16" y="13"/>
                  </a:cubicBezTo>
                  <a:cubicBezTo>
                    <a:pt x="16" y="6"/>
                    <a:pt x="22" y="0"/>
                    <a:pt x="30" y="0"/>
                  </a:cubicBezTo>
                  <a:cubicBezTo>
                    <a:pt x="37" y="0"/>
                    <a:pt x="43" y="6"/>
                    <a:pt x="43" y="13"/>
                  </a:cubicBezTo>
                  <a:close/>
                  <a:moveTo>
                    <a:pt x="5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59" y="64"/>
                    <a:pt x="59" y="64"/>
                    <a:pt x="59" y="64"/>
                  </a:cubicBezTo>
                  <a:lnTo>
                    <a:pt x="59" y="44"/>
                  </a:lnTo>
                  <a:close/>
                </a:path>
              </a:pathLst>
            </a:custGeom>
            <a:noFill/>
            <a:ln w="13970" cap="flat">
              <a:solidFill>
                <a:srgbClr val="080808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1" name="Freeform 29">
              <a:extLst>
                <a:ext uri="{FF2B5EF4-FFF2-40B4-BE49-F238E27FC236}">
                  <a16:creationId xmlns:a16="http://schemas.microsoft.com/office/drawing/2014/main" id="{633F9961-4342-F9AE-13DD-202D28F1A5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6351" y="4197551"/>
              <a:ext cx="176662" cy="176661"/>
            </a:xfrm>
            <a:custGeom>
              <a:avLst/>
              <a:gdLst>
                <a:gd name="T0" fmla="*/ 33 w 66"/>
                <a:gd name="T1" fmla="*/ 33 h 66"/>
                <a:gd name="T2" fmla="*/ 66 w 66"/>
                <a:gd name="T3" fmla="*/ 33 h 66"/>
                <a:gd name="T4" fmla="*/ 33 w 66"/>
                <a:gd name="T5" fmla="*/ 66 h 66"/>
                <a:gd name="T6" fmla="*/ 0 w 66"/>
                <a:gd name="T7" fmla="*/ 33 h 66"/>
                <a:gd name="T8" fmla="*/ 33 w 66"/>
                <a:gd name="T9" fmla="*/ 0 h 66"/>
                <a:gd name="T10" fmla="*/ 33 w 66"/>
                <a:gd name="T11" fmla="*/ 33 h 66"/>
                <a:gd name="T12" fmla="*/ 65 w 66"/>
                <a:gd name="T13" fmla="*/ 23 h 66"/>
                <a:gd name="T14" fmla="*/ 44 w 66"/>
                <a:gd name="T15" fmla="*/ 1 h 66"/>
                <a:gd name="T16" fmla="*/ 44 w 66"/>
                <a:gd name="T17" fmla="*/ 23 h 66"/>
                <a:gd name="T18" fmla="*/ 65 w 66"/>
                <a:gd name="T19" fmla="*/ 2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6">
                  <a:moveTo>
                    <a:pt x="33" y="33"/>
                  </a:moveTo>
                  <a:cubicBezTo>
                    <a:pt x="66" y="33"/>
                    <a:pt x="66" y="33"/>
                    <a:pt x="66" y="33"/>
                  </a:cubicBezTo>
                  <a:cubicBezTo>
                    <a:pt x="66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33" y="33"/>
                  </a:lnTo>
                  <a:close/>
                  <a:moveTo>
                    <a:pt x="65" y="23"/>
                  </a:moveTo>
                  <a:cubicBezTo>
                    <a:pt x="63" y="12"/>
                    <a:pt x="54" y="4"/>
                    <a:pt x="44" y="1"/>
                  </a:cubicBezTo>
                  <a:cubicBezTo>
                    <a:pt x="44" y="23"/>
                    <a:pt x="44" y="23"/>
                    <a:pt x="44" y="23"/>
                  </a:cubicBezTo>
                  <a:lnTo>
                    <a:pt x="65" y="23"/>
                  </a:lnTo>
                  <a:close/>
                </a:path>
              </a:pathLst>
            </a:custGeom>
            <a:noFill/>
            <a:ln w="13970" cap="flat">
              <a:solidFill>
                <a:srgbClr val="080808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2031887-26C9-EFB6-76C6-88E770FFDBB7}"/>
                </a:ext>
              </a:extLst>
            </p:cNvPr>
            <p:cNvGrpSpPr/>
            <p:nvPr/>
          </p:nvGrpSpPr>
          <p:grpSpPr>
            <a:xfrm>
              <a:off x="3325109" y="2930694"/>
              <a:ext cx="2988735" cy="1504739"/>
              <a:chOff x="3325109" y="2930694"/>
              <a:chExt cx="2988735" cy="1504739"/>
            </a:xfrm>
          </p:grpSpPr>
          <p:sp>
            <p:nvSpPr>
              <p:cNvPr id="13" name="Freeform 13">
                <a:extLst>
                  <a:ext uri="{FF2B5EF4-FFF2-40B4-BE49-F238E27FC236}">
                    <a16:creationId xmlns:a16="http://schemas.microsoft.com/office/drawing/2014/main" id="{730F7808-95E3-8681-F295-937EAA19A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6852" y="4352452"/>
                <a:ext cx="925250" cy="73301"/>
              </a:xfrm>
              <a:custGeom>
                <a:avLst/>
                <a:gdLst>
                  <a:gd name="T0" fmla="*/ 279 w 279"/>
                  <a:gd name="T1" fmla="*/ 0 h 22"/>
                  <a:gd name="T2" fmla="*/ 140 w 279"/>
                  <a:gd name="T3" fmla="*/ 22 h 22"/>
                  <a:gd name="T4" fmla="*/ 0 w 279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9" h="22">
                    <a:moveTo>
                      <a:pt x="279" y="0"/>
                    </a:moveTo>
                    <a:cubicBezTo>
                      <a:pt x="235" y="14"/>
                      <a:pt x="188" y="22"/>
                      <a:pt x="140" y="22"/>
                    </a:cubicBezTo>
                    <a:cubicBezTo>
                      <a:pt x="91" y="22"/>
                      <a:pt x="44" y="14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3B4576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4" name="Freeform 14">
                <a:extLst>
                  <a:ext uri="{FF2B5EF4-FFF2-40B4-BE49-F238E27FC236}">
                    <a16:creationId xmlns:a16="http://schemas.microsoft.com/office/drawing/2014/main" id="{67B60CFC-A4B2-A6DC-BD9C-B11145A76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0014" y="3807537"/>
                <a:ext cx="746838" cy="544915"/>
              </a:xfrm>
              <a:custGeom>
                <a:avLst/>
                <a:gdLst>
                  <a:gd name="T0" fmla="*/ 225 w 225"/>
                  <a:gd name="T1" fmla="*/ 164 h 164"/>
                  <a:gd name="T2" fmla="*/ 0 w 225"/>
                  <a:gd name="T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5" h="164">
                    <a:moveTo>
                      <a:pt x="225" y="164"/>
                    </a:moveTo>
                    <a:cubicBezTo>
                      <a:pt x="134" y="134"/>
                      <a:pt x="55" y="76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3B4576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5" name="Freeform 15">
                <a:extLst>
                  <a:ext uri="{FF2B5EF4-FFF2-40B4-BE49-F238E27FC236}">
                    <a16:creationId xmlns:a16="http://schemas.microsoft.com/office/drawing/2014/main" id="{A03F09C4-657B-E8CE-5625-5318C7E63C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2101" y="3804771"/>
                <a:ext cx="746838" cy="544915"/>
              </a:xfrm>
              <a:custGeom>
                <a:avLst/>
                <a:gdLst>
                  <a:gd name="T0" fmla="*/ 225 w 225"/>
                  <a:gd name="T1" fmla="*/ 0 h 164"/>
                  <a:gd name="T2" fmla="*/ 0 w 225"/>
                  <a:gd name="T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5" h="164">
                    <a:moveTo>
                      <a:pt x="225" y="0"/>
                    </a:moveTo>
                    <a:cubicBezTo>
                      <a:pt x="170" y="76"/>
                      <a:pt x="92" y="134"/>
                      <a:pt x="0" y="164"/>
                    </a:cubicBezTo>
                  </a:path>
                </a:pathLst>
              </a:custGeom>
              <a:noFill/>
              <a:ln w="19050" cap="rnd">
                <a:solidFill>
                  <a:srgbClr val="3B4576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CE33E342-6C75-7197-F70D-30F175BAE0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8939" y="2930694"/>
                <a:ext cx="284905" cy="876843"/>
              </a:xfrm>
              <a:custGeom>
                <a:avLst/>
                <a:gdLst>
                  <a:gd name="T0" fmla="*/ 86 w 86"/>
                  <a:gd name="T1" fmla="*/ 0 h 264"/>
                  <a:gd name="T2" fmla="*/ 0 w 86"/>
                  <a:gd name="T3" fmla="*/ 26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6" h="264">
                    <a:moveTo>
                      <a:pt x="86" y="0"/>
                    </a:moveTo>
                    <a:cubicBezTo>
                      <a:pt x="86" y="99"/>
                      <a:pt x="54" y="190"/>
                      <a:pt x="0" y="264"/>
                    </a:cubicBezTo>
                  </a:path>
                </a:pathLst>
              </a:custGeom>
              <a:noFill/>
              <a:ln w="19050" cap="rnd">
                <a:solidFill>
                  <a:srgbClr val="3B4576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id="{C2821C36-F081-9A3F-7BF2-150060DF4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5109" y="2930694"/>
                <a:ext cx="284905" cy="876843"/>
              </a:xfrm>
              <a:custGeom>
                <a:avLst/>
                <a:gdLst>
                  <a:gd name="T0" fmla="*/ 86 w 86"/>
                  <a:gd name="T1" fmla="*/ 264 h 264"/>
                  <a:gd name="T2" fmla="*/ 0 w 86"/>
                  <a:gd name="T3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6" h="264">
                    <a:moveTo>
                      <a:pt x="86" y="264"/>
                    </a:moveTo>
                    <a:cubicBezTo>
                      <a:pt x="32" y="190"/>
                      <a:pt x="0" y="98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3B4576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:a16="http://schemas.microsoft.com/office/drawing/2014/main" id="{0665A9A6-A5A2-BC88-4EDE-DB7D429B6B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7418" y="4263938"/>
                <a:ext cx="161815" cy="163198"/>
              </a:xfrm>
              <a:custGeom>
                <a:avLst/>
                <a:gdLst>
                  <a:gd name="T0" fmla="*/ 37 w 49"/>
                  <a:gd name="T1" fmla="*/ 7 h 49"/>
                  <a:gd name="T2" fmla="*/ 42 w 49"/>
                  <a:gd name="T3" fmla="*/ 37 h 49"/>
                  <a:gd name="T4" fmla="*/ 12 w 49"/>
                  <a:gd name="T5" fmla="*/ 42 h 49"/>
                  <a:gd name="T6" fmla="*/ 7 w 49"/>
                  <a:gd name="T7" fmla="*/ 12 h 49"/>
                  <a:gd name="T8" fmla="*/ 37 w 49"/>
                  <a:gd name="T9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37" y="7"/>
                    </a:moveTo>
                    <a:cubicBezTo>
                      <a:pt x="47" y="14"/>
                      <a:pt x="49" y="28"/>
                      <a:pt x="42" y="37"/>
                    </a:cubicBezTo>
                    <a:cubicBezTo>
                      <a:pt x="35" y="47"/>
                      <a:pt x="21" y="49"/>
                      <a:pt x="12" y="42"/>
                    </a:cubicBezTo>
                    <a:cubicBezTo>
                      <a:pt x="2" y="35"/>
                      <a:pt x="0" y="21"/>
                      <a:pt x="7" y="12"/>
                    </a:cubicBezTo>
                    <a:cubicBezTo>
                      <a:pt x="14" y="2"/>
                      <a:pt x="27" y="0"/>
                      <a:pt x="37" y="7"/>
                    </a:cubicBez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9" name="Freeform 19">
                <a:extLst>
                  <a:ext uri="{FF2B5EF4-FFF2-40B4-BE49-F238E27FC236}">
                    <a16:creationId xmlns:a16="http://schemas.microsoft.com/office/drawing/2014/main" id="{F9CD4504-3833-A6FD-998C-1543659D1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6955" y="4273618"/>
                <a:ext cx="165964" cy="161815"/>
              </a:xfrm>
              <a:custGeom>
                <a:avLst/>
                <a:gdLst>
                  <a:gd name="T0" fmla="*/ 46 w 50"/>
                  <a:gd name="T1" fmla="*/ 17 h 49"/>
                  <a:gd name="T2" fmla="*/ 32 w 50"/>
                  <a:gd name="T3" fmla="*/ 45 h 49"/>
                  <a:gd name="T4" fmla="*/ 4 w 50"/>
                  <a:gd name="T5" fmla="*/ 31 h 49"/>
                  <a:gd name="T6" fmla="*/ 18 w 50"/>
                  <a:gd name="T7" fmla="*/ 3 h 49"/>
                  <a:gd name="T8" fmla="*/ 46 w 50"/>
                  <a:gd name="T9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46" y="17"/>
                    </a:moveTo>
                    <a:cubicBezTo>
                      <a:pt x="50" y="29"/>
                      <a:pt x="43" y="41"/>
                      <a:pt x="32" y="45"/>
                    </a:cubicBezTo>
                    <a:cubicBezTo>
                      <a:pt x="20" y="49"/>
                      <a:pt x="8" y="42"/>
                      <a:pt x="4" y="31"/>
                    </a:cubicBezTo>
                    <a:cubicBezTo>
                      <a:pt x="0" y="20"/>
                      <a:pt x="7" y="7"/>
                      <a:pt x="18" y="3"/>
                    </a:cubicBezTo>
                    <a:cubicBezTo>
                      <a:pt x="30" y="0"/>
                      <a:pt x="42" y="6"/>
                      <a:pt x="46" y="17"/>
                    </a:cubicBez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0" name="Freeform 20">
                <a:extLst>
                  <a:ext uri="{FF2B5EF4-FFF2-40B4-BE49-F238E27FC236}">
                    <a16:creationId xmlns:a16="http://schemas.microsoft.com/office/drawing/2014/main" id="{65CEEC2F-0054-C5AB-CA97-02D0C6A2F5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862" y="3745300"/>
                <a:ext cx="163198" cy="161815"/>
              </a:xfrm>
              <a:custGeom>
                <a:avLst/>
                <a:gdLst>
                  <a:gd name="T0" fmla="*/ 45 w 49"/>
                  <a:gd name="T1" fmla="*/ 31 h 49"/>
                  <a:gd name="T2" fmla="*/ 18 w 49"/>
                  <a:gd name="T3" fmla="*/ 45 h 49"/>
                  <a:gd name="T4" fmla="*/ 4 w 49"/>
                  <a:gd name="T5" fmla="*/ 17 h 49"/>
                  <a:gd name="T6" fmla="*/ 31 w 49"/>
                  <a:gd name="T7" fmla="*/ 3 h 49"/>
                  <a:gd name="T8" fmla="*/ 45 w 49"/>
                  <a:gd name="T9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5" y="31"/>
                    </a:moveTo>
                    <a:cubicBezTo>
                      <a:pt x="42" y="42"/>
                      <a:pt x="29" y="49"/>
                      <a:pt x="18" y="45"/>
                    </a:cubicBezTo>
                    <a:cubicBezTo>
                      <a:pt x="6" y="41"/>
                      <a:pt x="0" y="29"/>
                      <a:pt x="4" y="17"/>
                    </a:cubicBezTo>
                    <a:cubicBezTo>
                      <a:pt x="7" y="6"/>
                      <a:pt x="20" y="0"/>
                      <a:pt x="31" y="3"/>
                    </a:cubicBezTo>
                    <a:cubicBezTo>
                      <a:pt x="43" y="7"/>
                      <a:pt x="49" y="20"/>
                      <a:pt x="45" y="31"/>
                    </a:cubicBezTo>
                    <a:close/>
                  </a:path>
                </a:pathLst>
              </a:custGeom>
              <a:solidFill>
                <a:srgbClr val="3B45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1" name="Oval 23">
                <a:extLst>
                  <a:ext uri="{FF2B5EF4-FFF2-40B4-BE49-F238E27FC236}">
                    <a16:creationId xmlns:a16="http://schemas.microsoft.com/office/drawing/2014/main" id="{535A7BE8-4F1A-147C-4167-ECFE977748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50106" y="3747374"/>
                <a:ext cx="142453" cy="143835"/>
              </a:xfrm>
              <a:prstGeom prst="ellipse">
                <a:avLst/>
              </a:prstGeom>
              <a:solidFill>
                <a:srgbClr val="3B45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621D756-92B5-B1C7-BAED-CA051A35D227}"/>
              </a:ext>
            </a:extLst>
          </p:cNvPr>
          <p:cNvSpPr txBox="1"/>
          <p:nvPr/>
        </p:nvSpPr>
        <p:spPr>
          <a:xfrm>
            <a:off x="7731849" y="4045264"/>
            <a:ext cx="234991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02F1981-5D0A-83C8-38EC-1D7559CB5929}"/>
              </a:ext>
            </a:extLst>
          </p:cNvPr>
          <p:cNvSpPr txBox="1"/>
          <p:nvPr/>
        </p:nvSpPr>
        <p:spPr>
          <a:xfrm>
            <a:off x="7731849" y="1558546"/>
            <a:ext cx="234991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2320715-AD0A-BC38-487F-D4F6C17A037B}"/>
              </a:ext>
            </a:extLst>
          </p:cNvPr>
          <p:cNvSpPr txBox="1"/>
          <p:nvPr/>
        </p:nvSpPr>
        <p:spPr>
          <a:xfrm>
            <a:off x="1813827" y="4051732"/>
            <a:ext cx="234991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927D45-F88B-1D04-8B5D-ECA99D839B28}"/>
              </a:ext>
            </a:extLst>
          </p:cNvPr>
          <p:cNvSpPr txBox="1"/>
          <p:nvPr/>
        </p:nvSpPr>
        <p:spPr>
          <a:xfrm>
            <a:off x="1813827" y="1565014"/>
            <a:ext cx="234991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CB37D2C-E3F7-8C42-5AEA-FDA1B3F19862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0B3FC26-F2D9-2B43-DA9E-5AE667211F22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A3A96DB-FD94-55E0-8A5C-17F99A8C35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231" y="470887"/>
            <a:ext cx="3694624" cy="277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2829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9AD249-7276-6A63-2302-6F5D62757D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9A30C7C2-901D-BC09-9D5B-93DEE195ACA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0" r="23520"/>
          <a:stretch>
            <a:fillRect/>
          </a:stretch>
        </p:blipFill>
        <p:spPr/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8E2C54B-859E-1DC4-59E1-812CF06F7621}"/>
              </a:ext>
            </a:extLst>
          </p:cNvPr>
          <p:cNvGrpSpPr/>
          <p:nvPr/>
        </p:nvGrpSpPr>
        <p:grpSpPr>
          <a:xfrm rot="16200000">
            <a:off x="8024953" y="2597208"/>
            <a:ext cx="890096" cy="4811078"/>
            <a:chOff x="6299060" y="1120140"/>
            <a:chExt cx="3119260" cy="4617720"/>
          </a:xfrm>
          <a:solidFill>
            <a:srgbClr val="3B4576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136A6CE-7AC8-5838-C623-80295D9D76AD}"/>
                </a:ext>
              </a:extLst>
            </p:cNvPr>
            <p:cNvSpPr/>
            <p:nvPr/>
          </p:nvSpPr>
          <p:spPr>
            <a:xfrm>
              <a:off x="6299060" y="1120140"/>
              <a:ext cx="2158363" cy="4617720"/>
            </a:xfrm>
            <a:prstGeom prst="roundRect">
              <a:avLst>
                <a:gd name="adj" fmla="val 1839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Rectangle: Top Corners Rounded 7">
              <a:extLst>
                <a:ext uri="{FF2B5EF4-FFF2-40B4-BE49-F238E27FC236}">
                  <a16:creationId xmlns:a16="http://schemas.microsoft.com/office/drawing/2014/main" id="{E1F669FC-971E-4DC8-3F5F-EE2DD4CD3EBF}"/>
                </a:ext>
              </a:extLst>
            </p:cNvPr>
            <p:cNvSpPr/>
            <p:nvPr/>
          </p:nvSpPr>
          <p:spPr>
            <a:xfrm>
              <a:off x="6936379" y="1120140"/>
              <a:ext cx="2481943" cy="4617720"/>
            </a:xfrm>
            <a:prstGeom prst="round2SameRect">
              <a:avLst>
                <a:gd name="adj1" fmla="val 50000"/>
                <a:gd name="adj2" fmla="val 1702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CDE1267-1D4E-0352-2BAF-C85ED5555412}"/>
              </a:ext>
            </a:extLst>
          </p:cNvPr>
          <p:cNvSpPr txBox="1"/>
          <p:nvPr/>
        </p:nvSpPr>
        <p:spPr>
          <a:xfrm>
            <a:off x="6167235" y="1042600"/>
            <a:ext cx="5028284" cy="29238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9A6500-3EE2-4F55-62F9-F727833E2F37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E1CF06-4050-7CBD-25CA-1B2A93503576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8A525DF-B4FB-0D1D-9DFB-89D97995CD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358" y="4655600"/>
            <a:ext cx="720797" cy="720797"/>
          </a:xfrm>
          <a:prstGeom prst="rect">
            <a:avLst/>
          </a:prstGeom>
          <a:effectLst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A97CB17-AD12-1E6E-EB95-323CAFE57091}"/>
              </a:ext>
            </a:extLst>
          </p:cNvPr>
          <p:cNvSpPr txBox="1"/>
          <p:nvPr/>
        </p:nvSpPr>
        <p:spPr>
          <a:xfrm>
            <a:off x="5646449" y="4468456"/>
            <a:ext cx="4244121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 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7290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E09CADA-01ED-5502-C5BD-88882CBA1C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F3CC016-3107-A82C-BA76-616B2736C9A0}"/>
              </a:ext>
            </a:extLst>
          </p:cNvPr>
          <p:cNvGrpSpPr/>
          <p:nvPr/>
        </p:nvGrpSpPr>
        <p:grpSpPr>
          <a:xfrm>
            <a:off x="779164" y="1288026"/>
            <a:ext cx="10633671" cy="4122891"/>
            <a:chOff x="1" y="1372088"/>
            <a:chExt cx="12192000" cy="4727087"/>
          </a:xfrm>
        </p:grpSpPr>
        <p:sp>
          <p:nvSpPr>
            <p:cNvPr id="3" name="Freeform 9">
              <a:extLst>
                <a:ext uri="{FF2B5EF4-FFF2-40B4-BE49-F238E27FC236}">
                  <a16:creationId xmlns:a16="http://schemas.microsoft.com/office/drawing/2014/main" id="{4382A5B9-8D2C-B11D-02C8-56306A5580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21861" y="1372088"/>
              <a:ext cx="1306232" cy="1263131"/>
            </a:xfrm>
            <a:custGeom>
              <a:avLst/>
              <a:gdLst>
                <a:gd name="T0" fmla="*/ 157 w 198"/>
                <a:gd name="T1" fmla="*/ 29 h 259"/>
                <a:gd name="T2" fmla="*/ 157 w 198"/>
                <a:gd name="T3" fmla="*/ 0 h 259"/>
                <a:gd name="T4" fmla="*/ 101 w 198"/>
                <a:gd name="T5" fmla="*/ 0 h 259"/>
                <a:gd name="T6" fmla="*/ 97 w 198"/>
                <a:gd name="T7" fmla="*/ 0 h 259"/>
                <a:gd name="T8" fmla="*/ 42 w 198"/>
                <a:gd name="T9" fmla="*/ 0 h 259"/>
                <a:gd name="T10" fmla="*/ 42 w 198"/>
                <a:gd name="T11" fmla="*/ 29 h 259"/>
                <a:gd name="T12" fmla="*/ 0 w 198"/>
                <a:gd name="T13" fmla="*/ 29 h 259"/>
                <a:gd name="T14" fmla="*/ 0 w 198"/>
                <a:gd name="T15" fmla="*/ 77 h 259"/>
                <a:gd name="T16" fmla="*/ 40 w 198"/>
                <a:gd name="T17" fmla="*/ 117 h 259"/>
                <a:gd name="T18" fmla="*/ 42 w 198"/>
                <a:gd name="T19" fmla="*/ 117 h 259"/>
                <a:gd name="T20" fmla="*/ 91 w 198"/>
                <a:gd name="T21" fmla="*/ 175 h 259"/>
                <a:gd name="T22" fmla="*/ 91 w 198"/>
                <a:gd name="T23" fmla="*/ 209 h 259"/>
                <a:gd name="T24" fmla="*/ 55 w 198"/>
                <a:gd name="T25" fmla="*/ 209 h 259"/>
                <a:gd name="T26" fmla="*/ 55 w 198"/>
                <a:gd name="T27" fmla="*/ 259 h 259"/>
                <a:gd name="T28" fmla="*/ 98 w 198"/>
                <a:gd name="T29" fmla="*/ 259 h 259"/>
                <a:gd name="T30" fmla="*/ 101 w 198"/>
                <a:gd name="T31" fmla="*/ 259 h 259"/>
                <a:gd name="T32" fmla="*/ 144 w 198"/>
                <a:gd name="T33" fmla="*/ 259 h 259"/>
                <a:gd name="T34" fmla="*/ 144 w 198"/>
                <a:gd name="T35" fmla="*/ 209 h 259"/>
                <a:gd name="T36" fmla="*/ 108 w 198"/>
                <a:gd name="T37" fmla="*/ 209 h 259"/>
                <a:gd name="T38" fmla="*/ 108 w 198"/>
                <a:gd name="T39" fmla="*/ 175 h 259"/>
                <a:gd name="T40" fmla="*/ 157 w 198"/>
                <a:gd name="T41" fmla="*/ 117 h 259"/>
                <a:gd name="T42" fmla="*/ 159 w 198"/>
                <a:gd name="T43" fmla="*/ 117 h 259"/>
                <a:gd name="T44" fmla="*/ 198 w 198"/>
                <a:gd name="T45" fmla="*/ 77 h 259"/>
                <a:gd name="T46" fmla="*/ 198 w 198"/>
                <a:gd name="T47" fmla="*/ 29 h 259"/>
                <a:gd name="T48" fmla="*/ 157 w 198"/>
                <a:gd name="T49" fmla="*/ 29 h 259"/>
                <a:gd name="T50" fmla="*/ 9 w 198"/>
                <a:gd name="T51" fmla="*/ 77 h 259"/>
                <a:gd name="T52" fmla="*/ 9 w 198"/>
                <a:gd name="T53" fmla="*/ 38 h 259"/>
                <a:gd name="T54" fmla="*/ 42 w 198"/>
                <a:gd name="T55" fmla="*/ 38 h 259"/>
                <a:gd name="T56" fmla="*/ 42 w 198"/>
                <a:gd name="T57" fmla="*/ 108 h 259"/>
                <a:gd name="T58" fmla="*/ 40 w 198"/>
                <a:gd name="T59" fmla="*/ 108 h 259"/>
                <a:gd name="T60" fmla="*/ 9 w 198"/>
                <a:gd name="T61" fmla="*/ 77 h 259"/>
                <a:gd name="T62" fmla="*/ 190 w 198"/>
                <a:gd name="T63" fmla="*/ 77 h 259"/>
                <a:gd name="T64" fmla="*/ 159 w 198"/>
                <a:gd name="T65" fmla="*/ 108 h 259"/>
                <a:gd name="T66" fmla="*/ 157 w 198"/>
                <a:gd name="T67" fmla="*/ 108 h 259"/>
                <a:gd name="T68" fmla="*/ 157 w 198"/>
                <a:gd name="T69" fmla="*/ 38 h 259"/>
                <a:gd name="T70" fmla="*/ 190 w 198"/>
                <a:gd name="T71" fmla="*/ 38 h 259"/>
                <a:gd name="T72" fmla="*/ 190 w 198"/>
                <a:gd name="T73" fmla="*/ 77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8" h="259">
                  <a:moveTo>
                    <a:pt x="157" y="29"/>
                  </a:moveTo>
                  <a:cubicBezTo>
                    <a:pt x="157" y="0"/>
                    <a:pt x="157" y="0"/>
                    <a:pt x="15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99"/>
                    <a:pt x="18" y="117"/>
                    <a:pt x="40" y="117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2" y="146"/>
                    <a:pt x="63" y="170"/>
                    <a:pt x="91" y="175"/>
                  </a:cubicBezTo>
                  <a:cubicBezTo>
                    <a:pt x="91" y="209"/>
                    <a:pt x="91" y="209"/>
                    <a:pt x="91" y="209"/>
                  </a:cubicBezTo>
                  <a:cubicBezTo>
                    <a:pt x="55" y="209"/>
                    <a:pt x="55" y="209"/>
                    <a:pt x="55" y="209"/>
                  </a:cubicBezTo>
                  <a:cubicBezTo>
                    <a:pt x="55" y="259"/>
                    <a:pt x="55" y="259"/>
                    <a:pt x="55" y="259"/>
                  </a:cubicBezTo>
                  <a:cubicBezTo>
                    <a:pt x="98" y="259"/>
                    <a:pt x="98" y="259"/>
                    <a:pt x="98" y="259"/>
                  </a:cubicBezTo>
                  <a:cubicBezTo>
                    <a:pt x="101" y="259"/>
                    <a:pt x="101" y="259"/>
                    <a:pt x="101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09"/>
                    <a:pt x="144" y="209"/>
                    <a:pt x="144" y="209"/>
                  </a:cubicBezTo>
                  <a:cubicBezTo>
                    <a:pt x="108" y="209"/>
                    <a:pt x="108" y="209"/>
                    <a:pt x="108" y="209"/>
                  </a:cubicBezTo>
                  <a:cubicBezTo>
                    <a:pt x="108" y="175"/>
                    <a:pt x="108" y="175"/>
                    <a:pt x="108" y="175"/>
                  </a:cubicBezTo>
                  <a:cubicBezTo>
                    <a:pt x="136" y="170"/>
                    <a:pt x="157" y="146"/>
                    <a:pt x="157" y="117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81" y="117"/>
                    <a:pt x="198" y="99"/>
                    <a:pt x="198" y="77"/>
                  </a:cubicBezTo>
                  <a:cubicBezTo>
                    <a:pt x="198" y="29"/>
                    <a:pt x="198" y="29"/>
                    <a:pt x="198" y="29"/>
                  </a:cubicBezTo>
                  <a:lnTo>
                    <a:pt x="157" y="29"/>
                  </a:lnTo>
                  <a:close/>
                  <a:moveTo>
                    <a:pt x="9" y="77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23" y="108"/>
                    <a:pt x="9" y="94"/>
                    <a:pt x="9" y="77"/>
                  </a:cubicBezTo>
                  <a:close/>
                  <a:moveTo>
                    <a:pt x="190" y="77"/>
                  </a:moveTo>
                  <a:cubicBezTo>
                    <a:pt x="190" y="94"/>
                    <a:pt x="176" y="108"/>
                    <a:pt x="159" y="108"/>
                  </a:cubicBezTo>
                  <a:cubicBezTo>
                    <a:pt x="157" y="108"/>
                    <a:pt x="157" y="108"/>
                    <a:pt x="157" y="108"/>
                  </a:cubicBezTo>
                  <a:cubicBezTo>
                    <a:pt x="157" y="38"/>
                    <a:pt x="157" y="38"/>
                    <a:pt x="157" y="38"/>
                  </a:cubicBezTo>
                  <a:cubicBezTo>
                    <a:pt x="190" y="38"/>
                    <a:pt x="190" y="38"/>
                    <a:pt x="190" y="38"/>
                  </a:cubicBezTo>
                  <a:lnTo>
                    <a:pt x="190" y="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7200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9F0069A-F03D-DA5C-9B7F-126A521D5418}"/>
                </a:ext>
              </a:extLst>
            </p:cNvPr>
            <p:cNvGrpSpPr/>
            <p:nvPr/>
          </p:nvGrpSpPr>
          <p:grpSpPr>
            <a:xfrm>
              <a:off x="387356" y="2151041"/>
              <a:ext cx="8148672" cy="2241797"/>
              <a:chOff x="660876" y="2068713"/>
              <a:chExt cx="7417784" cy="2040721"/>
            </a:xfrm>
            <a:solidFill>
              <a:schemeClr val="accent2">
                <a:lumMod val="90000"/>
              </a:schemeClr>
            </a:solidFill>
            <a:effectLst/>
          </p:grpSpPr>
          <p:sp>
            <p:nvSpPr>
              <p:cNvPr id="5" name="Freeform 10">
                <a:extLst>
                  <a:ext uri="{FF2B5EF4-FFF2-40B4-BE49-F238E27FC236}">
                    <a16:creationId xmlns:a16="http://schemas.microsoft.com/office/drawing/2014/main" id="{BEED9087-EEFF-00B7-69FC-F19FA12CC936}"/>
                  </a:ext>
                </a:extLst>
              </p:cNvPr>
              <p:cNvSpPr>
                <a:spLocks/>
              </p:cNvSpPr>
              <p:nvPr/>
            </p:nvSpPr>
            <p:spPr bwMode="auto">
              <a:xfrm rot="285416">
                <a:off x="7659121" y="2205479"/>
                <a:ext cx="419539" cy="530582"/>
              </a:xfrm>
              <a:custGeom>
                <a:avLst/>
                <a:gdLst>
                  <a:gd name="T0" fmla="*/ 148 w 314"/>
                  <a:gd name="T1" fmla="*/ 437 h 437"/>
                  <a:gd name="T2" fmla="*/ 0 w 314"/>
                  <a:gd name="T3" fmla="*/ 0 h 437"/>
                  <a:gd name="T4" fmla="*/ 314 w 314"/>
                  <a:gd name="T5" fmla="*/ 150 h 437"/>
                  <a:gd name="T6" fmla="*/ 148 w 314"/>
                  <a:gd name="T7" fmla="*/ 43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437">
                    <a:moveTo>
                      <a:pt x="148" y="437"/>
                    </a:moveTo>
                    <a:lnTo>
                      <a:pt x="0" y="0"/>
                    </a:lnTo>
                    <a:lnTo>
                      <a:pt x="314" y="150"/>
                    </a:lnTo>
                    <a:lnTo>
                      <a:pt x="148" y="4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6" name="Freeform 11">
                <a:extLst>
                  <a:ext uri="{FF2B5EF4-FFF2-40B4-BE49-F238E27FC236}">
                    <a16:creationId xmlns:a16="http://schemas.microsoft.com/office/drawing/2014/main" id="{21CBD3BB-3146-ABC6-C242-2FC8E7F5BA7D}"/>
                  </a:ext>
                </a:extLst>
              </p:cNvPr>
              <p:cNvSpPr>
                <a:spLocks/>
              </p:cNvSpPr>
              <p:nvPr/>
            </p:nvSpPr>
            <p:spPr bwMode="auto">
              <a:xfrm rot="285416">
                <a:off x="660876" y="2068713"/>
                <a:ext cx="7083987" cy="2040721"/>
              </a:xfrm>
              <a:custGeom>
                <a:avLst/>
                <a:gdLst>
                  <a:gd name="T0" fmla="*/ 0 w 3655"/>
                  <a:gd name="T1" fmla="*/ 1069 h 1069"/>
                  <a:gd name="T2" fmla="*/ 3601 w 3655"/>
                  <a:gd name="T3" fmla="*/ 0 h 1069"/>
                  <a:gd name="T4" fmla="*/ 3655 w 3655"/>
                  <a:gd name="T5" fmla="*/ 156 h 1069"/>
                  <a:gd name="T6" fmla="*/ 0 w 3655"/>
                  <a:gd name="T7" fmla="*/ 1069 h 1069"/>
                  <a:gd name="connsiteX0" fmla="*/ 0 w 12930"/>
                  <a:gd name="connsiteY0" fmla="*/ 14937 h 14937"/>
                  <a:gd name="connsiteX1" fmla="*/ 12782 w 12930"/>
                  <a:gd name="connsiteY1" fmla="*/ 0 h 14937"/>
                  <a:gd name="connsiteX2" fmla="*/ 12930 w 12930"/>
                  <a:gd name="connsiteY2" fmla="*/ 1459 h 14937"/>
                  <a:gd name="connsiteX3" fmla="*/ 0 w 12930"/>
                  <a:gd name="connsiteY3" fmla="*/ 14937 h 14937"/>
                  <a:gd name="connsiteX0" fmla="*/ 0 w 14506"/>
                  <a:gd name="connsiteY0" fmla="*/ 15723 h 15723"/>
                  <a:gd name="connsiteX1" fmla="*/ 14358 w 14506"/>
                  <a:gd name="connsiteY1" fmla="*/ 0 h 15723"/>
                  <a:gd name="connsiteX2" fmla="*/ 14506 w 14506"/>
                  <a:gd name="connsiteY2" fmla="*/ 1459 h 15723"/>
                  <a:gd name="connsiteX3" fmla="*/ 0 w 14506"/>
                  <a:gd name="connsiteY3" fmla="*/ 15723 h 1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06" h="15723">
                    <a:moveTo>
                      <a:pt x="0" y="15723"/>
                    </a:moveTo>
                    <a:lnTo>
                      <a:pt x="14358" y="0"/>
                    </a:lnTo>
                    <a:cubicBezTo>
                      <a:pt x="14407" y="486"/>
                      <a:pt x="14457" y="973"/>
                      <a:pt x="14506" y="1459"/>
                    </a:cubicBezTo>
                    <a:lnTo>
                      <a:pt x="0" y="1572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</p:grp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EB0FE1B4-7131-04D8-6DEC-34899D7EE310}"/>
                </a:ext>
              </a:extLst>
            </p:cNvPr>
            <p:cNvSpPr/>
            <p:nvPr/>
          </p:nvSpPr>
          <p:spPr>
            <a:xfrm rot="16200000">
              <a:off x="524255" y="3697349"/>
              <a:ext cx="1877572" cy="2926080"/>
            </a:xfrm>
            <a:prstGeom prst="roundRect">
              <a:avLst>
                <a:gd name="adj" fmla="val 50000"/>
              </a:avLst>
            </a:prstGeom>
            <a:solidFill>
              <a:srgbClr val="C8AA8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16939DE-7B1B-7BCE-8AFE-8851BE1BEDC1}"/>
                </a:ext>
              </a:extLst>
            </p:cNvPr>
            <p:cNvSpPr/>
            <p:nvPr/>
          </p:nvSpPr>
          <p:spPr>
            <a:xfrm rot="16200000">
              <a:off x="2802237" y="3340058"/>
              <a:ext cx="2327274" cy="3190960"/>
            </a:xfrm>
            <a:prstGeom prst="roundRect">
              <a:avLst>
                <a:gd name="adj" fmla="val 50000"/>
              </a:avLst>
            </a:prstGeom>
            <a:solidFill>
              <a:srgbClr val="3B457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3CA499C-D659-4EDC-DCD8-63B4BBC3D1DA}"/>
                </a:ext>
              </a:extLst>
            </p:cNvPr>
            <p:cNvSpPr/>
            <p:nvPr/>
          </p:nvSpPr>
          <p:spPr>
            <a:xfrm rot="16200000">
              <a:off x="5309161" y="2830389"/>
              <a:ext cx="2784480" cy="3753089"/>
            </a:xfrm>
            <a:prstGeom prst="roundRect">
              <a:avLst>
                <a:gd name="adj" fmla="val 50000"/>
              </a:avLst>
            </a:prstGeom>
            <a:solidFill>
              <a:srgbClr val="C8AA8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C4EB99F2-EC1B-D728-AC97-A874F4F56DD4}"/>
                </a:ext>
              </a:extLst>
            </p:cNvPr>
            <p:cNvSpPr/>
            <p:nvPr/>
          </p:nvSpPr>
          <p:spPr>
            <a:xfrm rot="16200000">
              <a:off x="8486039" y="2393212"/>
              <a:ext cx="3177879" cy="4234045"/>
            </a:xfrm>
            <a:prstGeom prst="roundRect">
              <a:avLst>
                <a:gd name="adj" fmla="val 50000"/>
              </a:avLst>
            </a:prstGeom>
            <a:solidFill>
              <a:srgbClr val="3B457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1" name="Picture 10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0F2FD2C2-0C50-1C08-5556-3DD052DA0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700" y="4403004"/>
              <a:ext cx="959981" cy="959981"/>
            </a:xfrm>
            <a:prstGeom prst="rect">
              <a:avLst/>
            </a:prstGeom>
            <a:effectLst/>
          </p:spPr>
        </p:pic>
        <p:pic>
          <p:nvPicPr>
            <p:cNvPr id="12" name="Picture 11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38A5FD5F-BF59-793A-99AB-E411C56ABC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0973" y="4076591"/>
              <a:ext cx="961200" cy="961200"/>
            </a:xfrm>
            <a:prstGeom prst="rect">
              <a:avLst/>
            </a:prstGeom>
            <a:effectLst/>
          </p:spPr>
        </p:pic>
        <p:pic>
          <p:nvPicPr>
            <p:cNvPr id="13" name="Picture 12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34C35176-A39E-2019-40B5-110A0A77E6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2699" y="3606873"/>
              <a:ext cx="961200" cy="961200"/>
            </a:xfrm>
            <a:prstGeom prst="rect">
              <a:avLst/>
            </a:prstGeom>
            <a:effectLst/>
          </p:spPr>
        </p:pic>
        <p:pic>
          <p:nvPicPr>
            <p:cNvPr id="14" name="Picture 13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0EAE7B7E-7F22-DB28-B3D1-4C925F09B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4378" y="3251689"/>
              <a:ext cx="961200" cy="961200"/>
            </a:xfrm>
            <a:prstGeom prst="rect">
              <a:avLst/>
            </a:prstGeom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C24103B-0B6B-10C6-BA4C-7EAE1EDCD927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46F7C8-899B-6929-FBC1-FADD9862881E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47B561-BEFF-EBAD-325F-E3349121958A}"/>
              </a:ext>
            </a:extLst>
          </p:cNvPr>
          <p:cNvSpPr txBox="1"/>
          <p:nvPr/>
        </p:nvSpPr>
        <p:spPr>
          <a:xfrm>
            <a:off x="7835747" y="4196625"/>
            <a:ext cx="33086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3F3093-CE47-D597-65FA-A8257D7FE5E4}"/>
              </a:ext>
            </a:extLst>
          </p:cNvPr>
          <p:cNvSpPr txBox="1"/>
          <p:nvPr/>
        </p:nvSpPr>
        <p:spPr>
          <a:xfrm>
            <a:off x="4873831" y="4547819"/>
            <a:ext cx="33086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137EE84-083C-70D7-8A5F-6E20F25CE146}"/>
              </a:ext>
            </a:extLst>
          </p:cNvPr>
          <p:cNvSpPr txBox="1"/>
          <p:nvPr/>
        </p:nvSpPr>
        <p:spPr>
          <a:xfrm>
            <a:off x="2449482" y="4770878"/>
            <a:ext cx="330862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BC8126-F97D-BC3C-AE9D-404A7D613FFE}"/>
              </a:ext>
            </a:extLst>
          </p:cNvPr>
          <p:cNvSpPr txBox="1"/>
          <p:nvPr/>
        </p:nvSpPr>
        <p:spPr>
          <a:xfrm>
            <a:off x="312378" y="4885229"/>
            <a:ext cx="330862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062B43-4518-C6D4-D5B3-5CBA777214D4}"/>
              </a:ext>
            </a:extLst>
          </p:cNvPr>
          <p:cNvSpPr txBox="1"/>
          <p:nvPr/>
        </p:nvSpPr>
        <p:spPr>
          <a:xfrm>
            <a:off x="760631" y="819776"/>
            <a:ext cx="540060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8834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9985F3-5DF3-2EB3-C7FF-7B5B57A32B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9</a:t>
            </a:fld>
            <a:endParaRPr lang="en-US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3D Model 5" descr="The Earth">
                <a:extLst>
                  <a:ext uri="{FF2B5EF4-FFF2-40B4-BE49-F238E27FC236}">
                    <a16:creationId xmlns:a16="http://schemas.microsoft.com/office/drawing/2014/main" id="{8EA41C42-81EF-E177-0C75-39022055BE4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68456760"/>
                  </p:ext>
                </p:extLst>
              </p:nvPr>
            </p:nvGraphicFramePr>
            <p:xfrm>
              <a:off x="4053596" y="1087054"/>
              <a:ext cx="4084807" cy="414193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084807" cy="4141938"/>
                    </a:xfrm>
                    <a:prstGeom prst="rect">
                      <a:avLst/>
                    </a:prstGeom>
                  </am3d:spPr>
                  <am3d:camera>
                    <am3d:pos x="0" y="0" z="805163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4920067" d="1000000"/>
                    <am3d:preTrans dx="19744" dy="-17995985" dz="103"/>
                    <am3d:scale>
                      <am3d:sx n="1000000" d="1000000"/>
                      <am3d:sy n="1000000" d="1000000"/>
                      <am3d:sz n="1000000" d="1000000"/>
                    </am3d:scale>
                    <am3d:rot ax="1629859" ay="1968467" az="93226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734122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3D Model 5" descr="The Earth">
                <a:extLst>
                  <a:ext uri="{FF2B5EF4-FFF2-40B4-BE49-F238E27FC236}">
                    <a16:creationId xmlns:a16="http://schemas.microsoft.com/office/drawing/2014/main" id="{8EA41C42-81EF-E177-0C75-39022055BE4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53596" y="1087054"/>
                <a:ext cx="4084807" cy="4141938"/>
              </a:xfrm>
              <a:prstGeom prst="rect">
                <a:avLst/>
              </a:prstGeom>
            </p:spPr>
          </p:pic>
        </mc:Fallback>
      </mc:AlternateContent>
      <p:grpSp>
        <p:nvGrpSpPr>
          <p:cNvPr id="3" name="Group 2">
            <a:extLst>
              <a:ext uri="{FF2B5EF4-FFF2-40B4-BE49-F238E27FC236}">
                <a16:creationId xmlns:a16="http://schemas.microsoft.com/office/drawing/2014/main" id="{11FFA7AC-0C1B-AC33-C435-EEA1CFC1FE34}"/>
              </a:ext>
            </a:extLst>
          </p:cNvPr>
          <p:cNvGrpSpPr/>
          <p:nvPr/>
        </p:nvGrpSpPr>
        <p:grpSpPr>
          <a:xfrm>
            <a:off x="8135230" y="803587"/>
            <a:ext cx="3478393" cy="2635332"/>
            <a:chOff x="8135230" y="803587"/>
            <a:chExt cx="3478393" cy="263533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7EC26AB-E795-3212-7056-6956F07B1ED1}"/>
                </a:ext>
              </a:extLst>
            </p:cNvPr>
            <p:cNvSpPr/>
            <p:nvPr/>
          </p:nvSpPr>
          <p:spPr>
            <a:xfrm rot="16200000">
              <a:off x="9636197" y="-697380"/>
              <a:ext cx="476459" cy="3478393"/>
            </a:xfrm>
            <a:prstGeom prst="rect">
              <a:avLst/>
            </a:prstGeom>
            <a:solidFill>
              <a:srgbClr val="3B45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B0DE12D-252E-B8F6-16F9-520219985247}"/>
                </a:ext>
              </a:extLst>
            </p:cNvPr>
            <p:cNvSpPr/>
            <p:nvPr/>
          </p:nvSpPr>
          <p:spPr>
            <a:xfrm>
              <a:off x="8135230" y="1286029"/>
              <a:ext cx="3478389" cy="215289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4FB6556-9CE9-11FD-D4A4-29E9BE0F179D}"/>
                </a:ext>
              </a:extLst>
            </p:cNvPr>
            <p:cNvSpPr txBox="1"/>
            <p:nvPr/>
          </p:nvSpPr>
          <p:spPr>
            <a:xfrm>
              <a:off x="8263046" y="1451084"/>
              <a:ext cx="3350576" cy="1692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fa-IR" sz="1600" dirty="0">
                  <a:latin typeface="Vazir" panose="020B0603030804020204" pitchFamily="34" charset="-78"/>
                  <a:cs typeface="Vazir" panose="020B0603030804020204" pitchFamily="34" charset="-78"/>
                </a:rPr>
                <a:t>.</a:t>
              </a:r>
              <a:endParaRPr lang="en-US" sz="16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0AAD3CD-5E93-7DDF-33A2-A32D3FE1A21F}"/>
              </a:ext>
            </a:extLst>
          </p:cNvPr>
          <p:cNvGrpSpPr/>
          <p:nvPr/>
        </p:nvGrpSpPr>
        <p:grpSpPr>
          <a:xfrm>
            <a:off x="578377" y="2587149"/>
            <a:ext cx="3478393" cy="2635332"/>
            <a:chOff x="578377" y="2587149"/>
            <a:chExt cx="3478393" cy="263533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A5ED126-8AF6-0410-B2F0-FB1709BA4F18}"/>
                </a:ext>
              </a:extLst>
            </p:cNvPr>
            <p:cNvSpPr/>
            <p:nvPr/>
          </p:nvSpPr>
          <p:spPr>
            <a:xfrm rot="16200000">
              <a:off x="2079344" y="1086182"/>
              <a:ext cx="476459" cy="3478393"/>
            </a:xfrm>
            <a:prstGeom prst="rect">
              <a:avLst/>
            </a:prstGeom>
            <a:solidFill>
              <a:srgbClr val="C8A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50E3941-E559-961E-95F2-C8ECB3BB4771}"/>
                </a:ext>
              </a:extLst>
            </p:cNvPr>
            <p:cNvSpPr/>
            <p:nvPr/>
          </p:nvSpPr>
          <p:spPr>
            <a:xfrm>
              <a:off x="578377" y="3069591"/>
              <a:ext cx="3478389" cy="215289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EE1B7B6-7988-9D30-3DD3-61FA7AF9B57C}"/>
                </a:ext>
              </a:extLst>
            </p:cNvPr>
            <p:cNvSpPr txBox="1"/>
            <p:nvPr/>
          </p:nvSpPr>
          <p:spPr>
            <a:xfrm>
              <a:off x="706193" y="3234646"/>
              <a:ext cx="3350576" cy="1692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fa-IR" sz="1600" dirty="0">
                  <a:latin typeface="Vazir" panose="020B0603030804020204" pitchFamily="34" charset="-78"/>
                  <a:cs typeface="Vazir" panose="020B0603030804020204" pitchFamily="34" charset="-78"/>
                </a:rPr>
                <a:t>.</a:t>
              </a:r>
              <a:endParaRPr lang="en-US" sz="16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F5BA540E-F8D1-CE4A-9CEE-3A87C4D2FEBA}"/>
              </a:ext>
            </a:extLst>
          </p:cNvPr>
          <p:cNvSpPr txBox="1"/>
          <p:nvPr/>
        </p:nvSpPr>
        <p:spPr>
          <a:xfrm>
            <a:off x="0" y="595505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3B457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|     دانشجوی جامع شناسی دانشگاه تهران</a:t>
            </a:r>
            <a:endParaRPr lang="en-US" b="1" dirty="0">
              <a:solidFill>
                <a:srgbClr val="3B457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8D1B8D-AADE-C039-31A6-C0FE23B5E614}"/>
              </a:ext>
            </a:extLst>
          </p:cNvPr>
          <p:cNvSpPr txBox="1"/>
          <p:nvPr/>
        </p:nvSpPr>
        <p:spPr>
          <a:xfrm>
            <a:off x="1217720" y="-736"/>
            <a:ext cx="975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موضوع ارائه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0881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</TotalTime>
  <Words>3514</Words>
  <Application>Microsoft Office PowerPoint</Application>
  <PresentationFormat>Widescreen</PresentationFormat>
  <Paragraphs>398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3" baseType="lpstr">
      <vt:lpstr>Arial</vt:lpstr>
      <vt:lpstr>B Titr (Body)</vt:lpstr>
      <vt:lpstr>Calibri</vt:lpstr>
      <vt:lpstr>Calibri Light</vt:lpstr>
      <vt:lpstr>Gill Sans</vt:lpstr>
      <vt:lpstr>Lato</vt:lpstr>
      <vt:lpstr>Lato Light</vt:lpstr>
      <vt:lpstr>Poppins</vt:lpstr>
      <vt:lpstr>Segoe UI Light</vt:lpstr>
      <vt:lpstr>Shabnam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82</cp:revision>
  <dcterms:created xsi:type="dcterms:W3CDTF">2024-12-02T12:00:07Z</dcterms:created>
  <dcterms:modified xsi:type="dcterms:W3CDTF">2024-12-04T13:51:43Z</dcterms:modified>
</cp:coreProperties>
</file>