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81" r:id="rId11"/>
    <p:sldId id="282" r:id="rId12"/>
    <p:sldId id="269" r:id="rId13"/>
    <p:sldId id="270" r:id="rId14"/>
    <p:sldId id="274" r:id="rId15"/>
    <p:sldId id="280" r:id="rId16"/>
  </p:sldIdLst>
  <p:sldSz cx="9144000" cy="5143500" type="screen16x9"/>
  <p:notesSz cx="6858000" cy="9144000"/>
  <p:embeddedFontLst>
    <p:embeddedFont>
      <p:font typeface="Calistoga" panose="020B0604020202020204" charset="0"/>
      <p:regular r:id="rId19"/>
    </p:embeddedFont>
    <p:embeddedFont>
      <p:font typeface="Shabnam" panose="020B0603030804020204" pitchFamily="34" charset="-78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AD21"/>
    <a:srgbClr val="C144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7470E3-FB18-4520-AF49-59C6B62BB195}">
  <a:tblStyle styleId="{2D7470E3-FB18-4520-AF49-59C6B62BB19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8" d="100"/>
          <a:sy n="88" d="100"/>
        </p:scale>
        <p:origin x="1234" y="31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15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013FF6C-61B8-BBB2-DC2E-F5697479B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0FE2C2-C0C1-A2EF-0827-A7B9B81E625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A6510894-CDE6-4992-BD7E-63F62F825465}" type="datetimeFigureOut">
              <a:rPr lang="fa-IR" smtClean="0"/>
              <a:t>06/06/1446</a:t>
            </a:fld>
            <a:endParaRPr lang="fa-I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F33E06-F339-ACEF-6E4E-D8B60ACC83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B7A676-74AA-2DC6-8F08-B2062665B3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67197493-274D-48C9-AA75-D8594A14BCA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23237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466e8ec2cb_3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1466e8ec2cb_3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380b09b975_1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1380b09b975_1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27725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fe3f6bb0d1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fe3f6bb0d1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fe3f6bb0d1_1_10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fe3f6bb0d1_1_10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1468a77286d_3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9" name="Google Shape;759;g1468a77286d_3_2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g1380b09b975_1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9" name="Google Shape;919;g1380b09b975_1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fe3f6bb0d1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fe3f6bb0d1_0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380b09b975_1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1380b09b975_1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380b09b975_1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1380b09b975_1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1380b09b975_1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1380b09b975_1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1380b09b975_1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1380b09b975_1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1468a77286d_3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1468a77286d_3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468a77286d_3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1468a77286d_3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468a77286d_3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1468a77286d_3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/>
          <p:nvPr/>
        </p:nvSpPr>
        <p:spPr>
          <a:xfrm>
            <a:off x="56253" y="3759052"/>
            <a:ext cx="5193500" cy="1328982"/>
          </a:xfrm>
          <a:custGeom>
            <a:avLst/>
            <a:gdLst/>
            <a:ahLst/>
            <a:cxnLst/>
            <a:rect l="l" t="t" r="r" b="b"/>
            <a:pathLst>
              <a:path w="207740" h="55196" extrusionOk="0">
                <a:moveTo>
                  <a:pt x="0" y="0"/>
                </a:moveTo>
                <a:lnTo>
                  <a:pt x="0" y="55196"/>
                </a:lnTo>
                <a:lnTo>
                  <a:pt x="207740" y="5515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  <p:sp>
        <p:nvSpPr>
          <p:cNvPr id="13" name="Google Shape;13;p2"/>
          <p:cNvSpPr/>
          <p:nvPr/>
        </p:nvSpPr>
        <p:spPr>
          <a:xfrm>
            <a:off x="4104759" y="55466"/>
            <a:ext cx="4982989" cy="3649102"/>
          </a:xfrm>
          <a:custGeom>
            <a:avLst/>
            <a:gdLst/>
            <a:ahLst/>
            <a:cxnLst/>
            <a:rect l="l" t="t" r="r" b="b"/>
            <a:pathLst>
              <a:path w="198882" h="145542" extrusionOk="0">
                <a:moveTo>
                  <a:pt x="0" y="0"/>
                </a:moveTo>
                <a:lnTo>
                  <a:pt x="198882" y="0"/>
                </a:lnTo>
                <a:lnTo>
                  <a:pt x="198882" y="145542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 userDrawn="1">
  <p:cSld name="CUSTOM_3_1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4"/>
          <p:cNvSpPr/>
          <p:nvPr/>
        </p:nvSpPr>
        <p:spPr>
          <a:xfrm flipH="1">
            <a:off x="753675" y="55524"/>
            <a:ext cx="8334966" cy="5032452"/>
          </a:xfrm>
          <a:custGeom>
            <a:avLst/>
            <a:gdLst/>
            <a:ahLst/>
            <a:cxnLst/>
            <a:rect l="l" t="t" r="r" b="b"/>
            <a:pathLst>
              <a:path w="333432" h="200736" extrusionOk="0">
                <a:moveTo>
                  <a:pt x="333432" y="0"/>
                </a:moveTo>
                <a:lnTo>
                  <a:pt x="0" y="0"/>
                </a:lnTo>
                <a:lnTo>
                  <a:pt x="0" y="200736"/>
                </a:lnTo>
                <a:lnTo>
                  <a:pt x="325162" y="200736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 userDrawn="1">
  <p:cSld name="CUSTOM_3_1_1_1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6"/>
          <p:cNvSpPr/>
          <p:nvPr/>
        </p:nvSpPr>
        <p:spPr>
          <a:xfrm>
            <a:off x="56450" y="3801450"/>
            <a:ext cx="5194200" cy="1286600"/>
          </a:xfrm>
          <a:custGeom>
            <a:avLst/>
            <a:gdLst/>
            <a:ahLst/>
            <a:cxnLst/>
            <a:rect l="l" t="t" r="r" b="b"/>
            <a:pathLst>
              <a:path w="207768" h="51464" extrusionOk="0">
                <a:moveTo>
                  <a:pt x="0" y="0"/>
                </a:moveTo>
                <a:lnTo>
                  <a:pt x="28" y="51464"/>
                </a:lnTo>
                <a:lnTo>
                  <a:pt x="207768" y="51419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  <p:cxnSp>
        <p:nvCxnSpPr>
          <p:cNvPr id="170" name="Google Shape;170;p26"/>
          <p:cNvCxnSpPr/>
          <p:nvPr/>
        </p:nvCxnSpPr>
        <p:spPr>
          <a:xfrm>
            <a:off x="2842525" y="55450"/>
            <a:ext cx="21426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171" name="Google Shape;171;p26"/>
          <p:cNvCxnSpPr/>
          <p:nvPr/>
        </p:nvCxnSpPr>
        <p:spPr>
          <a:xfrm>
            <a:off x="9088650" y="1420250"/>
            <a:ext cx="0" cy="2326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2" name="Google Shape;172;p26"/>
          <p:cNvCxnSpPr/>
          <p:nvPr/>
        </p:nvCxnSpPr>
        <p:spPr>
          <a:xfrm>
            <a:off x="55350" y="1399899"/>
            <a:ext cx="0" cy="1170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BLANK_1_1_1_2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27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8"/>
          <p:cNvSpPr/>
          <p:nvPr/>
        </p:nvSpPr>
        <p:spPr>
          <a:xfrm>
            <a:off x="55775" y="55513"/>
            <a:ext cx="9032450" cy="5032475"/>
          </a:xfrm>
          <a:custGeom>
            <a:avLst/>
            <a:gdLst/>
            <a:ahLst/>
            <a:cxnLst/>
            <a:rect l="l" t="t" r="r" b="b"/>
            <a:pathLst>
              <a:path w="361298" h="201299" extrusionOk="0">
                <a:moveTo>
                  <a:pt x="30166" y="51"/>
                </a:moveTo>
                <a:lnTo>
                  <a:pt x="0" y="74"/>
                </a:lnTo>
                <a:lnTo>
                  <a:pt x="28" y="201299"/>
                </a:lnTo>
                <a:lnTo>
                  <a:pt x="361298" y="201299"/>
                </a:lnTo>
                <a:lnTo>
                  <a:pt x="361298" y="0"/>
                </a:lnTo>
                <a:lnTo>
                  <a:pt x="70024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  <p:pic>
        <p:nvPicPr>
          <p:cNvPr id="189" name="Google Shape;189;p28"/>
          <p:cNvPicPr preferRelativeResize="0"/>
          <p:nvPr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-2350684">
            <a:off x="8112163" y="3388139"/>
            <a:ext cx="695573" cy="604100"/>
          </a:xfrm>
          <a:prstGeom prst="rect">
            <a:avLst/>
          </a:prstGeom>
          <a:noFill/>
          <a:ln>
            <a:noFill/>
          </a:ln>
          <a:effectLst>
            <a:outerShdw blurRad="242888" dist="171450" dir="7560000" algn="bl" rotWithShape="0">
              <a:srgbClr val="000000">
                <a:alpha val="39000"/>
              </a:srgbClr>
            </a:outerShdw>
          </a:effectLst>
        </p:spPr>
      </p:pic>
      <p:pic>
        <p:nvPicPr>
          <p:cNvPr id="190" name="Google Shape;190;p28"/>
          <p:cNvPicPr preferRelativeResize="0"/>
          <p:nvPr/>
        </p:nvPicPr>
        <p:blipFill rotWithShape="1">
          <a:blip r:embed="rId4">
            <a:alphaModFix/>
          </a:blip>
          <a:srcRect l="76667" t="25272" r="16442" b="65317"/>
          <a:stretch/>
        </p:blipFill>
        <p:spPr>
          <a:xfrm>
            <a:off x="239279" y="776125"/>
            <a:ext cx="629976" cy="483975"/>
          </a:xfrm>
          <a:prstGeom prst="rect">
            <a:avLst/>
          </a:prstGeom>
          <a:noFill/>
          <a:ln>
            <a:noFill/>
          </a:ln>
          <a:effectLst>
            <a:outerShdw blurRad="242888" dist="123825" dir="7560000" algn="bl" rotWithShape="0">
              <a:srgbClr val="000000">
                <a:alpha val="66000"/>
              </a:srgbClr>
            </a:outerShdw>
          </a:effec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32"/>
          <p:cNvSpPr/>
          <p:nvPr/>
        </p:nvSpPr>
        <p:spPr>
          <a:xfrm>
            <a:off x="55913" y="51850"/>
            <a:ext cx="9032175" cy="5039800"/>
          </a:xfrm>
          <a:custGeom>
            <a:avLst/>
            <a:gdLst/>
            <a:ahLst/>
            <a:cxnLst/>
            <a:rect l="l" t="t" r="r" b="b"/>
            <a:pathLst>
              <a:path w="361287" h="201592" extrusionOk="0">
                <a:moveTo>
                  <a:pt x="140966" y="0"/>
                </a:moveTo>
                <a:lnTo>
                  <a:pt x="361287" y="167"/>
                </a:lnTo>
                <a:lnTo>
                  <a:pt x="361287" y="201592"/>
                </a:lnTo>
                <a:lnTo>
                  <a:pt x="25" y="201592"/>
                </a:lnTo>
                <a:lnTo>
                  <a:pt x="0" y="131944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3"/>
          <p:cNvSpPr/>
          <p:nvPr/>
        </p:nvSpPr>
        <p:spPr>
          <a:xfrm>
            <a:off x="57150" y="55524"/>
            <a:ext cx="8334966" cy="5032452"/>
          </a:xfrm>
          <a:custGeom>
            <a:avLst/>
            <a:gdLst/>
            <a:ahLst/>
            <a:cxnLst/>
            <a:rect l="l" t="t" r="r" b="b"/>
            <a:pathLst>
              <a:path w="333432" h="200736" extrusionOk="0">
                <a:moveTo>
                  <a:pt x="333432" y="0"/>
                </a:moveTo>
                <a:lnTo>
                  <a:pt x="0" y="0"/>
                </a:lnTo>
                <a:lnTo>
                  <a:pt x="0" y="200736"/>
                </a:lnTo>
                <a:lnTo>
                  <a:pt x="325162" y="200736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/>
          <p:nvPr/>
        </p:nvSpPr>
        <p:spPr>
          <a:xfrm>
            <a:off x="56253" y="3759052"/>
            <a:ext cx="5193500" cy="1328982"/>
          </a:xfrm>
          <a:custGeom>
            <a:avLst/>
            <a:gdLst/>
            <a:ahLst/>
            <a:cxnLst/>
            <a:rect l="l" t="t" r="r" b="b"/>
            <a:pathLst>
              <a:path w="207740" h="55196" extrusionOk="0">
                <a:moveTo>
                  <a:pt x="0" y="0"/>
                </a:moveTo>
                <a:lnTo>
                  <a:pt x="0" y="55196"/>
                </a:lnTo>
                <a:lnTo>
                  <a:pt x="207740" y="5515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  <p:sp>
        <p:nvSpPr>
          <p:cNvPr id="20" name="Google Shape;20;p3"/>
          <p:cNvSpPr/>
          <p:nvPr/>
        </p:nvSpPr>
        <p:spPr>
          <a:xfrm>
            <a:off x="4104759" y="55466"/>
            <a:ext cx="4982989" cy="3649102"/>
          </a:xfrm>
          <a:custGeom>
            <a:avLst/>
            <a:gdLst/>
            <a:ahLst/>
            <a:cxnLst/>
            <a:rect l="l" t="t" r="r" b="b"/>
            <a:pathLst>
              <a:path w="198882" h="145542" extrusionOk="0">
                <a:moveTo>
                  <a:pt x="0" y="0"/>
                </a:moveTo>
                <a:lnTo>
                  <a:pt x="198882" y="0"/>
                </a:lnTo>
                <a:lnTo>
                  <a:pt x="198882" y="145542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" name="Google Shape;38;p6"/>
          <p:cNvCxnSpPr/>
          <p:nvPr/>
        </p:nvCxnSpPr>
        <p:spPr>
          <a:xfrm rot="10800000">
            <a:off x="761450" y="58075"/>
            <a:ext cx="7621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39" name="Google Shape;39;p6"/>
          <p:cNvCxnSpPr/>
          <p:nvPr/>
        </p:nvCxnSpPr>
        <p:spPr>
          <a:xfrm rot="10800000">
            <a:off x="958600" y="5087050"/>
            <a:ext cx="72267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 userDrawn="1">
  <p:cSld name="SECTION_TITLE_AND_DESCRI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27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9"/>
          <p:cNvSpPr/>
          <p:nvPr/>
        </p:nvSpPr>
        <p:spPr>
          <a:xfrm>
            <a:off x="55775" y="55513"/>
            <a:ext cx="9032450" cy="5032475"/>
          </a:xfrm>
          <a:custGeom>
            <a:avLst/>
            <a:gdLst/>
            <a:ahLst/>
            <a:cxnLst/>
            <a:rect l="l" t="t" r="r" b="b"/>
            <a:pathLst>
              <a:path w="361298" h="201299" extrusionOk="0">
                <a:moveTo>
                  <a:pt x="30166" y="51"/>
                </a:moveTo>
                <a:lnTo>
                  <a:pt x="0" y="74"/>
                </a:lnTo>
                <a:lnTo>
                  <a:pt x="28" y="201299"/>
                </a:lnTo>
                <a:lnTo>
                  <a:pt x="361298" y="201299"/>
                </a:lnTo>
                <a:lnTo>
                  <a:pt x="361298" y="0"/>
                </a:lnTo>
                <a:lnTo>
                  <a:pt x="70024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  <p:pic>
        <p:nvPicPr>
          <p:cNvPr id="55" name="Google Shape;55;p9"/>
          <p:cNvPicPr preferRelativeResize="0"/>
          <p:nvPr userDrawn="1"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-2350684">
            <a:off x="56849" y="3422579"/>
            <a:ext cx="695573" cy="604100"/>
          </a:xfrm>
          <a:prstGeom prst="rect">
            <a:avLst/>
          </a:prstGeom>
          <a:noFill/>
          <a:ln>
            <a:noFill/>
          </a:ln>
          <a:effectLst>
            <a:outerShdw blurRad="185738" dist="123825" dir="17880000" algn="bl" rotWithShape="0">
              <a:srgbClr val="000000">
                <a:alpha val="36000"/>
              </a:srgbClr>
            </a:outerShdw>
          </a:effectLst>
        </p:spPr>
      </p:pic>
      <p:pic>
        <p:nvPicPr>
          <p:cNvPr id="56" name="Google Shape;56;p9"/>
          <p:cNvPicPr preferRelativeResize="0"/>
          <p:nvPr/>
        </p:nvPicPr>
        <p:blipFill rotWithShape="1">
          <a:blip r:embed="rId4">
            <a:alphaModFix/>
          </a:blip>
          <a:srcRect l="76667" t="25272" r="16442" b="65317"/>
          <a:stretch/>
        </p:blipFill>
        <p:spPr>
          <a:xfrm>
            <a:off x="230179" y="670675"/>
            <a:ext cx="629976" cy="483975"/>
          </a:xfrm>
          <a:prstGeom prst="rect">
            <a:avLst/>
          </a:prstGeom>
          <a:noFill/>
          <a:ln>
            <a:noFill/>
          </a:ln>
          <a:effectLst>
            <a:outerShdw blurRad="185738" dist="123825" dir="17880000" algn="bl" rotWithShape="0">
              <a:srgbClr val="000000">
                <a:alpha val="36000"/>
              </a:srgb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BLANK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3"/>
          <p:cNvSpPr/>
          <p:nvPr/>
        </p:nvSpPr>
        <p:spPr>
          <a:xfrm>
            <a:off x="56221" y="53935"/>
            <a:ext cx="9031557" cy="5035629"/>
          </a:xfrm>
          <a:custGeom>
            <a:avLst/>
            <a:gdLst/>
            <a:ahLst/>
            <a:cxnLst/>
            <a:rect l="l" t="t" r="r" b="b"/>
            <a:pathLst>
              <a:path w="361950" h="201930" extrusionOk="0">
                <a:moveTo>
                  <a:pt x="197534" y="0"/>
                </a:moveTo>
                <a:lnTo>
                  <a:pt x="0" y="0"/>
                </a:lnTo>
                <a:lnTo>
                  <a:pt x="0" y="201930"/>
                </a:lnTo>
                <a:lnTo>
                  <a:pt x="361950" y="201930"/>
                </a:lnTo>
                <a:lnTo>
                  <a:pt x="361950" y="149763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 userDrawn="1">
  <p:cSld name="CUSTOM_1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/>
          <p:nvPr/>
        </p:nvSpPr>
        <p:spPr>
          <a:xfrm flipH="1">
            <a:off x="56221" y="53935"/>
            <a:ext cx="9031557" cy="5035629"/>
          </a:xfrm>
          <a:custGeom>
            <a:avLst/>
            <a:gdLst/>
            <a:ahLst/>
            <a:cxnLst/>
            <a:rect l="l" t="t" r="r" b="b"/>
            <a:pathLst>
              <a:path w="361950" h="201930" extrusionOk="0">
                <a:moveTo>
                  <a:pt x="197534" y="0"/>
                </a:moveTo>
                <a:lnTo>
                  <a:pt x="0" y="0"/>
                </a:lnTo>
                <a:lnTo>
                  <a:pt x="0" y="201930"/>
                </a:lnTo>
                <a:lnTo>
                  <a:pt x="361950" y="201930"/>
                </a:lnTo>
                <a:lnTo>
                  <a:pt x="361950" y="149763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 userDrawn="1">
  <p:cSld name="BLANK_1_1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/>
          <p:nvPr/>
        </p:nvSpPr>
        <p:spPr>
          <a:xfrm>
            <a:off x="56225" y="51850"/>
            <a:ext cx="9031550" cy="5039800"/>
          </a:xfrm>
          <a:custGeom>
            <a:avLst/>
            <a:gdLst/>
            <a:ahLst/>
            <a:cxnLst/>
            <a:rect l="l" t="t" r="r" b="b"/>
            <a:pathLst>
              <a:path w="361262" h="201592" extrusionOk="0">
                <a:moveTo>
                  <a:pt x="196976" y="0"/>
                </a:moveTo>
                <a:lnTo>
                  <a:pt x="0" y="167"/>
                </a:lnTo>
                <a:lnTo>
                  <a:pt x="0" y="201592"/>
                </a:lnTo>
                <a:lnTo>
                  <a:pt x="361262" y="201592"/>
                </a:lnTo>
                <a:lnTo>
                  <a:pt x="361249" y="150364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  <p:pic>
        <p:nvPicPr>
          <p:cNvPr id="131" name="Google Shape;131;p19"/>
          <p:cNvPicPr preferRelativeResize="0"/>
          <p:nvPr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2141257">
            <a:off x="207712" y="401251"/>
            <a:ext cx="695572" cy="604098"/>
          </a:xfrm>
          <a:prstGeom prst="rect">
            <a:avLst/>
          </a:prstGeom>
          <a:noFill/>
          <a:ln>
            <a:noFill/>
          </a:ln>
          <a:effectLst>
            <a:outerShdw blurRad="171450" dist="171450" dir="2760000" algn="bl" rotWithShape="0">
              <a:srgbClr val="000000">
                <a:alpha val="48000"/>
              </a:srgbClr>
            </a:outerShdw>
          </a:effectLst>
        </p:spPr>
      </p:pic>
      <p:pic>
        <p:nvPicPr>
          <p:cNvPr id="132" name="Google Shape;132;p19"/>
          <p:cNvPicPr preferRelativeResize="0"/>
          <p:nvPr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-2350684">
            <a:off x="930975" y="177026"/>
            <a:ext cx="695573" cy="604100"/>
          </a:xfrm>
          <a:prstGeom prst="rect">
            <a:avLst/>
          </a:prstGeom>
          <a:noFill/>
          <a:ln>
            <a:noFill/>
          </a:ln>
          <a:effectLst>
            <a:outerShdw blurRad="171450" dist="171450" dir="2760000" algn="bl" rotWithShape="0">
              <a:srgbClr val="000000">
                <a:alpha val="48000"/>
              </a:srgbClr>
            </a:outerShdw>
          </a:effec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userDrawn="1">
  <p:cSld name="CUSTOM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-27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0"/>
          <p:cNvSpPr/>
          <p:nvPr/>
        </p:nvSpPr>
        <p:spPr>
          <a:xfrm rot="10800000">
            <a:off x="55775" y="55513"/>
            <a:ext cx="9032450" cy="5032475"/>
          </a:xfrm>
          <a:custGeom>
            <a:avLst/>
            <a:gdLst/>
            <a:ahLst/>
            <a:cxnLst/>
            <a:rect l="l" t="t" r="r" b="b"/>
            <a:pathLst>
              <a:path w="361298" h="201299" extrusionOk="0">
                <a:moveTo>
                  <a:pt x="30166" y="51"/>
                </a:moveTo>
                <a:lnTo>
                  <a:pt x="0" y="74"/>
                </a:lnTo>
                <a:lnTo>
                  <a:pt x="28" y="201299"/>
                </a:lnTo>
                <a:lnTo>
                  <a:pt x="361298" y="201299"/>
                </a:lnTo>
                <a:lnTo>
                  <a:pt x="361298" y="0"/>
                </a:lnTo>
                <a:lnTo>
                  <a:pt x="70024" y="0"/>
                </a:lnTo>
              </a:path>
            </a:pathLst>
          </a:cu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sp>
      <p:pic>
        <p:nvPicPr>
          <p:cNvPr id="137" name="Google Shape;137;p20"/>
          <p:cNvPicPr preferRelativeResize="0"/>
          <p:nvPr/>
        </p:nvPicPr>
        <p:blipFill rotWithShape="1">
          <a:blip r:embed="rId3">
            <a:alphaModFix/>
          </a:blip>
          <a:srcRect l="76667" t="25272" r="16442" b="65317"/>
          <a:stretch/>
        </p:blipFill>
        <p:spPr>
          <a:xfrm>
            <a:off x="239279" y="545925"/>
            <a:ext cx="629976" cy="483975"/>
          </a:xfrm>
          <a:prstGeom prst="rect">
            <a:avLst/>
          </a:prstGeom>
          <a:noFill/>
          <a:ln>
            <a:noFill/>
          </a:ln>
          <a:effectLst>
            <a:outerShdw blurRad="242888" dist="123825" dir="7560000" algn="bl" rotWithShape="0">
              <a:srgbClr val="000000">
                <a:alpha val="66000"/>
              </a:srgbClr>
            </a:outerShdw>
          </a:effec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userDrawn="1">
  <p:cSld name="CUSTOM_3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5" cy="5143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6" name="Google Shape;156;p23"/>
          <p:cNvCxnSpPr/>
          <p:nvPr/>
        </p:nvCxnSpPr>
        <p:spPr>
          <a:xfrm rot="10800000">
            <a:off x="934700" y="5086238"/>
            <a:ext cx="72699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157" name="Google Shape;157;p23"/>
          <p:cNvCxnSpPr/>
          <p:nvPr/>
        </p:nvCxnSpPr>
        <p:spPr>
          <a:xfrm rot="10800000">
            <a:off x="717650" y="57263"/>
            <a:ext cx="7704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5" r:id="rId4"/>
    <p:sldLayoutId id="2147483659" r:id="rId5"/>
    <p:sldLayoutId id="2147483661" r:id="rId6"/>
    <p:sldLayoutId id="2147483665" r:id="rId7"/>
    <p:sldLayoutId id="2147483666" r:id="rId8"/>
    <p:sldLayoutId id="2147483669" r:id="rId9"/>
    <p:sldLayoutId id="2147483670" r:id="rId10"/>
    <p:sldLayoutId id="2147483672" r:id="rId11"/>
    <p:sldLayoutId id="2147483674" r:id="rId12"/>
    <p:sldLayoutId id="2147483678" r:id="rId13"/>
    <p:sldLayoutId id="2147483679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37"/>
          <p:cNvPicPr preferRelativeResize="0"/>
          <p:nvPr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1873916">
            <a:off x="7917758" y="344843"/>
            <a:ext cx="695574" cy="604099"/>
          </a:xfrm>
          <a:prstGeom prst="rect">
            <a:avLst/>
          </a:prstGeom>
          <a:noFill/>
          <a:ln>
            <a:noFill/>
          </a:ln>
          <a:effectLst>
            <a:outerShdw blurRad="242888" dist="171450" dir="7560000" algn="bl" rotWithShape="0">
              <a:srgbClr val="000000">
                <a:alpha val="39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6A2C478-369D-2F4E-F9EF-BC4069B9356D}"/>
              </a:ext>
            </a:extLst>
          </p:cNvPr>
          <p:cNvSpPr txBox="1"/>
          <p:nvPr/>
        </p:nvSpPr>
        <p:spPr>
          <a:xfrm>
            <a:off x="1293541" y="1294967"/>
            <a:ext cx="785046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  <a:spcAft>
                <a:spcPts val="800"/>
              </a:spcAft>
            </a:pPr>
            <a:r>
              <a:rPr lang="fa-IR" sz="4000" b="1" dirty="0">
                <a:solidFill>
                  <a:schemeClr val="bg1">
                    <a:lumMod val="1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قالب پاورپوینت </a:t>
            </a:r>
            <a:r>
              <a:rPr lang="fa-IR" sz="3600" b="1" dirty="0">
                <a:solidFill>
                  <a:srgbClr val="C1441D"/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رایگان پاییز</a:t>
            </a:r>
            <a:endParaRPr lang="en-US" sz="3600" b="1" dirty="0">
              <a:solidFill>
                <a:srgbClr val="C1441D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6121C0-4E16-4FCA-B712-C3C81D100DB6}"/>
              </a:ext>
            </a:extLst>
          </p:cNvPr>
          <p:cNvSpPr txBox="1"/>
          <p:nvPr/>
        </p:nvSpPr>
        <p:spPr>
          <a:xfrm>
            <a:off x="1803504" y="2775036"/>
            <a:ext cx="349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استاد راهنما: </a:t>
            </a:r>
            <a:r>
              <a:rPr lang="fa-IR" sz="20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علیرضا عزیزی</a:t>
            </a:r>
            <a:endParaRPr lang="en-US" sz="20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DE9598-C3B9-238D-0924-AA6BE16A44FA}"/>
              </a:ext>
            </a:extLst>
          </p:cNvPr>
          <p:cNvSpPr txBox="1"/>
          <p:nvPr/>
        </p:nvSpPr>
        <p:spPr>
          <a:xfrm>
            <a:off x="1803504" y="3583032"/>
            <a:ext cx="349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ارائه دهنده: </a:t>
            </a:r>
            <a:r>
              <a:rPr lang="fa-IR" sz="20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محمد جواد عزیزپناه</a:t>
            </a:r>
            <a:endParaRPr lang="en-US" sz="20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oogle Shape;378;p19">
            <a:extLst>
              <a:ext uri="{FF2B5EF4-FFF2-40B4-BE49-F238E27FC236}">
                <a16:creationId xmlns:a16="http://schemas.microsoft.com/office/drawing/2014/main" id="{27E458D5-FCA7-67DD-E2F6-3AC23B97EDB8}"/>
              </a:ext>
            </a:extLst>
          </p:cNvPr>
          <p:cNvCxnSpPr>
            <a:cxnSpLocks/>
            <a:stCxn id="8" idx="6"/>
            <a:endCxn id="26" idx="2"/>
          </p:cNvCxnSpPr>
          <p:nvPr/>
        </p:nvCxnSpPr>
        <p:spPr>
          <a:xfrm>
            <a:off x="2319580" y="2133213"/>
            <a:ext cx="1253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" name="Google Shape;381;p19">
            <a:extLst>
              <a:ext uri="{FF2B5EF4-FFF2-40B4-BE49-F238E27FC236}">
                <a16:creationId xmlns:a16="http://schemas.microsoft.com/office/drawing/2014/main" id="{8F3A7B4F-A394-5F18-32BA-C0EED8E46848}"/>
              </a:ext>
            </a:extLst>
          </p:cNvPr>
          <p:cNvCxnSpPr>
            <a:cxnSpLocks/>
            <a:stCxn id="26" idx="6"/>
            <a:endCxn id="36" idx="2"/>
          </p:cNvCxnSpPr>
          <p:nvPr/>
        </p:nvCxnSpPr>
        <p:spPr>
          <a:xfrm>
            <a:off x="4309445" y="2133213"/>
            <a:ext cx="1253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" name="Google Shape;383;p19">
            <a:extLst>
              <a:ext uri="{FF2B5EF4-FFF2-40B4-BE49-F238E27FC236}">
                <a16:creationId xmlns:a16="http://schemas.microsoft.com/office/drawing/2014/main" id="{8837B671-693E-2B13-FC98-ADA7DDB806F8}"/>
              </a:ext>
            </a:extLst>
          </p:cNvPr>
          <p:cNvCxnSpPr>
            <a:cxnSpLocks/>
            <a:stCxn id="36" idx="6"/>
            <a:endCxn id="31" idx="2"/>
          </p:cNvCxnSpPr>
          <p:nvPr/>
        </p:nvCxnSpPr>
        <p:spPr>
          <a:xfrm>
            <a:off x="6299306" y="2133213"/>
            <a:ext cx="12537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Google Shape;391;p19">
            <a:extLst>
              <a:ext uri="{FF2B5EF4-FFF2-40B4-BE49-F238E27FC236}">
                <a16:creationId xmlns:a16="http://schemas.microsoft.com/office/drawing/2014/main" id="{B4814C97-1D54-13D2-C815-697E25346888}"/>
              </a:ext>
            </a:extLst>
          </p:cNvPr>
          <p:cNvSpPr/>
          <p:nvPr/>
        </p:nvSpPr>
        <p:spPr>
          <a:xfrm>
            <a:off x="1331303" y="1694674"/>
            <a:ext cx="1240355" cy="877076"/>
          </a:xfrm>
          <a:custGeom>
            <a:avLst/>
            <a:gdLst/>
            <a:ahLst/>
            <a:cxnLst/>
            <a:rect l="l" t="t" r="r" b="b"/>
            <a:pathLst>
              <a:path w="7937" h="6118" extrusionOk="0">
                <a:moveTo>
                  <a:pt x="3957" y="1"/>
                </a:moveTo>
                <a:cubicBezTo>
                  <a:pt x="0" y="1"/>
                  <a:pt x="46" y="6118"/>
                  <a:pt x="3980" y="6118"/>
                </a:cubicBezTo>
                <a:cubicBezTo>
                  <a:pt x="7937" y="6118"/>
                  <a:pt x="7891" y="1"/>
                  <a:pt x="3957" y="1"/>
                </a:cubicBezTo>
                <a:close/>
              </a:path>
            </a:pathLst>
          </a:custGeom>
          <a:solidFill>
            <a:srgbClr val="EAAD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" name="Google Shape;392;p19">
            <a:extLst>
              <a:ext uri="{FF2B5EF4-FFF2-40B4-BE49-F238E27FC236}">
                <a16:creationId xmlns:a16="http://schemas.microsoft.com/office/drawing/2014/main" id="{A3FB1BB0-6F3F-779D-04F3-45E4591DC926}"/>
              </a:ext>
            </a:extLst>
          </p:cNvPr>
          <p:cNvGrpSpPr/>
          <p:nvPr/>
        </p:nvGrpSpPr>
        <p:grpSpPr>
          <a:xfrm>
            <a:off x="1583380" y="1765113"/>
            <a:ext cx="736200" cy="736200"/>
            <a:chOff x="1219106" y="2066200"/>
            <a:chExt cx="736200" cy="736200"/>
          </a:xfrm>
        </p:grpSpPr>
        <p:sp>
          <p:nvSpPr>
            <p:cNvPr id="8" name="Google Shape;379;p19">
              <a:extLst>
                <a:ext uri="{FF2B5EF4-FFF2-40B4-BE49-F238E27FC236}">
                  <a16:creationId xmlns:a16="http://schemas.microsoft.com/office/drawing/2014/main" id="{A80BE1D3-2EB1-DBA3-7E25-82E712B3AA8C}"/>
                </a:ext>
              </a:extLst>
            </p:cNvPr>
            <p:cNvSpPr/>
            <p:nvPr/>
          </p:nvSpPr>
          <p:spPr>
            <a:xfrm>
              <a:off x="1219106" y="2066200"/>
              <a:ext cx="736200" cy="736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" name="Google Shape;393;p19">
              <a:extLst>
                <a:ext uri="{FF2B5EF4-FFF2-40B4-BE49-F238E27FC236}">
                  <a16:creationId xmlns:a16="http://schemas.microsoft.com/office/drawing/2014/main" id="{D5EBB2B4-CFC9-1D3D-27F4-7BAE776D1827}"/>
                </a:ext>
              </a:extLst>
            </p:cNvPr>
            <p:cNvGrpSpPr/>
            <p:nvPr/>
          </p:nvGrpSpPr>
          <p:grpSpPr>
            <a:xfrm>
              <a:off x="1367834" y="2219600"/>
              <a:ext cx="438744" cy="429400"/>
              <a:chOff x="2490875" y="1885450"/>
              <a:chExt cx="517875" cy="507325"/>
            </a:xfrm>
          </p:grpSpPr>
          <p:sp>
            <p:nvSpPr>
              <p:cNvPr id="10" name="Google Shape;394;p19">
                <a:extLst>
                  <a:ext uri="{FF2B5EF4-FFF2-40B4-BE49-F238E27FC236}">
                    <a16:creationId xmlns:a16="http://schemas.microsoft.com/office/drawing/2014/main" id="{B9B818B0-0658-26C6-894D-7BDAA2AE0154}"/>
                  </a:ext>
                </a:extLst>
              </p:cNvPr>
              <p:cNvSpPr/>
              <p:nvPr/>
            </p:nvSpPr>
            <p:spPr>
              <a:xfrm>
                <a:off x="2490875" y="1885450"/>
                <a:ext cx="449325" cy="302750"/>
              </a:xfrm>
              <a:custGeom>
                <a:avLst/>
                <a:gdLst/>
                <a:ahLst/>
                <a:cxnLst/>
                <a:rect l="l" t="t" r="r" b="b"/>
                <a:pathLst>
                  <a:path w="17973" h="12110" extrusionOk="0">
                    <a:moveTo>
                      <a:pt x="11318" y="597"/>
                    </a:moveTo>
                    <a:cubicBezTo>
                      <a:pt x="11393" y="597"/>
                      <a:pt x="11469" y="619"/>
                      <a:pt x="11534" y="668"/>
                    </a:cubicBezTo>
                    <a:cubicBezTo>
                      <a:pt x="11695" y="789"/>
                      <a:pt x="11722" y="1017"/>
                      <a:pt x="11601" y="1179"/>
                    </a:cubicBezTo>
                    <a:lnTo>
                      <a:pt x="11480" y="1340"/>
                    </a:lnTo>
                    <a:lnTo>
                      <a:pt x="10902" y="910"/>
                    </a:lnTo>
                    <a:lnTo>
                      <a:pt x="11023" y="735"/>
                    </a:lnTo>
                    <a:cubicBezTo>
                      <a:pt x="11095" y="647"/>
                      <a:pt x="11206" y="597"/>
                      <a:pt x="11318" y="597"/>
                    </a:cubicBezTo>
                    <a:close/>
                    <a:moveTo>
                      <a:pt x="9581" y="882"/>
                    </a:moveTo>
                    <a:cubicBezTo>
                      <a:pt x="9776" y="882"/>
                      <a:pt x="9972" y="944"/>
                      <a:pt x="10136" y="1071"/>
                    </a:cubicBezTo>
                    <a:cubicBezTo>
                      <a:pt x="10875" y="1622"/>
                      <a:pt x="10902" y="1649"/>
                      <a:pt x="11520" y="2119"/>
                    </a:cubicBezTo>
                    <a:cubicBezTo>
                      <a:pt x="11897" y="2402"/>
                      <a:pt x="11991" y="2912"/>
                      <a:pt x="11776" y="3302"/>
                    </a:cubicBezTo>
                    <a:lnTo>
                      <a:pt x="8926" y="1152"/>
                    </a:lnTo>
                    <a:cubicBezTo>
                      <a:pt x="9103" y="974"/>
                      <a:pt x="9342" y="882"/>
                      <a:pt x="9581" y="882"/>
                    </a:cubicBezTo>
                    <a:close/>
                    <a:moveTo>
                      <a:pt x="3840" y="1640"/>
                    </a:moveTo>
                    <a:cubicBezTo>
                      <a:pt x="4385" y="1640"/>
                      <a:pt x="4930" y="1886"/>
                      <a:pt x="5283" y="2375"/>
                    </a:cubicBezTo>
                    <a:lnTo>
                      <a:pt x="2824" y="4888"/>
                    </a:lnTo>
                    <a:cubicBezTo>
                      <a:pt x="2004" y="4324"/>
                      <a:pt x="1802" y="3154"/>
                      <a:pt x="2420" y="2348"/>
                    </a:cubicBezTo>
                    <a:cubicBezTo>
                      <a:pt x="2773" y="1876"/>
                      <a:pt x="3306" y="1640"/>
                      <a:pt x="3840" y="1640"/>
                    </a:cubicBezTo>
                    <a:close/>
                    <a:moveTo>
                      <a:pt x="3845" y="600"/>
                    </a:moveTo>
                    <a:cubicBezTo>
                      <a:pt x="4648" y="600"/>
                      <a:pt x="5454" y="936"/>
                      <a:pt x="6023" y="1622"/>
                    </a:cubicBezTo>
                    <a:lnTo>
                      <a:pt x="5700" y="1945"/>
                    </a:lnTo>
                    <a:cubicBezTo>
                      <a:pt x="5228" y="1346"/>
                      <a:pt x="4536" y="1047"/>
                      <a:pt x="3843" y="1047"/>
                    </a:cubicBezTo>
                    <a:cubicBezTo>
                      <a:pt x="3135" y="1047"/>
                      <a:pt x="2426" y="1360"/>
                      <a:pt x="1950" y="1985"/>
                    </a:cubicBezTo>
                    <a:cubicBezTo>
                      <a:pt x="1157" y="3033"/>
                      <a:pt x="1358" y="4525"/>
                      <a:pt x="2407" y="5318"/>
                    </a:cubicBezTo>
                    <a:lnTo>
                      <a:pt x="2084" y="5641"/>
                    </a:lnTo>
                    <a:cubicBezTo>
                      <a:pt x="901" y="4700"/>
                      <a:pt x="660" y="2953"/>
                      <a:pt x="1587" y="1716"/>
                    </a:cubicBezTo>
                    <a:cubicBezTo>
                      <a:pt x="2147" y="977"/>
                      <a:pt x="2994" y="600"/>
                      <a:pt x="3845" y="600"/>
                    </a:cubicBezTo>
                    <a:close/>
                    <a:moveTo>
                      <a:pt x="17381" y="7348"/>
                    </a:moveTo>
                    <a:lnTo>
                      <a:pt x="17340" y="9122"/>
                    </a:lnTo>
                    <a:lnTo>
                      <a:pt x="16292" y="8665"/>
                    </a:lnTo>
                    <a:lnTo>
                      <a:pt x="16305" y="7765"/>
                    </a:lnTo>
                    <a:lnTo>
                      <a:pt x="17381" y="7348"/>
                    </a:lnTo>
                    <a:close/>
                    <a:moveTo>
                      <a:pt x="7613" y="1003"/>
                    </a:moveTo>
                    <a:cubicBezTo>
                      <a:pt x="7695" y="1003"/>
                      <a:pt x="7778" y="1030"/>
                      <a:pt x="7851" y="1084"/>
                    </a:cubicBezTo>
                    <a:lnTo>
                      <a:pt x="12138" y="4324"/>
                    </a:lnTo>
                    <a:cubicBezTo>
                      <a:pt x="12286" y="4445"/>
                      <a:pt x="12340" y="4660"/>
                      <a:pt x="12233" y="4821"/>
                    </a:cubicBezTo>
                    <a:cubicBezTo>
                      <a:pt x="11910" y="5386"/>
                      <a:pt x="9571" y="9458"/>
                      <a:pt x="9074" y="10319"/>
                    </a:cubicBezTo>
                    <a:lnTo>
                      <a:pt x="4813" y="7079"/>
                    </a:lnTo>
                    <a:cubicBezTo>
                      <a:pt x="4759" y="7042"/>
                      <a:pt x="4698" y="7024"/>
                      <a:pt x="4636" y="7024"/>
                    </a:cubicBezTo>
                    <a:cubicBezTo>
                      <a:pt x="4544" y="7024"/>
                      <a:pt x="4453" y="7066"/>
                      <a:pt x="4396" y="7146"/>
                    </a:cubicBezTo>
                    <a:cubicBezTo>
                      <a:pt x="4289" y="7267"/>
                      <a:pt x="4316" y="7456"/>
                      <a:pt x="4450" y="7563"/>
                    </a:cubicBezTo>
                    <a:lnTo>
                      <a:pt x="8778" y="10829"/>
                    </a:lnTo>
                    <a:cubicBezTo>
                      <a:pt x="8523" y="11219"/>
                      <a:pt x="8509" y="11448"/>
                      <a:pt x="8240" y="11501"/>
                    </a:cubicBezTo>
                    <a:cubicBezTo>
                      <a:pt x="8213" y="11508"/>
                      <a:pt x="8185" y="11512"/>
                      <a:pt x="8157" y="11512"/>
                    </a:cubicBezTo>
                    <a:cubicBezTo>
                      <a:pt x="8078" y="11512"/>
                      <a:pt x="8001" y="11484"/>
                      <a:pt x="7931" y="11434"/>
                    </a:cubicBezTo>
                    <a:lnTo>
                      <a:pt x="2152" y="7052"/>
                    </a:lnTo>
                    <a:cubicBezTo>
                      <a:pt x="1963" y="6918"/>
                      <a:pt x="1950" y="6649"/>
                      <a:pt x="2111" y="6488"/>
                    </a:cubicBezTo>
                    <a:lnTo>
                      <a:pt x="2501" y="6085"/>
                    </a:lnTo>
                    <a:lnTo>
                      <a:pt x="3348" y="6716"/>
                    </a:lnTo>
                    <a:cubicBezTo>
                      <a:pt x="3399" y="6756"/>
                      <a:pt x="3463" y="6777"/>
                      <a:pt x="3528" y="6777"/>
                    </a:cubicBezTo>
                    <a:cubicBezTo>
                      <a:pt x="3615" y="6777"/>
                      <a:pt x="3703" y="6740"/>
                      <a:pt x="3765" y="6663"/>
                    </a:cubicBezTo>
                    <a:cubicBezTo>
                      <a:pt x="3859" y="6528"/>
                      <a:pt x="3832" y="6340"/>
                      <a:pt x="3697" y="6246"/>
                    </a:cubicBezTo>
                    <a:lnTo>
                      <a:pt x="2918" y="5654"/>
                    </a:lnTo>
                    <a:lnTo>
                      <a:pt x="7340" y="1125"/>
                    </a:lnTo>
                    <a:cubicBezTo>
                      <a:pt x="7414" y="1043"/>
                      <a:pt x="7512" y="1003"/>
                      <a:pt x="7613" y="1003"/>
                    </a:cubicBezTo>
                    <a:close/>
                    <a:moveTo>
                      <a:pt x="11310" y="0"/>
                    </a:moveTo>
                    <a:cubicBezTo>
                      <a:pt x="11019" y="0"/>
                      <a:pt x="10734" y="132"/>
                      <a:pt x="10552" y="385"/>
                    </a:cubicBezTo>
                    <a:lnTo>
                      <a:pt x="10418" y="547"/>
                    </a:lnTo>
                    <a:cubicBezTo>
                      <a:pt x="10166" y="377"/>
                      <a:pt x="9875" y="294"/>
                      <a:pt x="9586" y="294"/>
                    </a:cubicBezTo>
                    <a:cubicBezTo>
                      <a:pt x="9167" y="294"/>
                      <a:pt x="8750" y="468"/>
                      <a:pt x="8456" y="802"/>
                    </a:cubicBezTo>
                    <a:lnTo>
                      <a:pt x="8214" y="614"/>
                    </a:lnTo>
                    <a:cubicBezTo>
                      <a:pt x="8033" y="481"/>
                      <a:pt x="7823" y="416"/>
                      <a:pt x="7615" y="416"/>
                    </a:cubicBezTo>
                    <a:cubicBezTo>
                      <a:pt x="7360" y="416"/>
                      <a:pt x="7109" y="515"/>
                      <a:pt x="6923" y="708"/>
                    </a:cubicBezTo>
                    <a:lnTo>
                      <a:pt x="6439" y="1192"/>
                    </a:lnTo>
                    <a:cubicBezTo>
                      <a:pt x="5754" y="397"/>
                      <a:pt x="4798" y="6"/>
                      <a:pt x="3845" y="6"/>
                    </a:cubicBezTo>
                    <a:cubicBezTo>
                      <a:pt x="2817" y="6"/>
                      <a:pt x="1793" y="460"/>
                      <a:pt x="1117" y="1353"/>
                    </a:cubicBezTo>
                    <a:cubicBezTo>
                      <a:pt x="1" y="2832"/>
                      <a:pt x="270" y="4915"/>
                      <a:pt x="1681" y="6071"/>
                    </a:cubicBezTo>
                    <a:cubicBezTo>
                      <a:pt x="1264" y="6488"/>
                      <a:pt x="1318" y="7173"/>
                      <a:pt x="1789" y="7523"/>
                    </a:cubicBezTo>
                    <a:lnTo>
                      <a:pt x="7582" y="11905"/>
                    </a:lnTo>
                    <a:cubicBezTo>
                      <a:pt x="7757" y="12044"/>
                      <a:pt x="7965" y="12110"/>
                      <a:pt x="8171" y="12110"/>
                    </a:cubicBezTo>
                    <a:cubicBezTo>
                      <a:pt x="8504" y="12110"/>
                      <a:pt x="8832" y="11938"/>
                      <a:pt x="9007" y="11622"/>
                    </a:cubicBezTo>
                    <a:cubicBezTo>
                      <a:pt x="9074" y="11515"/>
                      <a:pt x="9786" y="10278"/>
                      <a:pt x="9934" y="10009"/>
                    </a:cubicBezTo>
                    <a:lnTo>
                      <a:pt x="15942" y="9163"/>
                    </a:lnTo>
                    <a:cubicBezTo>
                      <a:pt x="17287" y="9727"/>
                      <a:pt x="17273" y="9768"/>
                      <a:pt x="17448" y="9768"/>
                    </a:cubicBezTo>
                    <a:cubicBezTo>
                      <a:pt x="17703" y="9768"/>
                      <a:pt x="17918" y="9552"/>
                      <a:pt x="17932" y="9297"/>
                    </a:cubicBezTo>
                    <a:lnTo>
                      <a:pt x="17972" y="7187"/>
                    </a:lnTo>
                    <a:cubicBezTo>
                      <a:pt x="17972" y="7026"/>
                      <a:pt x="17905" y="6878"/>
                      <a:pt x="17770" y="6784"/>
                    </a:cubicBezTo>
                    <a:cubicBezTo>
                      <a:pt x="17688" y="6726"/>
                      <a:pt x="17595" y="6698"/>
                      <a:pt x="17501" y="6698"/>
                    </a:cubicBezTo>
                    <a:cubicBezTo>
                      <a:pt x="17443" y="6698"/>
                      <a:pt x="17384" y="6709"/>
                      <a:pt x="17327" y="6730"/>
                    </a:cubicBezTo>
                    <a:lnTo>
                      <a:pt x="15983" y="7254"/>
                    </a:lnTo>
                    <a:lnTo>
                      <a:pt x="14491" y="6985"/>
                    </a:lnTo>
                    <a:cubicBezTo>
                      <a:pt x="14474" y="6982"/>
                      <a:pt x="14457" y="6981"/>
                      <a:pt x="14441" y="6981"/>
                    </a:cubicBezTo>
                    <a:cubicBezTo>
                      <a:pt x="14298" y="6981"/>
                      <a:pt x="14165" y="7082"/>
                      <a:pt x="14141" y="7227"/>
                    </a:cubicBezTo>
                    <a:cubicBezTo>
                      <a:pt x="14114" y="7388"/>
                      <a:pt x="14222" y="7550"/>
                      <a:pt x="14383" y="7577"/>
                    </a:cubicBezTo>
                    <a:lnTo>
                      <a:pt x="15714" y="7805"/>
                    </a:lnTo>
                    <a:lnTo>
                      <a:pt x="15687" y="8598"/>
                    </a:lnTo>
                    <a:lnTo>
                      <a:pt x="10310" y="9351"/>
                    </a:lnTo>
                    <a:cubicBezTo>
                      <a:pt x="10431" y="9149"/>
                      <a:pt x="11480" y="7321"/>
                      <a:pt x="11614" y="7093"/>
                    </a:cubicBezTo>
                    <a:lnTo>
                      <a:pt x="13012" y="7335"/>
                    </a:lnTo>
                    <a:cubicBezTo>
                      <a:pt x="13029" y="7337"/>
                      <a:pt x="13045" y="7339"/>
                      <a:pt x="13062" y="7339"/>
                    </a:cubicBezTo>
                    <a:cubicBezTo>
                      <a:pt x="13203" y="7339"/>
                      <a:pt x="13325" y="7237"/>
                      <a:pt x="13362" y="7093"/>
                    </a:cubicBezTo>
                    <a:cubicBezTo>
                      <a:pt x="13389" y="6931"/>
                      <a:pt x="13281" y="6770"/>
                      <a:pt x="13120" y="6743"/>
                    </a:cubicBezTo>
                    <a:lnTo>
                      <a:pt x="11937" y="6542"/>
                    </a:lnTo>
                    <a:lnTo>
                      <a:pt x="12757" y="5117"/>
                    </a:lnTo>
                    <a:cubicBezTo>
                      <a:pt x="12999" y="4700"/>
                      <a:pt x="12891" y="4149"/>
                      <a:pt x="12501" y="3853"/>
                    </a:cubicBezTo>
                    <a:lnTo>
                      <a:pt x="12246" y="3665"/>
                    </a:lnTo>
                    <a:cubicBezTo>
                      <a:pt x="12649" y="3033"/>
                      <a:pt x="12528" y="2200"/>
                      <a:pt x="11950" y="1703"/>
                    </a:cubicBezTo>
                    <a:lnTo>
                      <a:pt x="12085" y="1541"/>
                    </a:lnTo>
                    <a:cubicBezTo>
                      <a:pt x="12394" y="1125"/>
                      <a:pt x="12313" y="520"/>
                      <a:pt x="11897" y="197"/>
                    </a:cubicBezTo>
                    <a:cubicBezTo>
                      <a:pt x="11720" y="65"/>
                      <a:pt x="11513" y="0"/>
                      <a:pt x="113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395;p19">
                <a:extLst>
                  <a:ext uri="{FF2B5EF4-FFF2-40B4-BE49-F238E27FC236}">
                    <a16:creationId xmlns:a16="http://schemas.microsoft.com/office/drawing/2014/main" id="{39776130-2A61-4D95-04AD-E4ACF1CFB662}"/>
                  </a:ext>
                </a:extLst>
              </p:cNvPr>
              <p:cNvSpPr/>
              <p:nvPr/>
            </p:nvSpPr>
            <p:spPr>
              <a:xfrm>
                <a:off x="2638400" y="1988825"/>
                <a:ext cx="78950" cy="81675"/>
              </a:xfrm>
              <a:custGeom>
                <a:avLst/>
                <a:gdLst/>
                <a:ahLst/>
                <a:cxnLst/>
                <a:rect l="l" t="t" r="r" b="b"/>
                <a:pathLst>
                  <a:path w="3158" h="3267" extrusionOk="0">
                    <a:moveTo>
                      <a:pt x="2555" y="605"/>
                    </a:moveTo>
                    <a:lnTo>
                      <a:pt x="2501" y="1815"/>
                    </a:lnTo>
                    <a:cubicBezTo>
                      <a:pt x="2481" y="2312"/>
                      <a:pt x="2067" y="2667"/>
                      <a:pt x="1620" y="2667"/>
                    </a:cubicBezTo>
                    <a:cubicBezTo>
                      <a:pt x="1450" y="2667"/>
                      <a:pt x="1276" y="2616"/>
                      <a:pt x="1116" y="2501"/>
                    </a:cubicBezTo>
                    <a:cubicBezTo>
                      <a:pt x="552" y="2057"/>
                      <a:pt x="753" y="1197"/>
                      <a:pt x="1399" y="982"/>
                    </a:cubicBezTo>
                    <a:lnTo>
                      <a:pt x="2555" y="605"/>
                    </a:lnTo>
                    <a:close/>
                    <a:moveTo>
                      <a:pt x="2567" y="0"/>
                    </a:moveTo>
                    <a:cubicBezTo>
                      <a:pt x="2509" y="0"/>
                      <a:pt x="2451" y="9"/>
                      <a:pt x="2393" y="27"/>
                    </a:cubicBezTo>
                    <a:lnTo>
                      <a:pt x="1210" y="417"/>
                    </a:lnTo>
                    <a:cubicBezTo>
                      <a:pt x="458" y="673"/>
                      <a:pt x="1" y="1506"/>
                      <a:pt x="270" y="2286"/>
                    </a:cubicBezTo>
                    <a:cubicBezTo>
                      <a:pt x="471" y="2891"/>
                      <a:pt x="1022" y="3267"/>
                      <a:pt x="1627" y="3267"/>
                    </a:cubicBezTo>
                    <a:cubicBezTo>
                      <a:pt x="2420" y="3267"/>
                      <a:pt x="3052" y="2608"/>
                      <a:pt x="3092" y="1842"/>
                    </a:cubicBezTo>
                    <a:lnTo>
                      <a:pt x="3146" y="605"/>
                    </a:lnTo>
                    <a:cubicBezTo>
                      <a:pt x="3157" y="264"/>
                      <a:pt x="2880" y="0"/>
                      <a:pt x="2567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396;p19">
                <a:extLst>
                  <a:ext uri="{FF2B5EF4-FFF2-40B4-BE49-F238E27FC236}">
                    <a16:creationId xmlns:a16="http://schemas.microsoft.com/office/drawing/2014/main" id="{21F196FA-BCE9-4FBB-3CB6-4FADE3FFBBBB}"/>
                  </a:ext>
                </a:extLst>
              </p:cNvPr>
              <p:cNvSpPr/>
              <p:nvPr/>
            </p:nvSpPr>
            <p:spPr>
              <a:xfrm>
                <a:off x="2500975" y="2154375"/>
                <a:ext cx="507775" cy="238400"/>
              </a:xfrm>
              <a:custGeom>
                <a:avLst/>
                <a:gdLst/>
                <a:ahLst/>
                <a:cxnLst/>
                <a:rect l="l" t="t" r="r" b="b"/>
                <a:pathLst>
                  <a:path w="20311" h="9536" extrusionOk="0">
                    <a:moveTo>
                      <a:pt x="14920" y="731"/>
                    </a:moveTo>
                    <a:cubicBezTo>
                      <a:pt x="15108" y="986"/>
                      <a:pt x="15122" y="1349"/>
                      <a:pt x="14947" y="1618"/>
                    </a:cubicBezTo>
                    <a:cubicBezTo>
                      <a:pt x="14759" y="1363"/>
                      <a:pt x="14745" y="1000"/>
                      <a:pt x="14920" y="731"/>
                    </a:cubicBezTo>
                    <a:close/>
                    <a:moveTo>
                      <a:pt x="10135" y="2062"/>
                    </a:moveTo>
                    <a:cubicBezTo>
                      <a:pt x="10323" y="2331"/>
                      <a:pt x="10337" y="2693"/>
                      <a:pt x="10162" y="2962"/>
                    </a:cubicBezTo>
                    <a:cubicBezTo>
                      <a:pt x="9974" y="2707"/>
                      <a:pt x="9960" y="2344"/>
                      <a:pt x="10135" y="2062"/>
                    </a:cubicBezTo>
                    <a:close/>
                    <a:moveTo>
                      <a:pt x="5377" y="2855"/>
                    </a:moveTo>
                    <a:cubicBezTo>
                      <a:pt x="5565" y="3124"/>
                      <a:pt x="5578" y="3487"/>
                      <a:pt x="5404" y="3755"/>
                    </a:cubicBezTo>
                    <a:cubicBezTo>
                      <a:pt x="5215" y="3500"/>
                      <a:pt x="5202" y="3137"/>
                      <a:pt x="5377" y="2855"/>
                    </a:cubicBezTo>
                    <a:close/>
                    <a:moveTo>
                      <a:pt x="9853" y="4696"/>
                    </a:moveTo>
                    <a:lnTo>
                      <a:pt x="9853" y="5073"/>
                    </a:lnTo>
                    <a:cubicBezTo>
                      <a:pt x="9853" y="5234"/>
                      <a:pt x="9987" y="5368"/>
                      <a:pt x="10148" y="5368"/>
                    </a:cubicBezTo>
                    <a:cubicBezTo>
                      <a:pt x="10310" y="5368"/>
                      <a:pt x="10444" y="5234"/>
                      <a:pt x="10444" y="5073"/>
                    </a:cubicBezTo>
                    <a:lnTo>
                      <a:pt x="10444" y="4710"/>
                    </a:lnTo>
                    <a:cubicBezTo>
                      <a:pt x="10941" y="4763"/>
                      <a:pt x="11439" y="4884"/>
                      <a:pt x="11896" y="5086"/>
                    </a:cubicBezTo>
                    <a:cubicBezTo>
                      <a:pt x="10673" y="5973"/>
                      <a:pt x="9866" y="7358"/>
                      <a:pt x="9772" y="8944"/>
                    </a:cubicBezTo>
                    <a:lnTo>
                      <a:pt x="5498" y="8944"/>
                    </a:lnTo>
                    <a:cubicBezTo>
                      <a:pt x="5659" y="6618"/>
                      <a:pt x="7554" y="4804"/>
                      <a:pt x="9853" y="4696"/>
                    </a:cubicBezTo>
                    <a:close/>
                    <a:moveTo>
                      <a:pt x="15229" y="4710"/>
                    </a:moveTo>
                    <a:cubicBezTo>
                      <a:pt x="15753" y="4750"/>
                      <a:pt x="16278" y="4871"/>
                      <a:pt x="16762" y="5086"/>
                    </a:cubicBezTo>
                    <a:cubicBezTo>
                      <a:pt x="15552" y="5960"/>
                      <a:pt x="14745" y="7331"/>
                      <a:pt x="14651" y="8944"/>
                    </a:cubicBezTo>
                    <a:lnTo>
                      <a:pt x="10363" y="8944"/>
                    </a:lnTo>
                    <a:cubicBezTo>
                      <a:pt x="10525" y="6686"/>
                      <a:pt x="12339" y="4844"/>
                      <a:pt x="14638" y="4710"/>
                    </a:cubicBezTo>
                    <a:lnTo>
                      <a:pt x="14638" y="5073"/>
                    </a:lnTo>
                    <a:cubicBezTo>
                      <a:pt x="14638" y="5234"/>
                      <a:pt x="14772" y="5368"/>
                      <a:pt x="14934" y="5368"/>
                    </a:cubicBezTo>
                    <a:cubicBezTo>
                      <a:pt x="15095" y="5368"/>
                      <a:pt x="15229" y="5234"/>
                      <a:pt x="15229" y="5073"/>
                    </a:cubicBezTo>
                    <a:lnTo>
                      <a:pt x="15229" y="4710"/>
                    </a:lnTo>
                    <a:close/>
                    <a:moveTo>
                      <a:pt x="19719" y="4696"/>
                    </a:moveTo>
                    <a:lnTo>
                      <a:pt x="19719" y="8675"/>
                    </a:lnTo>
                    <a:cubicBezTo>
                      <a:pt x="19719" y="8823"/>
                      <a:pt x="19598" y="8944"/>
                      <a:pt x="19450" y="8944"/>
                    </a:cubicBezTo>
                    <a:lnTo>
                      <a:pt x="15243" y="8944"/>
                    </a:lnTo>
                    <a:cubicBezTo>
                      <a:pt x="15404" y="6578"/>
                      <a:pt x="17366" y="4737"/>
                      <a:pt x="19719" y="4696"/>
                    </a:cubicBezTo>
                    <a:close/>
                    <a:moveTo>
                      <a:pt x="14909" y="0"/>
                    </a:moveTo>
                    <a:cubicBezTo>
                      <a:pt x="14844" y="0"/>
                      <a:pt x="14781" y="24"/>
                      <a:pt x="14732" y="72"/>
                    </a:cubicBezTo>
                    <a:cubicBezTo>
                      <a:pt x="14060" y="610"/>
                      <a:pt x="14033" y="1591"/>
                      <a:pt x="14638" y="2169"/>
                    </a:cubicBezTo>
                    <a:cubicBezTo>
                      <a:pt x="14638" y="2196"/>
                      <a:pt x="14638" y="3433"/>
                      <a:pt x="14638" y="4105"/>
                    </a:cubicBezTo>
                    <a:cubicBezTo>
                      <a:pt x="13872" y="4145"/>
                      <a:pt x="13146" y="4360"/>
                      <a:pt x="12487" y="4710"/>
                    </a:cubicBezTo>
                    <a:cubicBezTo>
                      <a:pt x="11855" y="4374"/>
                      <a:pt x="11156" y="4172"/>
                      <a:pt x="10444" y="4118"/>
                    </a:cubicBezTo>
                    <a:lnTo>
                      <a:pt x="10444" y="3540"/>
                    </a:lnTo>
                    <a:cubicBezTo>
                      <a:pt x="11076" y="2949"/>
                      <a:pt x="11022" y="1914"/>
                      <a:pt x="10310" y="1403"/>
                    </a:cubicBezTo>
                    <a:cubicBezTo>
                      <a:pt x="10249" y="1363"/>
                      <a:pt x="10182" y="1343"/>
                      <a:pt x="10118" y="1343"/>
                    </a:cubicBezTo>
                    <a:cubicBezTo>
                      <a:pt x="10054" y="1343"/>
                      <a:pt x="9994" y="1363"/>
                      <a:pt x="9947" y="1403"/>
                    </a:cubicBezTo>
                    <a:cubicBezTo>
                      <a:pt x="9275" y="1954"/>
                      <a:pt x="9248" y="2935"/>
                      <a:pt x="9853" y="3513"/>
                    </a:cubicBezTo>
                    <a:cubicBezTo>
                      <a:pt x="9853" y="3540"/>
                      <a:pt x="9853" y="3487"/>
                      <a:pt x="9853" y="4105"/>
                    </a:cubicBezTo>
                    <a:cubicBezTo>
                      <a:pt x="9060" y="4132"/>
                      <a:pt x="8293" y="4347"/>
                      <a:pt x="7608" y="4710"/>
                    </a:cubicBezTo>
                    <a:cubicBezTo>
                      <a:pt x="7070" y="4414"/>
                      <a:pt x="6465" y="4226"/>
                      <a:pt x="5847" y="4145"/>
                    </a:cubicBezTo>
                    <a:cubicBezTo>
                      <a:pt x="6291" y="3540"/>
                      <a:pt x="6183" y="2653"/>
                      <a:pt x="5538" y="2196"/>
                    </a:cubicBezTo>
                    <a:cubicBezTo>
                      <a:pt x="5484" y="2156"/>
                      <a:pt x="5420" y="2136"/>
                      <a:pt x="5357" y="2136"/>
                    </a:cubicBezTo>
                    <a:cubicBezTo>
                      <a:pt x="5293" y="2136"/>
                      <a:pt x="5229" y="2156"/>
                      <a:pt x="5175" y="2196"/>
                    </a:cubicBezTo>
                    <a:cubicBezTo>
                      <a:pt x="4584" y="2680"/>
                      <a:pt x="4503" y="3527"/>
                      <a:pt x="4920" y="4105"/>
                    </a:cubicBezTo>
                    <a:cubicBezTo>
                      <a:pt x="3858" y="4159"/>
                      <a:pt x="2850" y="4535"/>
                      <a:pt x="2003" y="5194"/>
                    </a:cubicBezTo>
                    <a:cubicBezTo>
                      <a:pt x="1882" y="5288"/>
                      <a:pt x="1855" y="5476"/>
                      <a:pt x="1963" y="5610"/>
                    </a:cubicBezTo>
                    <a:cubicBezTo>
                      <a:pt x="2017" y="5687"/>
                      <a:pt x="2102" y="5725"/>
                      <a:pt x="2190" y="5725"/>
                    </a:cubicBezTo>
                    <a:cubicBezTo>
                      <a:pt x="2255" y="5725"/>
                      <a:pt x="2322" y="5704"/>
                      <a:pt x="2379" y="5664"/>
                    </a:cubicBezTo>
                    <a:cubicBezTo>
                      <a:pt x="3159" y="5046"/>
                      <a:pt x="4100" y="4723"/>
                      <a:pt x="5094" y="4696"/>
                    </a:cubicBezTo>
                    <a:lnTo>
                      <a:pt x="5094" y="5073"/>
                    </a:lnTo>
                    <a:cubicBezTo>
                      <a:pt x="5094" y="5234"/>
                      <a:pt x="5229" y="5368"/>
                      <a:pt x="5390" y="5368"/>
                    </a:cubicBezTo>
                    <a:cubicBezTo>
                      <a:pt x="5551" y="5368"/>
                      <a:pt x="5686" y="5234"/>
                      <a:pt x="5686" y="5073"/>
                    </a:cubicBezTo>
                    <a:lnTo>
                      <a:pt x="5686" y="4723"/>
                    </a:lnTo>
                    <a:cubicBezTo>
                      <a:pt x="6143" y="4777"/>
                      <a:pt x="6600" y="4898"/>
                      <a:pt x="7017" y="5086"/>
                    </a:cubicBezTo>
                    <a:cubicBezTo>
                      <a:pt x="5807" y="5973"/>
                      <a:pt x="5000" y="7358"/>
                      <a:pt x="4906" y="8930"/>
                    </a:cubicBezTo>
                    <a:cubicBezTo>
                      <a:pt x="4906" y="8944"/>
                      <a:pt x="4906" y="8944"/>
                      <a:pt x="4906" y="8944"/>
                    </a:cubicBezTo>
                    <a:lnTo>
                      <a:pt x="954" y="8944"/>
                    </a:lnTo>
                    <a:cubicBezTo>
                      <a:pt x="780" y="8944"/>
                      <a:pt x="632" y="8782"/>
                      <a:pt x="659" y="8594"/>
                    </a:cubicBezTo>
                    <a:cubicBezTo>
                      <a:pt x="766" y="7882"/>
                      <a:pt x="1049" y="7196"/>
                      <a:pt x="1465" y="6605"/>
                    </a:cubicBezTo>
                    <a:cubicBezTo>
                      <a:pt x="1559" y="6470"/>
                      <a:pt x="1532" y="6282"/>
                      <a:pt x="1398" y="6188"/>
                    </a:cubicBezTo>
                    <a:cubicBezTo>
                      <a:pt x="1345" y="6151"/>
                      <a:pt x="1283" y="6133"/>
                      <a:pt x="1221" y="6133"/>
                    </a:cubicBezTo>
                    <a:cubicBezTo>
                      <a:pt x="1129" y="6133"/>
                      <a:pt x="1038" y="6174"/>
                      <a:pt x="981" y="6255"/>
                    </a:cubicBezTo>
                    <a:cubicBezTo>
                      <a:pt x="511" y="6927"/>
                      <a:pt x="188" y="7707"/>
                      <a:pt x="81" y="8514"/>
                    </a:cubicBezTo>
                    <a:cubicBezTo>
                      <a:pt x="0" y="9051"/>
                      <a:pt x="417" y="9535"/>
                      <a:pt x="954" y="9535"/>
                    </a:cubicBezTo>
                    <a:lnTo>
                      <a:pt x="19450" y="9535"/>
                    </a:lnTo>
                    <a:cubicBezTo>
                      <a:pt x="19920" y="9535"/>
                      <a:pt x="20310" y="9145"/>
                      <a:pt x="20310" y="8675"/>
                    </a:cubicBezTo>
                    <a:lnTo>
                      <a:pt x="20310" y="4629"/>
                    </a:lnTo>
                    <a:cubicBezTo>
                      <a:pt x="20310" y="4333"/>
                      <a:pt x="20082" y="4105"/>
                      <a:pt x="19786" y="4105"/>
                    </a:cubicBezTo>
                    <a:cubicBezTo>
                      <a:pt x="18926" y="4105"/>
                      <a:pt x="18092" y="4320"/>
                      <a:pt x="17353" y="4710"/>
                    </a:cubicBezTo>
                    <a:cubicBezTo>
                      <a:pt x="16694" y="4360"/>
                      <a:pt x="15969" y="4159"/>
                      <a:pt x="15229" y="4118"/>
                    </a:cubicBezTo>
                    <a:lnTo>
                      <a:pt x="15229" y="2196"/>
                    </a:lnTo>
                    <a:cubicBezTo>
                      <a:pt x="15861" y="1605"/>
                      <a:pt x="15794" y="570"/>
                      <a:pt x="15081" y="59"/>
                    </a:cubicBezTo>
                    <a:cubicBezTo>
                      <a:pt x="15030" y="20"/>
                      <a:pt x="14969" y="0"/>
                      <a:pt x="1490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397;p19">
                <a:extLst>
                  <a:ext uri="{FF2B5EF4-FFF2-40B4-BE49-F238E27FC236}">
                    <a16:creationId xmlns:a16="http://schemas.microsoft.com/office/drawing/2014/main" id="{BC1C6455-94C6-5EC5-2583-44CA56A2F6F4}"/>
                  </a:ext>
                </a:extLst>
              </p:cNvPr>
              <p:cNvSpPr/>
              <p:nvPr/>
            </p:nvSpPr>
            <p:spPr>
              <a:xfrm>
                <a:off x="2572900" y="2333425"/>
                <a:ext cx="16800" cy="14800"/>
              </a:xfrm>
              <a:custGeom>
                <a:avLst/>
                <a:gdLst/>
                <a:ahLst/>
                <a:cxnLst/>
                <a:rect l="l" t="t" r="r" b="b"/>
                <a:pathLst>
                  <a:path w="672" h="592" extrusionOk="0">
                    <a:moveTo>
                      <a:pt x="357" y="0"/>
                    </a:moveTo>
                    <a:cubicBezTo>
                      <a:pt x="153" y="0"/>
                      <a:pt x="0" y="205"/>
                      <a:pt x="80" y="411"/>
                    </a:cubicBezTo>
                    <a:cubicBezTo>
                      <a:pt x="129" y="534"/>
                      <a:pt x="241" y="592"/>
                      <a:pt x="352" y="592"/>
                    </a:cubicBezTo>
                    <a:cubicBezTo>
                      <a:pt x="484" y="592"/>
                      <a:pt x="616" y="510"/>
                      <a:pt x="645" y="357"/>
                    </a:cubicBezTo>
                    <a:cubicBezTo>
                      <a:pt x="672" y="236"/>
                      <a:pt x="604" y="88"/>
                      <a:pt x="470" y="21"/>
                    </a:cubicBezTo>
                    <a:cubicBezTo>
                      <a:pt x="431" y="7"/>
                      <a:pt x="393" y="0"/>
                      <a:pt x="357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398;p19">
                <a:extLst>
                  <a:ext uri="{FF2B5EF4-FFF2-40B4-BE49-F238E27FC236}">
                    <a16:creationId xmlns:a16="http://schemas.microsoft.com/office/drawing/2014/main" id="{44F5701D-E4D6-F3B6-7EA5-D9004880E8CB}"/>
                  </a:ext>
                </a:extLst>
              </p:cNvPr>
              <p:cNvSpPr/>
              <p:nvPr/>
            </p:nvSpPr>
            <p:spPr>
              <a:xfrm>
                <a:off x="2602125" y="2300800"/>
                <a:ext cx="19750" cy="14800"/>
              </a:xfrm>
              <a:custGeom>
                <a:avLst/>
                <a:gdLst/>
                <a:ahLst/>
                <a:cxnLst/>
                <a:rect l="l" t="t" r="r" b="b"/>
                <a:pathLst>
                  <a:path w="790" h="592" extrusionOk="0">
                    <a:moveTo>
                      <a:pt x="407" y="0"/>
                    </a:moveTo>
                    <a:cubicBezTo>
                      <a:pt x="384" y="0"/>
                      <a:pt x="361" y="3"/>
                      <a:pt x="336" y="9"/>
                    </a:cubicBezTo>
                    <a:cubicBezTo>
                      <a:pt x="108" y="49"/>
                      <a:pt x="0" y="452"/>
                      <a:pt x="282" y="573"/>
                    </a:cubicBezTo>
                    <a:cubicBezTo>
                      <a:pt x="320" y="586"/>
                      <a:pt x="357" y="592"/>
                      <a:pt x="393" y="592"/>
                    </a:cubicBezTo>
                    <a:cubicBezTo>
                      <a:pt x="474" y="592"/>
                      <a:pt x="549" y="562"/>
                      <a:pt x="605" y="506"/>
                    </a:cubicBezTo>
                    <a:cubicBezTo>
                      <a:pt x="790" y="321"/>
                      <a:pt x="658" y="0"/>
                      <a:pt x="407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399;p19">
                <a:extLst>
                  <a:ext uri="{FF2B5EF4-FFF2-40B4-BE49-F238E27FC236}">
                    <a16:creationId xmlns:a16="http://schemas.microsoft.com/office/drawing/2014/main" id="{197B7662-A8B0-FE10-0484-D8E8EC2EE877}"/>
                  </a:ext>
                </a:extLst>
              </p:cNvPr>
              <p:cNvSpPr/>
              <p:nvPr/>
            </p:nvSpPr>
            <p:spPr>
              <a:xfrm>
                <a:off x="2690825" y="2333425"/>
                <a:ext cx="17300" cy="14950"/>
              </a:xfrm>
              <a:custGeom>
                <a:avLst/>
                <a:gdLst/>
                <a:ahLst/>
                <a:cxnLst/>
                <a:rect l="l" t="t" r="r" b="b"/>
                <a:pathLst>
                  <a:path w="692" h="598" extrusionOk="0">
                    <a:moveTo>
                      <a:pt x="369" y="0"/>
                    </a:moveTo>
                    <a:cubicBezTo>
                      <a:pt x="312" y="0"/>
                      <a:pt x="254" y="16"/>
                      <a:pt x="202" y="48"/>
                    </a:cubicBezTo>
                    <a:cubicBezTo>
                      <a:pt x="1" y="182"/>
                      <a:pt x="41" y="491"/>
                      <a:pt x="256" y="572"/>
                    </a:cubicBezTo>
                    <a:cubicBezTo>
                      <a:pt x="296" y="590"/>
                      <a:pt x="337" y="598"/>
                      <a:pt x="376" y="598"/>
                    </a:cubicBezTo>
                    <a:cubicBezTo>
                      <a:pt x="547" y="598"/>
                      <a:pt x="692" y="444"/>
                      <a:pt x="659" y="236"/>
                    </a:cubicBezTo>
                    <a:cubicBezTo>
                      <a:pt x="631" y="85"/>
                      <a:pt x="503" y="0"/>
                      <a:pt x="369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400;p19">
                <a:extLst>
                  <a:ext uri="{FF2B5EF4-FFF2-40B4-BE49-F238E27FC236}">
                    <a16:creationId xmlns:a16="http://schemas.microsoft.com/office/drawing/2014/main" id="{3C02E683-59BC-F404-553F-4E22C1514FAF}"/>
                  </a:ext>
                </a:extLst>
              </p:cNvPr>
              <p:cNvSpPr/>
              <p:nvPr/>
            </p:nvSpPr>
            <p:spPr>
              <a:xfrm>
                <a:off x="2719575" y="2300850"/>
                <a:ext cx="19325" cy="14875"/>
              </a:xfrm>
              <a:custGeom>
                <a:avLst/>
                <a:gdLst/>
                <a:ahLst/>
                <a:cxnLst/>
                <a:rect l="l" t="t" r="r" b="b"/>
                <a:pathLst>
                  <a:path w="773" h="595" extrusionOk="0">
                    <a:moveTo>
                      <a:pt x="414" y="0"/>
                    </a:moveTo>
                    <a:cubicBezTo>
                      <a:pt x="111" y="0"/>
                      <a:pt x="1" y="445"/>
                      <a:pt x="316" y="571"/>
                    </a:cubicBezTo>
                    <a:cubicBezTo>
                      <a:pt x="353" y="587"/>
                      <a:pt x="390" y="595"/>
                      <a:pt x="426" y="595"/>
                    </a:cubicBezTo>
                    <a:cubicBezTo>
                      <a:pt x="482" y="595"/>
                      <a:pt x="536" y="577"/>
                      <a:pt x="584" y="544"/>
                    </a:cubicBezTo>
                    <a:cubicBezTo>
                      <a:pt x="773" y="423"/>
                      <a:pt x="759" y="60"/>
                      <a:pt x="477" y="7"/>
                    </a:cubicBezTo>
                    <a:cubicBezTo>
                      <a:pt x="455" y="2"/>
                      <a:pt x="434" y="0"/>
                      <a:pt x="414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401;p19">
                <a:extLst>
                  <a:ext uri="{FF2B5EF4-FFF2-40B4-BE49-F238E27FC236}">
                    <a16:creationId xmlns:a16="http://schemas.microsoft.com/office/drawing/2014/main" id="{D8D171DC-8AFE-9967-42E3-0448FA911EAD}"/>
                  </a:ext>
                </a:extLst>
              </p:cNvPr>
              <p:cNvSpPr/>
              <p:nvPr/>
            </p:nvSpPr>
            <p:spPr>
              <a:xfrm>
                <a:off x="2810800" y="2333450"/>
                <a:ext cx="15725" cy="14950"/>
              </a:xfrm>
              <a:custGeom>
                <a:avLst/>
                <a:gdLst/>
                <a:ahLst/>
                <a:cxnLst/>
                <a:rect l="l" t="t" r="r" b="b"/>
                <a:pathLst>
                  <a:path w="629" h="598" extrusionOk="0">
                    <a:moveTo>
                      <a:pt x="297" y="1"/>
                    </a:moveTo>
                    <a:cubicBezTo>
                      <a:pt x="279" y="1"/>
                      <a:pt x="261" y="3"/>
                      <a:pt x="242" y="6"/>
                    </a:cubicBezTo>
                    <a:cubicBezTo>
                      <a:pt x="94" y="33"/>
                      <a:pt x="0" y="154"/>
                      <a:pt x="0" y="302"/>
                    </a:cubicBezTo>
                    <a:cubicBezTo>
                      <a:pt x="0" y="383"/>
                      <a:pt x="40" y="463"/>
                      <a:pt x="94" y="504"/>
                    </a:cubicBezTo>
                    <a:cubicBezTo>
                      <a:pt x="148" y="571"/>
                      <a:pt x="229" y="598"/>
                      <a:pt x="296" y="598"/>
                    </a:cubicBezTo>
                    <a:cubicBezTo>
                      <a:pt x="430" y="598"/>
                      <a:pt x="565" y="504"/>
                      <a:pt x="592" y="356"/>
                    </a:cubicBezTo>
                    <a:cubicBezTo>
                      <a:pt x="628" y="173"/>
                      <a:pt x="476" y="1"/>
                      <a:pt x="297" y="1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402;p19">
                <a:extLst>
                  <a:ext uri="{FF2B5EF4-FFF2-40B4-BE49-F238E27FC236}">
                    <a16:creationId xmlns:a16="http://schemas.microsoft.com/office/drawing/2014/main" id="{C6866CF2-F335-8072-7324-8A126815C8FF}"/>
                  </a:ext>
                </a:extLst>
              </p:cNvPr>
              <p:cNvSpPr/>
              <p:nvPr/>
            </p:nvSpPr>
            <p:spPr>
              <a:xfrm>
                <a:off x="2838950" y="2300850"/>
                <a:ext cx="17675" cy="14900"/>
              </a:xfrm>
              <a:custGeom>
                <a:avLst/>
                <a:gdLst/>
                <a:ahLst/>
                <a:cxnLst/>
                <a:rect l="l" t="t" r="r" b="b"/>
                <a:pathLst>
                  <a:path w="707" h="596" extrusionOk="0">
                    <a:moveTo>
                      <a:pt x="373" y="0"/>
                    </a:moveTo>
                    <a:cubicBezTo>
                      <a:pt x="150" y="0"/>
                      <a:pt x="1" y="266"/>
                      <a:pt x="124" y="464"/>
                    </a:cubicBezTo>
                    <a:cubicBezTo>
                      <a:pt x="189" y="556"/>
                      <a:pt x="280" y="596"/>
                      <a:pt x="369" y="596"/>
                    </a:cubicBezTo>
                    <a:cubicBezTo>
                      <a:pt x="541" y="596"/>
                      <a:pt x="706" y="447"/>
                      <a:pt x="662" y="235"/>
                    </a:cubicBezTo>
                    <a:cubicBezTo>
                      <a:pt x="648" y="181"/>
                      <a:pt x="554" y="34"/>
                      <a:pt x="433" y="7"/>
                    </a:cubicBezTo>
                    <a:cubicBezTo>
                      <a:pt x="413" y="2"/>
                      <a:pt x="392" y="0"/>
                      <a:pt x="373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403;p19">
                <a:extLst>
                  <a:ext uri="{FF2B5EF4-FFF2-40B4-BE49-F238E27FC236}">
                    <a16:creationId xmlns:a16="http://schemas.microsoft.com/office/drawing/2014/main" id="{655BC794-D993-236D-96A0-4C7976424571}"/>
                  </a:ext>
                </a:extLst>
              </p:cNvPr>
              <p:cNvSpPr/>
              <p:nvPr/>
            </p:nvSpPr>
            <p:spPr>
              <a:xfrm>
                <a:off x="2928400" y="2333475"/>
                <a:ext cx="15475" cy="14925"/>
              </a:xfrm>
              <a:custGeom>
                <a:avLst/>
                <a:gdLst/>
                <a:ahLst/>
                <a:cxnLst/>
                <a:rect l="l" t="t" r="r" b="b"/>
                <a:pathLst>
                  <a:path w="619" h="597" extrusionOk="0">
                    <a:moveTo>
                      <a:pt x="322" y="0"/>
                    </a:moveTo>
                    <a:cubicBezTo>
                      <a:pt x="284" y="0"/>
                      <a:pt x="244" y="6"/>
                      <a:pt x="202" y="19"/>
                    </a:cubicBezTo>
                    <a:cubicBezTo>
                      <a:pt x="68" y="86"/>
                      <a:pt x="1" y="221"/>
                      <a:pt x="27" y="355"/>
                    </a:cubicBezTo>
                    <a:cubicBezTo>
                      <a:pt x="41" y="382"/>
                      <a:pt x="68" y="462"/>
                      <a:pt x="108" y="503"/>
                    </a:cubicBezTo>
                    <a:cubicBezTo>
                      <a:pt x="135" y="530"/>
                      <a:pt x="175" y="557"/>
                      <a:pt x="202" y="570"/>
                    </a:cubicBezTo>
                    <a:cubicBezTo>
                      <a:pt x="243" y="583"/>
                      <a:pt x="283" y="597"/>
                      <a:pt x="323" y="597"/>
                    </a:cubicBezTo>
                    <a:cubicBezTo>
                      <a:pt x="337" y="597"/>
                      <a:pt x="363" y="597"/>
                      <a:pt x="377" y="583"/>
                    </a:cubicBezTo>
                    <a:cubicBezTo>
                      <a:pt x="404" y="583"/>
                      <a:pt x="417" y="583"/>
                      <a:pt x="431" y="570"/>
                    </a:cubicBezTo>
                    <a:cubicBezTo>
                      <a:pt x="458" y="570"/>
                      <a:pt x="471" y="557"/>
                      <a:pt x="484" y="543"/>
                    </a:cubicBezTo>
                    <a:cubicBezTo>
                      <a:pt x="498" y="530"/>
                      <a:pt x="525" y="516"/>
                      <a:pt x="538" y="503"/>
                    </a:cubicBezTo>
                    <a:cubicBezTo>
                      <a:pt x="552" y="489"/>
                      <a:pt x="552" y="476"/>
                      <a:pt x="565" y="462"/>
                    </a:cubicBezTo>
                    <a:cubicBezTo>
                      <a:pt x="579" y="449"/>
                      <a:pt x="592" y="436"/>
                      <a:pt x="592" y="409"/>
                    </a:cubicBezTo>
                    <a:cubicBezTo>
                      <a:pt x="605" y="395"/>
                      <a:pt x="605" y="382"/>
                      <a:pt x="619" y="355"/>
                    </a:cubicBezTo>
                    <a:cubicBezTo>
                      <a:pt x="619" y="341"/>
                      <a:pt x="619" y="315"/>
                      <a:pt x="619" y="301"/>
                    </a:cubicBezTo>
                    <a:cubicBezTo>
                      <a:pt x="619" y="221"/>
                      <a:pt x="592" y="140"/>
                      <a:pt x="538" y="86"/>
                    </a:cubicBezTo>
                    <a:cubicBezTo>
                      <a:pt x="483" y="30"/>
                      <a:pt x="408" y="0"/>
                      <a:pt x="322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404;p19">
                <a:extLst>
                  <a:ext uri="{FF2B5EF4-FFF2-40B4-BE49-F238E27FC236}">
                    <a16:creationId xmlns:a16="http://schemas.microsoft.com/office/drawing/2014/main" id="{43ED8A8A-8217-8A52-4A4C-8B2E598BB8A1}"/>
                  </a:ext>
                </a:extLst>
              </p:cNvPr>
              <p:cNvSpPr/>
              <p:nvPr/>
            </p:nvSpPr>
            <p:spPr>
              <a:xfrm>
                <a:off x="2958200" y="2300750"/>
                <a:ext cx="16275" cy="15075"/>
              </a:xfrm>
              <a:custGeom>
                <a:avLst/>
                <a:gdLst/>
                <a:ahLst/>
                <a:cxnLst/>
                <a:rect l="l" t="t" r="r" b="b"/>
                <a:pathLst>
                  <a:path w="651" h="603" extrusionOk="0">
                    <a:moveTo>
                      <a:pt x="332" y="0"/>
                    </a:moveTo>
                    <a:cubicBezTo>
                      <a:pt x="149" y="0"/>
                      <a:pt x="1" y="171"/>
                      <a:pt x="45" y="360"/>
                    </a:cubicBezTo>
                    <a:cubicBezTo>
                      <a:pt x="45" y="387"/>
                      <a:pt x="72" y="427"/>
                      <a:pt x="86" y="468"/>
                    </a:cubicBezTo>
                    <a:cubicBezTo>
                      <a:pt x="99" y="481"/>
                      <a:pt x="112" y="495"/>
                      <a:pt x="126" y="508"/>
                    </a:cubicBezTo>
                    <a:cubicBezTo>
                      <a:pt x="180" y="562"/>
                      <a:pt x="260" y="602"/>
                      <a:pt x="341" y="602"/>
                    </a:cubicBezTo>
                    <a:cubicBezTo>
                      <a:pt x="354" y="602"/>
                      <a:pt x="381" y="589"/>
                      <a:pt x="395" y="589"/>
                    </a:cubicBezTo>
                    <a:cubicBezTo>
                      <a:pt x="408" y="589"/>
                      <a:pt x="435" y="575"/>
                      <a:pt x="448" y="575"/>
                    </a:cubicBezTo>
                    <a:cubicBezTo>
                      <a:pt x="462" y="562"/>
                      <a:pt x="489" y="562"/>
                      <a:pt x="502" y="548"/>
                    </a:cubicBezTo>
                    <a:cubicBezTo>
                      <a:pt x="516" y="535"/>
                      <a:pt x="529" y="521"/>
                      <a:pt x="543" y="508"/>
                    </a:cubicBezTo>
                    <a:cubicBezTo>
                      <a:pt x="583" y="468"/>
                      <a:pt x="610" y="414"/>
                      <a:pt x="623" y="360"/>
                    </a:cubicBezTo>
                    <a:cubicBezTo>
                      <a:pt x="650" y="212"/>
                      <a:pt x="583" y="78"/>
                      <a:pt x="448" y="24"/>
                    </a:cubicBezTo>
                    <a:cubicBezTo>
                      <a:pt x="409" y="8"/>
                      <a:pt x="370" y="0"/>
                      <a:pt x="332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405;p19">
                <a:extLst>
                  <a:ext uri="{FF2B5EF4-FFF2-40B4-BE49-F238E27FC236}">
                    <a16:creationId xmlns:a16="http://schemas.microsoft.com/office/drawing/2014/main" id="{1FBE5D03-D4C6-FFF3-B5C2-1B7C83AEC3D8}"/>
                  </a:ext>
                </a:extLst>
              </p:cNvPr>
              <p:cNvSpPr/>
              <p:nvPr/>
            </p:nvSpPr>
            <p:spPr>
              <a:xfrm>
                <a:off x="2883025" y="2201650"/>
                <a:ext cx="54475" cy="40525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1621" extrusionOk="0">
                    <a:moveTo>
                      <a:pt x="1423" y="598"/>
                    </a:moveTo>
                    <a:cubicBezTo>
                      <a:pt x="1446" y="598"/>
                      <a:pt x="1470" y="599"/>
                      <a:pt x="1493" y="601"/>
                    </a:cubicBezTo>
                    <a:cubicBezTo>
                      <a:pt x="1359" y="856"/>
                      <a:pt x="1083" y="1023"/>
                      <a:pt x="793" y="1023"/>
                    </a:cubicBezTo>
                    <a:cubicBezTo>
                      <a:pt x="762" y="1023"/>
                      <a:pt x="731" y="1021"/>
                      <a:pt x="700" y="1018"/>
                    </a:cubicBezTo>
                    <a:cubicBezTo>
                      <a:pt x="837" y="756"/>
                      <a:pt x="1125" y="598"/>
                      <a:pt x="1423" y="598"/>
                    </a:cubicBezTo>
                    <a:close/>
                    <a:moveTo>
                      <a:pt x="1408" y="0"/>
                    </a:moveTo>
                    <a:cubicBezTo>
                      <a:pt x="753" y="0"/>
                      <a:pt x="142" y="473"/>
                      <a:pt x="28" y="1179"/>
                    </a:cubicBezTo>
                    <a:cubicBezTo>
                      <a:pt x="1" y="1300"/>
                      <a:pt x="82" y="1434"/>
                      <a:pt x="203" y="1488"/>
                    </a:cubicBezTo>
                    <a:cubicBezTo>
                      <a:pt x="395" y="1578"/>
                      <a:pt x="596" y="1620"/>
                      <a:pt x="792" y="1620"/>
                    </a:cubicBezTo>
                    <a:cubicBezTo>
                      <a:pt x="1445" y="1620"/>
                      <a:pt x="2051" y="1156"/>
                      <a:pt x="2165" y="453"/>
                    </a:cubicBezTo>
                    <a:cubicBezTo>
                      <a:pt x="2178" y="319"/>
                      <a:pt x="2111" y="184"/>
                      <a:pt x="1990" y="130"/>
                    </a:cubicBezTo>
                    <a:cubicBezTo>
                      <a:pt x="1800" y="41"/>
                      <a:pt x="1602" y="0"/>
                      <a:pt x="1408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406;p19">
                <a:extLst>
                  <a:ext uri="{FF2B5EF4-FFF2-40B4-BE49-F238E27FC236}">
                    <a16:creationId xmlns:a16="http://schemas.microsoft.com/office/drawing/2014/main" id="{34FC305C-8E92-F9A1-B7CC-6B70CCADB5BE}"/>
                  </a:ext>
                </a:extLst>
              </p:cNvPr>
              <p:cNvSpPr/>
              <p:nvPr/>
            </p:nvSpPr>
            <p:spPr>
              <a:xfrm>
                <a:off x="2810800" y="2201600"/>
                <a:ext cx="54450" cy="40575"/>
              </a:xfrm>
              <a:custGeom>
                <a:avLst/>
                <a:gdLst/>
                <a:ahLst/>
                <a:cxnLst/>
                <a:rect l="l" t="t" r="r" b="b"/>
                <a:pathLst>
                  <a:path w="2178" h="1623" extrusionOk="0">
                    <a:moveTo>
                      <a:pt x="777" y="600"/>
                    </a:moveTo>
                    <a:cubicBezTo>
                      <a:pt x="908" y="600"/>
                      <a:pt x="1032" y="629"/>
                      <a:pt x="1156" y="697"/>
                    </a:cubicBezTo>
                    <a:cubicBezTo>
                      <a:pt x="1304" y="764"/>
                      <a:pt x="1411" y="885"/>
                      <a:pt x="1492" y="1020"/>
                    </a:cubicBezTo>
                    <a:cubicBezTo>
                      <a:pt x="1458" y="1025"/>
                      <a:pt x="1423" y="1028"/>
                      <a:pt x="1389" y="1028"/>
                    </a:cubicBezTo>
                    <a:cubicBezTo>
                      <a:pt x="1263" y="1028"/>
                      <a:pt x="1141" y="992"/>
                      <a:pt x="1035" y="939"/>
                    </a:cubicBezTo>
                    <a:cubicBezTo>
                      <a:pt x="887" y="858"/>
                      <a:pt x="766" y="737"/>
                      <a:pt x="699" y="603"/>
                    </a:cubicBezTo>
                    <a:cubicBezTo>
                      <a:pt x="725" y="601"/>
                      <a:pt x="751" y="600"/>
                      <a:pt x="777" y="600"/>
                    </a:cubicBezTo>
                    <a:close/>
                    <a:moveTo>
                      <a:pt x="778" y="1"/>
                    </a:moveTo>
                    <a:cubicBezTo>
                      <a:pt x="580" y="1"/>
                      <a:pt x="384" y="45"/>
                      <a:pt x="202" y="132"/>
                    </a:cubicBezTo>
                    <a:cubicBezTo>
                      <a:pt x="67" y="186"/>
                      <a:pt x="0" y="321"/>
                      <a:pt x="27" y="455"/>
                    </a:cubicBezTo>
                    <a:cubicBezTo>
                      <a:pt x="141" y="1158"/>
                      <a:pt x="747" y="1622"/>
                      <a:pt x="1400" y="1622"/>
                    </a:cubicBezTo>
                    <a:cubicBezTo>
                      <a:pt x="1596" y="1622"/>
                      <a:pt x="1797" y="1580"/>
                      <a:pt x="1989" y="1490"/>
                    </a:cubicBezTo>
                    <a:cubicBezTo>
                      <a:pt x="2110" y="1436"/>
                      <a:pt x="2178" y="1302"/>
                      <a:pt x="2164" y="1181"/>
                    </a:cubicBezTo>
                    <a:cubicBezTo>
                      <a:pt x="2084" y="737"/>
                      <a:pt x="1828" y="374"/>
                      <a:pt x="1438" y="173"/>
                    </a:cubicBezTo>
                    <a:cubicBezTo>
                      <a:pt x="1230" y="58"/>
                      <a:pt x="1003" y="1"/>
                      <a:pt x="778" y="1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4" name="Google Shape;412;p19">
            <a:extLst>
              <a:ext uri="{FF2B5EF4-FFF2-40B4-BE49-F238E27FC236}">
                <a16:creationId xmlns:a16="http://schemas.microsoft.com/office/drawing/2014/main" id="{90519B7A-3EDF-9750-33EC-FBE592DD6A52}"/>
              </a:ext>
            </a:extLst>
          </p:cNvPr>
          <p:cNvSpPr/>
          <p:nvPr/>
        </p:nvSpPr>
        <p:spPr>
          <a:xfrm>
            <a:off x="3321167" y="1694674"/>
            <a:ext cx="1240355" cy="877076"/>
          </a:xfrm>
          <a:custGeom>
            <a:avLst/>
            <a:gdLst/>
            <a:ahLst/>
            <a:cxnLst/>
            <a:rect l="l" t="t" r="r" b="b"/>
            <a:pathLst>
              <a:path w="7937" h="6118" extrusionOk="0">
                <a:moveTo>
                  <a:pt x="3957" y="1"/>
                </a:moveTo>
                <a:cubicBezTo>
                  <a:pt x="0" y="1"/>
                  <a:pt x="46" y="6118"/>
                  <a:pt x="3980" y="6118"/>
                </a:cubicBezTo>
                <a:cubicBezTo>
                  <a:pt x="7937" y="6118"/>
                  <a:pt x="7891" y="1"/>
                  <a:pt x="3957" y="1"/>
                </a:cubicBezTo>
                <a:close/>
              </a:path>
            </a:pathLst>
          </a:custGeom>
          <a:solidFill>
            <a:srgbClr val="EAAD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413;p19">
            <a:extLst>
              <a:ext uri="{FF2B5EF4-FFF2-40B4-BE49-F238E27FC236}">
                <a16:creationId xmlns:a16="http://schemas.microsoft.com/office/drawing/2014/main" id="{8D360322-AB6E-2A86-2926-0F799CA03854}"/>
              </a:ext>
            </a:extLst>
          </p:cNvPr>
          <p:cNvGrpSpPr/>
          <p:nvPr/>
        </p:nvGrpSpPr>
        <p:grpSpPr>
          <a:xfrm>
            <a:off x="3573245" y="1765113"/>
            <a:ext cx="736200" cy="736200"/>
            <a:chOff x="3208969" y="2066200"/>
            <a:chExt cx="736200" cy="736200"/>
          </a:xfrm>
        </p:grpSpPr>
        <p:sp>
          <p:nvSpPr>
            <p:cNvPr id="26" name="Google Shape;380;p19">
              <a:extLst>
                <a:ext uri="{FF2B5EF4-FFF2-40B4-BE49-F238E27FC236}">
                  <a16:creationId xmlns:a16="http://schemas.microsoft.com/office/drawing/2014/main" id="{5D459528-E9EA-C6EE-CC9C-6EFBF8B4ACF7}"/>
                </a:ext>
              </a:extLst>
            </p:cNvPr>
            <p:cNvSpPr/>
            <p:nvPr/>
          </p:nvSpPr>
          <p:spPr>
            <a:xfrm>
              <a:off x="3208969" y="2066200"/>
              <a:ext cx="736200" cy="736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414;p19">
              <a:extLst>
                <a:ext uri="{FF2B5EF4-FFF2-40B4-BE49-F238E27FC236}">
                  <a16:creationId xmlns:a16="http://schemas.microsoft.com/office/drawing/2014/main" id="{395C3D0C-F3C5-2F96-2B97-8BD2970F5A82}"/>
                </a:ext>
              </a:extLst>
            </p:cNvPr>
            <p:cNvSpPr/>
            <p:nvPr/>
          </p:nvSpPr>
          <p:spPr>
            <a:xfrm>
              <a:off x="3446240" y="2219420"/>
              <a:ext cx="261658" cy="429760"/>
            </a:xfrm>
            <a:custGeom>
              <a:avLst/>
              <a:gdLst/>
              <a:ahLst/>
              <a:cxnLst/>
              <a:rect l="l" t="t" r="r" b="b"/>
              <a:pathLst>
                <a:path w="12354" h="20310" extrusionOk="0">
                  <a:moveTo>
                    <a:pt x="12112" y="13468"/>
                  </a:moveTo>
                  <a:lnTo>
                    <a:pt x="9894" y="10175"/>
                  </a:lnTo>
                  <a:cubicBezTo>
                    <a:pt x="10257" y="10135"/>
                    <a:pt x="11036" y="10310"/>
                    <a:pt x="11318" y="9799"/>
                  </a:cubicBezTo>
                  <a:cubicBezTo>
                    <a:pt x="11466" y="9516"/>
                    <a:pt x="11345" y="9127"/>
                    <a:pt x="11171" y="8871"/>
                  </a:cubicBezTo>
                  <a:cubicBezTo>
                    <a:pt x="11144" y="8844"/>
                    <a:pt x="9060" y="5766"/>
                    <a:pt x="9047" y="5753"/>
                  </a:cubicBezTo>
                  <a:cubicBezTo>
                    <a:pt x="9101" y="5739"/>
                    <a:pt x="9652" y="5834"/>
                    <a:pt x="9853" y="5444"/>
                  </a:cubicBezTo>
                  <a:cubicBezTo>
                    <a:pt x="10163" y="4866"/>
                    <a:pt x="9383" y="4140"/>
                    <a:pt x="8590" y="2917"/>
                  </a:cubicBezTo>
                  <a:cubicBezTo>
                    <a:pt x="8496" y="2782"/>
                    <a:pt x="8321" y="2755"/>
                    <a:pt x="8187" y="2850"/>
                  </a:cubicBezTo>
                  <a:cubicBezTo>
                    <a:pt x="8052" y="2944"/>
                    <a:pt x="8012" y="3132"/>
                    <a:pt x="8106" y="3266"/>
                  </a:cubicBezTo>
                  <a:cubicBezTo>
                    <a:pt x="8845" y="4368"/>
                    <a:pt x="9302" y="4879"/>
                    <a:pt x="9329" y="5148"/>
                  </a:cubicBezTo>
                  <a:cubicBezTo>
                    <a:pt x="9262" y="5161"/>
                    <a:pt x="3039" y="5161"/>
                    <a:pt x="2998" y="5148"/>
                  </a:cubicBezTo>
                  <a:cubicBezTo>
                    <a:pt x="3065" y="4893"/>
                    <a:pt x="3213" y="4812"/>
                    <a:pt x="6023" y="726"/>
                  </a:cubicBezTo>
                  <a:cubicBezTo>
                    <a:pt x="6117" y="578"/>
                    <a:pt x="6238" y="565"/>
                    <a:pt x="6345" y="726"/>
                  </a:cubicBezTo>
                  <a:lnTo>
                    <a:pt x="7340" y="2151"/>
                  </a:lnTo>
                  <a:cubicBezTo>
                    <a:pt x="7434" y="2285"/>
                    <a:pt x="7622" y="2325"/>
                    <a:pt x="7757" y="2231"/>
                  </a:cubicBezTo>
                  <a:cubicBezTo>
                    <a:pt x="7891" y="2137"/>
                    <a:pt x="7918" y="1949"/>
                    <a:pt x="7824" y="1815"/>
                  </a:cubicBezTo>
                  <a:lnTo>
                    <a:pt x="6829" y="376"/>
                  </a:lnTo>
                  <a:cubicBezTo>
                    <a:pt x="6668" y="148"/>
                    <a:pt x="6426" y="13"/>
                    <a:pt x="6184" y="13"/>
                  </a:cubicBezTo>
                  <a:cubicBezTo>
                    <a:pt x="6170" y="13"/>
                    <a:pt x="5808" y="0"/>
                    <a:pt x="5539" y="376"/>
                  </a:cubicBezTo>
                  <a:cubicBezTo>
                    <a:pt x="5539" y="390"/>
                    <a:pt x="2649" y="4543"/>
                    <a:pt x="2635" y="4543"/>
                  </a:cubicBezTo>
                  <a:cubicBezTo>
                    <a:pt x="2474" y="4799"/>
                    <a:pt x="2299" y="5175"/>
                    <a:pt x="2461" y="5457"/>
                  </a:cubicBezTo>
                  <a:cubicBezTo>
                    <a:pt x="2662" y="5847"/>
                    <a:pt x="3213" y="5726"/>
                    <a:pt x="3321" y="5753"/>
                  </a:cubicBezTo>
                  <a:lnTo>
                    <a:pt x="1237" y="8818"/>
                  </a:lnTo>
                  <a:cubicBezTo>
                    <a:pt x="807" y="9463"/>
                    <a:pt x="996" y="10175"/>
                    <a:pt x="1950" y="10175"/>
                  </a:cubicBezTo>
                  <a:lnTo>
                    <a:pt x="2474" y="10175"/>
                  </a:lnTo>
                  <a:lnTo>
                    <a:pt x="1963" y="10928"/>
                  </a:lnTo>
                  <a:cubicBezTo>
                    <a:pt x="1869" y="11062"/>
                    <a:pt x="1910" y="11250"/>
                    <a:pt x="2044" y="11345"/>
                  </a:cubicBezTo>
                  <a:cubicBezTo>
                    <a:pt x="2178" y="11439"/>
                    <a:pt x="2367" y="11398"/>
                    <a:pt x="2447" y="11264"/>
                  </a:cubicBezTo>
                  <a:lnTo>
                    <a:pt x="3186" y="10175"/>
                  </a:lnTo>
                  <a:lnTo>
                    <a:pt x="9181" y="10175"/>
                  </a:lnTo>
                  <a:lnTo>
                    <a:pt x="11614" y="13791"/>
                  </a:lnTo>
                  <a:cubicBezTo>
                    <a:pt x="11668" y="13885"/>
                    <a:pt x="11695" y="14019"/>
                    <a:pt x="11681" y="14060"/>
                  </a:cubicBezTo>
                  <a:cubicBezTo>
                    <a:pt x="11614" y="14167"/>
                    <a:pt x="11708" y="14127"/>
                    <a:pt x="1036" y="14127"/>
                  </a:cubicBezTo>
                  <a:cubicBezTo>
                    <a:pt x="767" y="14127"/>
                    <a:pt x="686" y="14073"/>
                    <a:pt x="673" y="14060"/>
                  </a:cubicBezTo>
                  <a:cubicBezTo>
                    <a:pt x="659" y="14019"/>
                    <a:pt x="700" y="13871"/>
                    <a:pt x="767" y="13777"/>
                  </a:cubicBezTo>
                  <a:lnTo>
                    <a:pt x="1721" y="12393"/>
                  </a:lnTo>
                  <a:cubicBezTo>
                    <a:pt x="1815" y="12259"/>
                    <a:pt x="1775" y="12084"/>
                    <a:pt x="1641" y="11990"/>
                  </a:cubicBezTo>
                  <a:cubicBezTo>
                    <a:pt x="1506" y="11896"/>
                    <a:pt x="1332" y="11922"/>
                    <a:pt x="1237" y="12057"/>
                  </a:cubicBezTo>
                  <a:lnTo>
                    <a:pt x="283" y="13441"/>
                  </a:lnTo>
                  <a:cubicBezTo>
                    <a:pt x="108" y="13683"/>
                    <a:pt x="1" y="14060"/>
                    <a:pt x="149" y="14342"/>
                  </a:cubicBezTo>
                  <a:cubicBezTo>
                    <a:pt x="297" y="14597"/>
                    <a:pt x="592" y="14718"/>
                    <a:pt x="1036" y="14718"/>
                  </a:cubicBezTo>
                  <a:lnTo>
                    <a:pt x="5337" y="14718"/>
                  </a:lnTo>
                  <a:lnTo>
                    <a:pt x="5337" y="17420"/>
                  </a:lnTo>
                  <a:cubicBezTo>
                    <a:pt x="4934" y="17595"/>
                    <a:pt x="4544" y="17850"/>
                    <a:pt x="4208" y="18173"/>
                  </a:cubicBezTo>
                  <a:cubicBezTo>
                    <a:pt x="2904" y="17756"/>
                    <a:pt x="1547" y="18415"/>
                    <a:pt x="1022" y="19544"/>
                  </a:cubicBezTo>
                  <a:cubicBezTo>
                    <a:pt x="848" y="19920"/>
                    <a:pt x="1049" y="20310"/>
                    <a:pt x="1547" y="20310"/>
                  </a:cubicBezTo>
                  <a:lnTo>
                    <a:pt x="10122" y="20310"/>
                  </a:lnTo>
                  <a:cubicBezTo>
                    <a:pt x="10404" y="20310"/>
                    <a:pt x="10539" y="20189"/>
                    <a:pt x="10620" y="20081"/>
                  </a:cubicBezTo>
                  <a:cubicBezTo>
                    <a:pt x="10741" y="19920"/>
                    <a:pt x="10741" y="19678"/>
                    <a:pt x="10673" y="19517"/>
                  </a:cubicBezTo>
                  <a:cubicBezTo>
                    <a:pt x="10458" y="19046"/>
                    <a:pt x="10176" y="18603"/>
                    <a:pt x="9800" y="18240"/>
                  </a:cubicBezTo>
                  <a:cubicBezTo>
                    <a:pt x="9679" y="18119"/>
                    <a:pt x="9490" y="18119"/>
                    <a:pt x="9369" y="18240"/>
                  </a:cubicBezTo>
                  <a:cubicBezTo>
                    <a:pt x="9262" y="18361"/>
                    <a:pt x="9262" y="18549"/>
                    <a:pt x="9383" y="18657"/>
                  </a:cubicBezTo>
                  <a:cubicBezTo>
                    <a:pt x="9679" y="18966"/>
                    <a:pt x="9934" y="19315"/>
                    <a:pt x="10095" y="19705"/>
                  </a:cubicBezTo>
                  <a:lnTo>
                    <a:pt x="5861" y="19705"/>
                  </a:lnTo>
                  <a:cubicBezTo>
                    <a:pt x="5660" y="19167"/>
                    <a:pt x="5283" y="18737"/>
                    <a:pt x="4799" y="18442"/>
                  </a:cubicBezTo>
                  <a:cubicBezTo>
                    <a:pt x="5808" y="17622"/>
                    <a:pt x="7192" y="17447"/>
                    <a:pt x="8348" y="17958"/>
                  </a:cubicBezTo>
                  <a:cubicBezTo>
                    <a:pt x="8496" y="18025"/>
                    <a:pt x="8671" y="17958"/>
                    <a:pt x="8738" y="17810"/>
                  </a:cubicBezTo>
                  <a:cubicBezTo>
                    <a:pt x="8805" y="17662"/>
                    <a:pt x="8738" y="17474"/>
                    <a:pt x="8590" y="17420"/>
                  </a:cubicBezTo>
                  <a:cubicBezTo>
                    <a:pt x="8093" y="17191"/>
                    <a:pt x="7568" y="17084"/>
                    <a:pt x="7031" y="17071"/>
                  </a:cubicBezTo>
                  <a:lnTo>
                    <a:pt x="7031" y="16398"/>
                  </a:lnTo>
                  <a:lnTo>
                    <a:pt x="7918" y="15834"/>
                  </a:lnTo>
                  <a:cubicBezTo>
                    <a:pt x="8052" y="15740"/>
                    <a:pt x="8093" y="15552"/>
                    <a:pt x="8012" y="15417"/>
                  </a:cubicBezTo>
                  <a:cubicBezTo>
                    <a:pt x="7918" y="15283"/>
                    <a:pt x="7743" y="15243"/>
                    <a:pt x="7595" y="15323"/>
                  </a:cubicBezTo>
                  <a:lnTo>
                    <a:pt x="7031" y="15700"/>
                  </a:lnTo>
                  <a:lnTo>
                    <a:pt x="7031" y="14718"/>
                  </a:lnTo>
                  <a:lnTo>
                    <a:pt x="11332" y="14718"/>
                  </a:lnTo>
                  <a:cubicBezTo>
                    <a:pt x="11775" y="14718"/>
                    <a:pt x="12058" y="14597"/>
                    <a:pt x="12206" y="14342"/>
                  </a:cubicBezTo>
                  <a:cubicBezTo>
                    <a:pt x="12353" y="14073"/>
                    <a:pt x="12259" y="13710"/>
                    <a:pt x="12112" y="13468"/>
                  </a:cubicBezTo>
                  <a:close/>
                  <a:moveTo>
                    <a:pt x="3025" y="9584"/>
                  </a:moveTo>
                  <a:cubicBezTo>
                    <a:pt x="2528" y="9557"/>
                    <a:pt x="1681" y="9624"/>
                    <a:pt x="1614" y="9503"/>
                  </a:cubicBezTo>
                  <a:cubicBezTo>
                    <a:pt x="1587" y="9449"/>
                    <a:pt x="1654" y="9275"/>
                    <a:pt x="1735" y="9140"/>
                  </a:cubicBezTo>
                  <a:lnTo>
                    <a:pt x="4047" y="5753"/>
                  </a:lnTo>
                  <a:lnTo>
                    <a:pt x="8321" y="5753"/>
                  </a:lnTo>
                  <a:cubicBezTo>
                    <a:pt x="8321" y="5753"/>
                    <a:pt x="10633" y="9154"/>
                    <a:pt x="10673" y="9207"/>
                  </a:cubicBezTo>
                  <a:cubicBezTo>
                    <a:pt x="10781" y="9369"/>
                    <a:pt x="10808" y="9490"/>
                    <a:pt x="10794" y="9516"/>
                  </a:cubicBezTo>
                  <a:cubicBezTo>
                    <a:pt x="10727" y="9597"/>
                    <a:pt x="10700" y="9584"/>
                    <a:pt x="3025" y="9584"/>
                  </a:cubicBezTo>
                  <a:close/>
                  <a:moveTo>
                    <a:pt x="5216" y="19705"/>
                  </a:moveTo>
                  <a:lnTo>
                    <a:pt x="1614" y="19705"/>
                  </a:lnTo>
                  <a:cubicBezTo>
                    <a:pt x="2380" y="18294"/>
                    <a:pt x="4423" y="18280"/>
                    <a:pt x="5216" y="19705"/>
                  </a:cubicBezTo>
                  <a:close/>
                  <a:moveTo>
                    <a:pt x="6426" y="17111"/>
                  </a:moveTo>
                  <a:cubicBezTo>
                    <a:pt x="6265" y="17138"/>
                    <a:pt x="6090" y="17165"/>
                    <a:pt x="5928" y="17205"/>
                  </a:cubicBezTo>
                  <a:lnTo>
                    <a:pt x="5928" y="14718"/>
                  </a:lnTo>
                  <a:lnTo>
                    <a:pt x="6426" y="147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420;p19">
            <a:extLst>
              <a:ext uri="{FF2B5EF4-FFF2-40B4-BE49-F238E27FC236}">
                <a16:creationId xmlns:a16="http://schemas.microsoft.com/office/drawing/2014/main" id="{87C6E924-940F-08E8-44E5-7F5F4577BFF5}"/>
              </a:ext>
            </a:extLst>
          </p:cNvPr>
          <p:cNvSpPr/>
          <p:nvPr/>
        </p:nvSpPr>
        <p:spPr>
          <a:xfrm>
            <a:off x="7300890" y="1694674"/>
            <a:ext cx="1240355" cy="877076"/>
          </a:xfrm>
          <a:custGeom>
            <a:avLst/>
            <a:gdLst/>
            <a:ahLst/>
            <a:cxnLst/>
            <a:rect l="l" t="t" r="r" b="b"/>
            <a:pathLst>
              <a:path w="7937" h="6118" extrusionOk="0">
                <a:moveTo>
                  <a:pt x="3957" y="1"/>
                </a:moveTo>
                <a:cubicBezTo>
                  <a:pt x="0" y="1"/>
                  <a:pt x="46" y="6118"/>
                  <a:pt x="3980" y="6118"/>
                </a:cubicBezTo>
                <a:cubicBezTo>
                  <a:pt x="7937" y="6118"/>
                  <a:pt x="7891" y="1"/>
                  <a:pt x="3957" y="1"/>
                </a:cubicBezTo>
                <a:close/>
              </a:path>
            </a:pathLst>
          </a:custGeom>
          <a:solidFill>
            <a:srgbClr val="EAAD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421;p19">
            <a:extLst>
              <a:ext uri="{FF2B5EF4-FFF2-40B4-BE49-F238E27FC236}">
                <a16:creationId xmlns:a16="http://schemas.microsoft.com/office/drawing/2014/main" id="{96183A69-17E5-B9CA-FCB0-57C24E99D3DE}"/>
              </a:ext>
            </a:extLst>
          </p:cNvPr>
          <p:cNvGrpSpPr/>
          <p:nvPr/>
        </p:nvGrpSpPr>
        <p:grpSpPr>
          <a:xfrm>
            <a:off x="7552968" y="1765113"/>
            <a:ext cx="736200" cy="736200"/>
            <a:chOff x="7188694" y="2066200"/>
            <a:chExt cx="736200" cy="736200"/>
          </a:xfrm>
        </p:grpSpPr>
        <p:sp>
          <p:nvSpPr>
            <p:cNvPr id="31" name="Google Shape;384;p19">
              <a:extLst>
                <a:ext uri="{FF2B5EF4-FFF2-40B4-BE49-F238E27FC236}">
                  <a16:creationId xmlns:a16="http://schemas.microsoft.com/office/drawing/2014/main" id="{3FBFBB4E-259F-68F0-F294-ED5BD8F598D0}"/>
                </a:ext>
              </a:extLst>
            </p:cNvPr>
            <p:cNvSpPr/>
            <p:nvPr/>
          </p:nvSpPr>
          <p:spPr>
            <a:xfrm>
              <a:off x="7188694" y="2066200"/>
              <a:ext cx="736200" cy="736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22;p19">
              <a:extLst>
                <a:ext uri="{FF2B5EF4-FFF2-40B4-BE49-F238E27FC236}">
                  <a16:creationId xmlns:a16="http://schemas.microsoft.com/office/drawing/2014/main" id="{F744B141-25AA-F039-D052-64A214CB72A4}"/>
                </a:ext>
              </a:extLst>
            </p:cNvPr>
            <p:cNvSpPr/>
            <p:nvPr/>
          </p:nvSpPr>
          <p:spPr>
            <a:xfrm>
              <a:off x="7341838" y="2239744"/>
              <a:ext cx="429912" cy="389111"/>
            </a:xfrm>
            <a:custGeom>
              <a:avLst/>
              <a:gdLst/>
              <a:ahLst/>
              <a:cxnLst/>
              <a:rect l="l" t="t" r="r" b="b"/>
              <a:pathLst>
                <a:path w="20298" h="18389" extrusionOk="0">
                  <a:moveTo>
                    <a:pt x="8287" y="4278"/>
                  </a:moveTo>
                  <a:cubicBezTo>
                    <a:pt x="8428" y="4278"/>
                    <a:pt x="8569" y="4335"/>
                    <a:pt x="8671" y="4450"/>
                  </a:cubicBezTo>
                  <a:cubicBezTo>
                    <a:pt x="8570" y="4593"/>
                    <a:pt x="8413" y="4667"/>
                    <a:pt x="8256" y="4667"/>
                  </a:cubicBezTo>
                  <a:cubicBezTo>
                    <a:pt x="8117" y="4667"/>
                    <a:pt x="7978" y="4609"/>
                    <a:pt x="7878" y="4490"/>
                  </a:cubicBezTo>
                  <a:cubicBezTo>
                    <a:pt x="7977" y="4348"/>
                    <a:pt x="8131" y="4278"/>
                    <a:pt x="8287" y="4278"/>
                  </a:cubicBezTo>
                  <a:close/>
                  <a:moveTo>
                    <a:pt x="3872" y="9100"/>
                  </a:moveTo>
                  <a:cubicBezTo>
                    <a:pt x="4060" y="9100"/>
                    <a:pt x="4235" y="9167"/>
                    <a:pt x="4369" y="9288"/>
                  </a:cubicBezTo>
                  <a:cubicBezTo>
                    <a:pt x="4302" y="9544"/>
                    <a:pt x="4262" y="9826"/>
                    <a:pt x="4248" y="10108"/>
                  </a:cubicBezTo>
                  <a:lnTo>
                    <a:pt x="3186" y="10108"/>
                  </a:lnTo>
                  <a:cubicBezTo>
                    <a:pt x="2998" y="9624"/>
                    <a:pt x="3348" y="9100"/>
                    <a:pt x="3872" y="9100"/>
                  </a:cubicBezTo>
                  <a:close/>
                  <a:moveTo>
                    <a:pt x="12676" y="7662"/>
                  </a:moveTo>
                  <a:cubicBezTo>
                    <a:pt x="13993" y="7662"/>
                    <a:pt x="15001" y="8818"/>
                    <a:pt x="14827" y="10108"/>
                  </a:cubicBezTo>
                  <a:lnTo>
                    <a:pt x="10525" y="10108"/>
                  </a:lnTo>
                  <a:cubicBezTo>
                    <a:pt x="10364" y="8818"/>
                    <a:pt x="11372" y="7662"/>
                    <a:pt x="12676" y="7662"/>
                  </a:cubicBezTo>
                  <a:close/>
                  <a:moveTo>
                    <a:pt x="15243" y="7662"/>
                  </a:moveTo>
                  <a:cubicBezTo>
                    <a:pt x="16547" y="7662"/>
                    <a:pt x="17555" y="8818"/>
                    <a:pt x="17394" y="10108"/>
                  </a:cubicBezTo>
                  <a:lnTo>
                    <a:pt x="15432" y="10108"/>
                  </a:lnTo>
                  <a:cubicBezTo>
                    <a:pt x="15526" y="9262"/>
                    <a:pt x="15203" y="8388"/>
                    <a:pt x="14531" y="7783"/>
                  </a:cubicBezTo>
                  <a:cubicBezTo>
                    <a:pt x="14760" y="7702"/>
                    <a:pt x="15001" y="7662"/>
                    <a:pt x="15243" y="7662"/>
                  </a:cubicBezTo>
                  <a:close/>
                  <a:moveTo>
                    <a:pt x="7380" y="6022"/>
                  </a:moveTo>
                  <a:cubicBezTo>
                    <a:pt x="8160" y="6022"/>
                    <a:pt x="8792" y="6654"/>
                    <a:pt x="8792" y="7420"/>
                  </a:cubicBezTo>
                  <a:cubicBezTo>
                    <a:pt x="8792" y="7433"/>
                    <a:pt x="8738" y="7931"/>
                    <a:pt x="9087" y="8253"/>
                  </a:cubicBezTo>
                  <a:cubicBezTo>
                    <a:pt x="9598" y="8710"/>
                    <a:pt x="9907" y="9369"/>
                    <a:pt x="9921" y="10108"/>
                  </a:cubicBezTo>
                  <a:lnTo>
                    <a:pt x="9074" y="10108"/>
                  </a:lnTo>
                  <a:cubicBezTo>
                    <a:pt x="8913" y="10108"/>
                    <a:pt x="8778" y="10243"/>
                    <a:pt x="8778" y="10404"/>
                  </a:cubicBezTo>
                  <a:cubicBezTo>
                    <a:pt x="8778" y="10579"/>
                    <a:pt x="8913" y="10713"/>
                    <a:pt x="9074" y="10713"/>
                  </a:cubicBezTo>
                  <a:lnTo>
                    <a:pt x="19383" y="10713"/>
                  </a:lnTo>
                  <a:cubicBezTo>
                    <a:pt x="19558" y="10713"/>
                    <a:pt x="19706" y="10848"/>
                    <a:pt x="19706" y="11022"/>
                  </a:cubicBezTo>
                  <a:cubicBezTo>
                    <a:pt x="19706" y="11197"/>
                    <a:pt x="19558" y="11345"/>
                    <a:pt x="19383" y="11345"/>
                  </a:cubicBezTo>
                  <a:lnTo>
                    <a:pt x="915" y="11345"/>
                  </a:lnTo>
                  <a:cubicBezTo>
                    <a:pt x="740" y="11345"/>
                    <a:pt x="606" y="11197"/>
                    <a:pt x="606" y="11022"/>
                  </a:cubicBezTo>
                  <a:cubicBezTo>
                    <a:pt x="606" y="10848"/>
                    <a:pt x="740" y="10713"/>
                    <a:pt x="915" y="10713"/>
                  </a:cubicBezTo>
                  <a:lnTo>
                    <a:pt x="7689" y="10713"/>
                  </a:lnTo>
                  <a:cubicBezTo>
                    <a:pt x="7851" y="10713"/>
                    <a:pt x="7985" y="10579"/>
                    <a:pt x="7985" y="10404"/>
                  </a:cubicBezTo>
                  <a:cubicBezTo>
                    <a:pt x="7985" y="10243"/>
                    <a:pt x="7851" y="10108"/>
                    <a:pt x="7689" y="10108"/>
                  </a:cubicBezTo>
                  <a:lnTo>
                    <a:pt x="4853" y="10108"/>
                  </a:lnTo>
                  <a:cubicBezTo>
                    <a:pt x="4853" y="9382"/>
                    <a:pt x="5176" y="8724"/>
                    <a:pt x="5673" y="8253"/>
                  </a:cubicBezTo>
                  <a:cubicBezTo>
                    <a:pt x="6023" y="7944"/>
                    <a:pt x="5982" y="7433"/>
                    <a:pt x="5982" y="7420"/>
                  </a:cubicBezTo>
                  <a:cubicBezTo>
                    <a:pt x="5982" y="6654"/>
                    <a:pt x="6614" y="6022"/>
                    <a:pt x="7380" y="6022"/>
                  </a:cubicBezTo>
                  <a:close/>
                  <a:moveTo>
                    <a:pt x="2971" y="11936"/>
                  </a:moveTo>
                  <a:lnTo>
                    <a:pt x="2541" y="12555"/>
                  </a:lnTo>
                  <a:lnTo>
                    <a:pt x="2111" y="11936"/>
                  </a:lnTo>
                  <a:close/>
                  <a:moveTo>
                    <a:pt x="5498" y="11936"/>
                  </a:moveTo>
                  <a:lnTo>
                    <a:pt x="5068" y="12555"/>
                  </a:lnTo>
                  <a:lnTo>
                    <a:pt x="4638" y="11936"/>
                  </a:lnTo>
                  <a:close/>
                  <a:moveTo>
                    <a:pt x="8025" y="11936"/>
                  </a:moveTo>
                  <a:lnTo>
                    <a:pt x="7595" y="12555"/>
                  </a:lnTo>
                  <a:lnTo>
                    <a:pt x="7165" y="11936"/>
                  </a:lnTo>
                  <a:close/>
                  <a:moveTo>
                    <a:pt x="10552" y="11936"/>
                  </a:moveTo>
                  <a:lnTo>
                    <a:pt x="10122" y="12555"/>
                  </a:lnTo>
                  <a:lnTo>
                    <a:pt x="9692" y="11936"/>
                  </a:lnTo>
                  <a:close/>
                  <a:moveTo>
                    <a:pt x="13079" y="11936"/>
                  </a:moveTo>
                  <a:lnTo>
                    <a:pt x="12649" y="12555"/>
                  </a:lnTo>
                  <a:lnTo>
                    <a:pt x="12233" y="11936"/>
                  </a:lnTo>
                  <a:close/>
                  <a:moveTo>
                    <a:pt x="15606" y="11936"/>
                  </a:moveTo>
                  <a:lnTo>
                    <a:pt x="15176" y="12555"/>
                  </a:lnTo>
                  <a:lnTo>
                    <a:pt x="14760" y="11936"/>
                  </a:lnTo>
                  <a:close/>
                  <a:moveTo>
                    <a:pt x="18133" y="11936"/>
                  </a:moveTo>
                  <a:lnTo>
                    <a:pt x="17703" y="12555"/>
                  </a:lnTo>
                  <a:lnTo>
                    <a:pt x="17286" y="11936"/>
                  </a:lnTo>
                  <a:close/>
                  <a:moveTo>
                    <a:pt x="3912" y="11936"/>
                  </a:moveTo>
                  <a:lnTo>
                    <a:pt x="4705" y="13079"/>
                  </a:lnTo>
                  <a:lnTo>
                    <a:pt x="3805" y="14369"/>
                  </a:lnTo>
                  <a:lnTo>
                    <a:pt x="2904" y="13079"/>
                  </a:lnTo>
                  <a:lnTo>
                    <a:pt x="3697" y="11936"/>
                  </a:lnTo>
                  <a:close/>
                  <a:moveTo>
                    <a:pt x="6453" y="11936"/>
                  </a:moveTo>
                  <a:lnTo>
                    <a:pt x="7232" y="13079"/>
                  </a:lnTo>
                  <a:lnTo>
                    <a:pt x="6332" y="14369"/>
                  </a:lnTo>
                  <a:lnTo>
                    <a:pt x="5431" y="13079"/>
                  </a:lnTo>
                  <a:lnTo>
                    <a:pt x="6224" y="11936"/>
                  </a:lnTo>
                  <a:close/>
                  <a:moveTo>
                    <a:pt x="8980" y="11936"/>
                  </a:moveTo>
                  <a:lnTo>
                    <a:pt x="9759" y="13079"/>
                  </a:lnTo>
                  <a:lnTo>
                    <a:pt x="8859" y="14369"/>
                  </a:lnTo>
                  <a:lnTo>
                    <a:pt x="7958" y="13079"/>
                  </a:lnTo>
                  <a:lnTo>
                    <a:pt x="8751" y="11936"/>
                  </a:lnTo>
                  <a:close/>
                  <a:moveTo>
                    <a:pt x="11507" y="11936"/>
                  </a:moveTo>
                  <a:lnTo>
                    <a:pt x="12286" y="13079"/>
                  </a:lnTo>
                  <a:lnTo>
                    <a:pt x="11386" y="14369"/>
                  </a:lnTo>
                  <a:lnTo>
                    <a:pt x="10485" y="13079"/>
                  </a:lnTo>
                  <a:lnTo>
                    <a:pt x="11278" y="11936"/>
                  </a:lnTo>
                  <a:close/>
                  <a:moveTo>
                    <a:pt x="14034" y="11936"/>
                  </a:moveTo>
                  <a:lnTo>
                    <a:pt x="14813" y="13079"/>
                  </a:lnTo>
                  <a:lnTo>
                    <a:pt x="13913" y="14369"/>
                  </a:lnTo>
                  <a:lnTo>
                    <a:pt x="13012" y="13079"/>
                  </a:lnTo>
                  <a:lnTo>
                    <a:pt x="13805" y="11936"/>
                  </a:lnTo>
                  <a:close/>
                  <a:moveTo>
                    <a:pt x="16561" y="11936"/>
                  </a:moveTo>
                  <a:lnTo>
                    <a:pt x="17340" y="13079"/>
                  </a:lnTo>
                  <a:lnTo>
                    <a:pt x="16440" y="14369"/>
                  </a:lnTo>
                  <a:lnTo>
                    <a:pt x="15539" y="13079"/>
                  </a:lnTo>
                  <a:lnTo>
                    <a:pt x="16332" y="11936"/>
                  </a:lnTo>
                  <a:close/>
                  <a:moveTo>
                    <a:pt x="2541" y="13590"/>
                  </a:moveTo>
                  <a:lnTo>
                    <a:pt x="3442" y="14880"/>
                  </a:lnTo>
                  <a:lnTo>
                    <a:pt x="2985" y="15539"/>
                  </a:lnTo>
                  <a:lnTo>
                    <a:pt x="2407" y="13791"/>
                  </a:lnTo>
                  <a:lnTo>
                    <a:pt x="2541" y="13590"/>
                  </a:lnTo>
                  <a:close/>
                  <a:moveTo>
                    <a:pt x="17703" y="13590"/>
                  </a:moveTo>
                  <a:lnTo>
                    <a:pt x="17878" y="13845"/>
                  </a:lnTo>
                  <a:lnTo>
                    <a:pt x="17300" y="15579"/>
                  </a:lnTo>
                  <a:lnTo>
                    <a:pt x="16803" y="14880"/>
                  </a:lnTo>
                  <a:lnTo>
                    <a:pt x="17703" y="13590"/>
                  </a:lnTo>
                  <a:close/>
                  <a:moveTo>
                    <a:pt x="5068" y="13590"/>
                  </a:moveTo>
                  <a:lnTo>
                    <a:pt x="5969" y="14880"/>
                  </a:lnTo>
                  <a:lnTo>
                    <a:pt x="5068" y="16170"/>
                  </a:lnTo>
                  <a:lnTo>
                    <a:pt x="4168" y="14880"/>
                  </a:lnTo>
                  <a:lnTo>
                    <a:pt x="5068" y="13590"/>
                  </a:lnTo>
                  <a:close/>
                  <a:moveTo>
                    <a:pt x="7595" y="13590"/>
                  </a:moveTo>
                  <a:lnTo>
                    <a:pt x="8496" y="14880"/>
                  </a:lnTo>
                  <a:lnTo>
                    <a:pt x="7595" y="16170"/>
                  </a:lnTo>
                  <a:lnTo>
                    <a:pt x="6695" y="14880"/>
                  </a:lnTo>
                  <a:lnTo>
                    <a:pt x="7595" y="13590"/>
                  </a:lnTo>
                  <a:close/>
                  <a:moveTo>
                    <a:pt x="10122" y="13590"/>
                  </a:moveTo>
                  <a:lnTo>
                    <a:pt x="11023" y="14880"/>
                  </a:lnTo>
                  <a:lnTo>
                    <a:pt x="10122" y="16170"/>
                  </a:lnTo>
                  <a:lnTo>
                    <a:pt x="9222" y="14880"/>
                  </a:lnTo>
                  <a:lnTo>
                    <a:pt x="10122" y="13590"/>
                  </a:lnTo>
                  <a:close/>
                  <a:moveTo>
                    <a:pt x="12649" y="13590"/>
                  </a:moveTo>
                  <a:lnTo>
                    <a:pt x="13550" y="14880"/>
                  </a:lnTo>
                  <a:lnTo>
                    <a:pt x="12649" y="16170"/>
                  </a:lnTo>
                  <a:lnTo>
                    <a:pt x="11749" y="14880"/>
                  </a:lnTo>
                  <a:lnTo>
                    <a:pt x="12649" y="13590"/>
                  </a:lnTo>
                  <a:close/>
                  <a:moveTo>
                    <a:pt x="15176" y="13590"/>
                  </a:moveTo>
                  <a:lnTo>
                    <a:pt x="16077" y="14880"/>
                  </a:lnTo>
                  <a:lnTo>
                    <a:pt x="15176" y="16170"/>
                  </a:lnTo>
                  <a:lnTo>
                    <a:pt x="14276" y="14880"/>
                  </a:lnTo>
                  <a:lnTo>
                    <a:pt x="15176" y="13590"/>
                  </a:lnTo>
                  <a:close/>
                  <a:moveTo>
                    <a:pt x="3805" y="15404"/>
                  </a:moveTo>
                  <a:lnTo>
                    <a:pt x="4705" y="16695"/>
                  </a:lnTo>
                  <a:lnTo>
                    <a:pt x="4101" y="17555"/>
                  </a:lnTo>
                  <a:cubicBezTo>
                    <a:pt x="3617" y="17273"/>
                    <a:pt x="3428" y="16816"/>
                    <a:pt x="3402" y="16762"/>
                  </a:cubicBezTo>
                  <a:lnTo>
                    <a:pt x="3227" y="16238"/>
                  </a:lnTo>
                  <a:lnTo>
                    <a:pt x="3805" y="15404"/>
                  </a:lnTo>
                  <a:close/>
                  <a:moveTo>
                    <a:pt x="16440" y="15404"/>
                  </a:moveTo>
                  <a:cubicBezTo>
                    <a:pt x="16588" y="15606"/>
                    <a:pt x="17045" y="16251"/>
                    <a:pt x="17058" y="16278"/>
                  </a:cubicBezTo>
                  <a:lnTo>
                    <a:pt x="16897" y="16762"/>
                  </a:lnTo>
                  <a:cubicBezTo>
                    <a:pt x="16870" y="16816"/>
                    <a:pt x="16668" y="17299"/>
                    <a:pt x="16157" y="17582"/>
                  </a:cubicBezTo>
                  <a:lnTo>
                    <a:pt x="15539" y="16695"/>
                  </a:lnTo>
                  <a:lnTo>
                    <a:pt x="16440" y="15404"/>
                  </a:lnTo>
                  <a:close/>
                  <a:moveTo>
                    <a:pt x="6332" y="15404"/>
                  </a:moveTo>
                  <a:lnTo>
                    <a:pt x="7232" y="16695"/>
                  </a:lnTo>
                  <a:lnTo>
                    <a:pt x="6480" y="17783"/>
                  </a:lnTo>
                  <a:lnTo>
                    <a:pt x="6197" y="17783"/>
                  </a:lnTo>
                  <a:lnTo>
                    <a:pt x="5431" y="16695"/>
                  </a:lnTo>
                  <a:lnTo>
                    <a:pt x="6332" y="15404"/>
                  </a:lnTo>
                  <a:close/>
                  <a:moveTo>
                    <a:pt x="7595" y="17219"/>
                  </a:moveTo>
                  <a:lnTo>
                    <a:pt x="7999" y="17783"/>
                  </a:lnTo>
                  <a:lnTo>
                    <a:pt x="7192" y="17783"/>
                  </a:lnTo>
                  <a:lnTo>
                    <a:pt x="7595" y="17219"/>
                  </a:lnTo>
                  <a:close/>
                  <a:moveTo>
                    <a:pt x="8859" y="15404"/>
                  </a:moveTo>
                  <a:lnTo>
                    <a:pt x="9759" y="16695"/>
                  </a:lnTo>
                  <a:lnTo>
                    <a:pt x="9007" y="17783"/>
                  </a:lnTo>
                  <a:lnTo>
                    <a:pt x="8724" y="17783"/>
                  </a:lnTo>
                  <a:cubicBezTo>
                    <a:pt x="8697" y="17756"/>
                    <a:pt x="8778" y="17877"/>
                    <a:pt x="7958" y="16695"/>
                  </a:cubicBezTo>
                  <a:lnTo>
                    <a:pt x="8859" y="15404"/>
                  </a:lnTo>
                  <a:close/>
                  <a:moveTo>
                    <a:pt x="10122" y="17219"/>
                  </a:moveTo>
                  <a:lnTo>
                    <a:pt x="10525" y="17783"/>
                  </a:lnTo>
                  <a:lnTo>
                    <a:pt x="9732" y="17783"/>
                  </a:lnTo>
                  <a:lnTo>
                    <a:pt x="10122" y="17219"/>
                  </a:lnTo>
                  <a:close/>
                  <a:moveTo>
                    <a:pt x="11386" y="15404"/>
                  </a:moveTo>
                  <a:lnTo>
                    <a:pt x="12286" y="16695"/>
                  </a:lnTo>
                  <a:cubicBezTo>
                    <a:pt x="12044" y="17057"/>
                    <a:pt x="11547" y="17770"/>
                    <a:pt x="11534" y="17783"/>
                  </a:cubicBezTo>
                  <a:lnTo>
                    <a:pt x="11251" y="17783"/>
                  </a:lnTo>
                  <a:cubicBezTo>
                    <a:pt x="11224" y="17743"/>
                    <a:pt x="11265" y="17810"/>
                    <a:pt x="10485" y="16695"/>
                  </a:cubicBezTo>
                  <a:lnTo>
                    <a:pt x="11386" y="15404"/>
                  </a:lnTo>
                  <a:close/>
                  <a:moveTo>
                    <a:pt x="12649" y="17219"/>
                  </a:moveTo>
                  <a:lnTo>
                    <a:pt x="13052" y="17783"/>
                  </a:lnTo>
                  <a:lnTo>
                    <a:pt x="12259" y="17783"/>
                  </a:lnTo>
                  <a:lnTo>
                    <a:pt x="12649" y="17219"/>
                  </a:lnTo>
                  <a:close/>
                  <a:moveTo>
                    <a:pt x="13913" y="15404"/>
                  </a:moveTo>
                  <a:lnTo>
                    <a:pt x="14813" y="16695"/>
                  </a:lnTo>
                  <a:lnTo>
                    <a:pt x="14061" y="17783"/>
                  </a:lnTo>
                  <a:lnTo>
                    <a:pt x="13778" y="17783"/>
                  </a:lnTo>
                  <a:lnTo>
                    <a:pt x="13012" y="16695"/>
                  </a:lnTo>
                  <a:lnTo>
                    <a:pt x="13913" y="15404"/>
                  </a:lnTo>
                  <a:close/>
                  <a:moveTo>
                    <a:pt x="5068" y="17219"/>
                  </a:moveTo>
                  <a:lnTo>
                    <a:pt x="5472" y="17783"/>
                  </a:lnTo>
                  <a:cubicBezTo>
                    <a:pt x="5250" y="17783"/>
                    <a:pt x="5109" y="17787"/>
                    <a:pt x="4996" y="17787"/>
                  </a:cubicBezTo>
                  <a:cubicBezTo>
                    <a:pt x="4883" y="17787"/>
                    <a:pt x="4799" y="17783"/>
                    <a:pt x="4692" y="17770"/>
                  </a:cubicBezTo>
                  <a:lnTo>
                    <a:pt x="5068" y="17219"/>
                  </a:lnTo>
                  <a:close/>
                  <a:moveTo>
                    <a:pt x="15176" y="17219"/>
                  </a:moveTo>
                  <a:lnTo>
                    <a:pt x="15566" y="17770"/>
                  </a:lnTo>
                  <a:cubicBezTo>
                    <a:pt x="15472" y="17783"/>
                    <a:pt x="15401" y="17787"/>
                    <a:pt x="15292" y="17787"/>
                  </a:cubicBezTo>
                  <a:cubicBezTo>
                    <a:pt x="15183" y="17787"/>
                    <a:pt x="15035" y="17783"/>
                    <a:pt x="14786" y="17783"/>
                  </a:cubicBezTo>
                  <a:lnTo>
                    <a:pt x="15176" y="17219"/>
                  </a:lnTo>
                  <a:close/>
                  <a:moveTo>
                    <a:pt x="10176" y="0"/>
                  </a:moveTo>
                  <a:cubicBezTo>
                    <a:pt x="4934" y="0"/>
                    <a:pt x="673" y="4261"/>
                    <a:pt x="673" y="9503"/>
                  </a:cubicBezTo>
                  <a:lnTo>
                    <a:pt x="673" y="10149"/>
                  </a:lnTo>
                  <a:cubicBezTo>
                    <a:pt x="297" y="10256"/>
                    <a:pt x="1" y="10606"/>
                    <a:pt x="1" y="11022"/>
                  </a:cubicBezTo>
                  <a:cubicBezTo>
                    <a:pt x="1" y="11533"/>
                    <a:pt x="418" y="11936"/>
                    <a:pt x="915" y="11936"/>
                  </a:cubicBezTo>
                  <a:lnTo>
                    <a:pt x="1157" y="11936"/>
                  </a:lnTo>
                  <a:lnTo>
                    <a:pt x="2837" y="16950"/>
                  </a:lnTo>
                  <a:cubicBezTo>
                    <a:pt x="2837" y="16963"/>
                    <a:pt x="2837" y="16963"/>
                    <a:pt x="2850" y="16963"/>
                  </a:cubicBezTo>
                  <a:cubicBezTo>
                    <a:pt x="2864" y="17017"/>
                    <a:pt x="3402" y="18388"/>
                    <a:pt x="4974" y="18388"/>
                  </a:cubicBezTo>
                  <a:lnTo>
                    <a:pt x="15337" y="18388"/>
                  </a:lnTo>
                  <a:cubicBezTo>
                    <a:pt x="16897" y="18388"/>
                    <a:pt x="17434" y="17017"/>
                    <a:pt x="17461" y="16963"/>
                  </a:cubicBezTo>
                  <a:cubicBezTo>
                    <a:pt x="17461" y="16950"/>
                    <a:pt x="17381" y="17178"/>
                    <a:pt x="19155" y="11936"/>
                  </a:cubicBezTo>
                  <a:lnTo>
                    <a:pt x="19383" y="11936"/>
                  </a:lnTo>
                  <a:cubicBezTo>
                    <a:pt x="19881" y="11936"/>
                    <a:pt x="20297" y="11533"/>
                    <a:pt x="20297" y="11022"/>
                  </a:cubicBezTo>
                  <a:cubicBezTo>
                    <a:pt x="20297" y="10633"/>
                    <a:pt x="20042" y="10283"/>
                    <a:pt x="19679" y="10162"/>
                  </a:cubicBezTo>
                  <a:cubicBezTo>
                    <a:pt x="19625" y="9880"/>
                    <a:pt x="20123" y="6143"/>
                    <a:pt x="17031" y="2917"/>
                  </a:cubicBezTo>
                  <a:cubicBezTo>
                    <a:pt x="16971" y="2857"/>
                    <a:pt x="16893" y="2826"/>
                    <a:pt x="16816" y="2826"/>
                  </a:cubicBezTo>
                  <a:cubicBezTo>
                    <a:pt x="16739" y="2826"/>
                    <a:pt x="16661" y="2857"/>
                    <a:pt x="16601" y="2917"/>
                  </a:cubicBezTo>
                  <a:cubicBezTo>
                    <a:pt x="16480" y="3025"/>
                    <a:pt x="16480" y="3213"/>
                    <a:pt x="16601" y="3334"/>
                  </a:cubicBezTo>
                  <a:cubicBezTo>
                    <a:pt x="19491" y="6345"/>
                    <a:pt x="19034" y="9853"/>
                    <a:pt x="19088" y="10108"/>
                  </a:cubicBezTo>
                  <a:lnTo>
                    <a:pt x="18442" y="10108"/>
                  </a:lnTo>
                  <a:lnTo>
                    <a:pt x="18442" y="9503"/>
                  </a:lnTo>
                  <a:cubicBezTo>
                    <a:pt x="18442" y="4625"/>
                    <a:pt x="14427" y="1226"/>
                    <a:pt x="10135" y="1226"/>
                  </a:cubicBezTo>
                  <a:cubicBezTo>
                    <a:pt x="8656" y="1226"/>
                    <a:pt x="7145" y="1629"/>
                    <a:pt x="5754" y="2514"/>
                  </a:cubicBezTo>
                  <a:cubicBezTo>
                    <a:pt x="4463" y="3334"/>
                    <a:pt x="3428" y="4490"/>
                    <a:pt x="2756" y="5861"/>
                  </a:cubicBezTo>
                  <a:cubicBezTo>
                    <a:pt x="2689" y="6009"/>
                    <a:pt x="2743" y="6183"/>
                    <a:pt x="2891" y="6264"/>
                  </a:cubicBezTo>
                  <a:cubicBezTo>
                    <a:pt x="2930" y="6282"/>
                    <a:pt x="2972" y="6290"/>
                    <a:pt x="3013" y="6290"/>
                  </a:cubicBezTo>
                  <a:cubicBezTo>
                    <a:pt x="3126" y="6290"/>
                    <a:pt x="3235" y="6228"/>
                    <a:pt x="3294" y="6130"/>
                  </a:cubicBezTo>
                  <a:cubicBezTo>
                    <a:pt x="3912" y="4853"/>
                    <a:pt x="4880" y="3777"/>
                    <a:pt x="6076" y="3025"/>
                  </a:cubicBezTo>
                  <a:cubicBezTo>
                    <a:pt x="7366" y="2203"/>
                    <a:pt x="8774" y="1827"/>
                    <a:pt x="10152" y="1827"/>
                  </a:cubicBezTo>
                  <a:cubicBezTo>
                    <a:pt x="13918" y="1827"/>
                    <a:pt x="17470" y="4634"/>
                    <a:pt x="17824" y="8845"/>
                  </a:cubicBezTo>
                  <a:cubicBezTo>
                    <a:pt x="17461" y="7904"/>
                    <a:pt x="16588" y="7205"/>
                    <a:pt x="15553" y="7084"/>
                  </a:cubicBezTo>
                  <a:cubicBezTo>
                    <a:pt x="15472" y="6345"/>
                    <a:pt x="15109" y="5874"/>
                    <a:pt x="14800" y="5605"/>
                  </a:cubicBezTo>
                  <a:cubicBezTo>
                    <a:pt x="14745" y="5556"/>
                    <a:pt x="14676" y="5533"/>
                    <a:pt x="14606" y="5533"/>
                  </a:cubicBezTo>
                  <a:cubicBezTo>
                    <a:pt x="14524" y="5533"/>
                    <a:pt x="14442" y="5567"/>
                    <a:pt x="14383" y="5632"/>
                  </a:cubicBezTo>
                  <a:cubicBezTo>
                    <a:pt x="14276" y="5753"/>
                    <a:pt x="14289" y="5941"/>
                    <a:pt x="14410" y="6049"/>
                  </a:cubicBezTo>
                  <a:cubicBezTo>
                    <a:pt x="14719" y="6318"/>
                    <a:pt x="14894" y="6667"/>
                    <a:pt x="14948" y="7084"/>
                  </a:cubicBezTo>
                  <a:cubicBezTo>
                    <a:pt x="14598" y="7124"/>
                    <a:pt x="14262" y="7218"/>
                    <a:pt x="13953" y="7380"/>
                  </a:cubicBezTo>
                  <a:cubicBezTo>
                    <a:pt x="13657" y="7232"/>
                    <a:pt x="13335" y="7124"/>
                    <a:pt x="12985" y="7084"/>
                  </a:cubicBezTo>
                  <a:cubicBezTo>
                    <a:pt x="12918" y="6345"/>
                    <a:pt x="12555" y="5874"/>
                    <a:pt x="12246" y="5605"/>
                  </a:cubicBezTo>
                  <a:cubicBezTo>
                    <a:pt x="12191" y="5556"/>
                    <a:pt x="12122" y="5533"/>
                    <a:pt x="12051" y="5533"/>
                  </a:cubicBezTo>
                  <a:cubicBezTo>
                    <a:pt x="11967" y="5533"/>
                    <a:pt x="11882" y="5567"/>
                    <a:pt x="11816" y="5632"/>
                  </a:cubicBezTo>
                  <a:cubicBezTo>
                    <a:pt x="11708" y="5753"/>
                    <a:pt x="11722" y="5941"/>
                    <a:pt x="11856" y="6049"/>
                  </a:cubicBezTo>
                  <a:cubicBezTo>
                    <a:pt x="12152" y="6318"/>
                    <a:pt x="12340" y="6667"/>
                    <a:pt x="12394" y="7084"/>
                  </a:cubicBezTo>
                  <a:cubicBezTo>
                    <a:pt x="11399" y="7192"/>
                    <a:pt x="10566" y="7823"/>
                    <a:pt x="10163" y="8697"/>
                  </a:cubicBezTo>
                  <a:cubicBezTo>
                    <a:pt x="10149" y="8670"/>
                    <a:pt x="10042" y="8455"/>
                    <a:pt x="9813" y="8159"/>
                  </a:cubicBezTo>
                  <a:cubicBezTo>
                    <a:pt x="9450" y="7716"/>
                    <a:pt x="9396" y="7864"/>
                    <a:pt x="9383" y="7420"/>
                  </a:cubicBezTo>
                  <a:cubicBezTo>
                    <a:pt x="9383" y="6412"/>
                    <a:pt x="8630" y="5579"/>
                    <a:pt x="7662" y="5444"/>
                  </a:cubicBezTo>
                  <a:cubicBezTo>
                    <a:pt x="7649" y="5296"/>
                    <a:pt x="7622" y="5162"/>
                    <a:pt x="7595" y="5041"/>
                  </a:cubicBezTo>
                  <a:lnTo>
                    <a:pt x="7595" y="5041"/>
                  </a:lnTo>
                  <a:cubicBezTo>
                    <a:pt x="7795" y="5191"/>
                    <a:pt x="8026" y="5261"/>
                    <a:pt x="8254" y="5261"/>
                  </a:cubicBezTo>
                  <a:cubicBezTo>
                    <a:pt x="8699" y="5261"/>
                    <a:pt x="9133" y="4993"/>
                    <a:pt x="9302" y="4530"/>
                  </a:cubicBezTo>
                  <a:cubicBezTo>
                    <a:pt x="9329" y="4450"/>
                    <a:pt x="9316" y="4369"/>
                    <a:pt x="9289" y="4302"/>
                  </a:cubicBezTo>
                  <a:cubicBezTo>
                    <a:pt x="9080" y="3890"/>
                    <a:pt x="8683" y="3685"/>
                    <a:pt x="8289" y="3685"/>
                  </a:cubicBezTo>
                  <a:cubicBezTo>
                    <a:pt x="7872" y="3685"/>
                    <a:pt x="7459" y="3913"/>
                    <a:pt x="7273" y="4369"/>
                  </a:cubicBezTo>
                  <a:cubicBezTo>
                    <a:pt x="7152" y="4208"/>
                    <a:pt x="7031" y="4073"/>
                    <a:pt x="6910" y="3966"/>
                  </a:cubicBezTo>
                  <a:cubicBezTo>
                    <a:pt x="6855" y="3917"/>
                    <a:pt x="6785" y="3893"/>
                    <a:pt x="6716" y="3893"/>
                  </a:cubicBezTo>
                  <a:cubicBezTo>
                    <a:pt x="6634" y="3893"/>
                    <a:pt x="6552" y="3927"/>
                    <a:pt x="6493" y="3993"/>
                  </a:cubicBezTo>
                  <a:cubicBezTo>
                    <a:pt x="6386" y="4113"/>
                    <a:pt x="6399" y="4302"/>
                    <a:pt x="6520" y="4409"/>
                  </a:cubicBezTo>
                  <a:cubicBezTo>
                    <a:pt x="6829" y="4691"/>
                    <a:pt x="7017" y="5027"/>
                    <a:pt x="7071" y="5458"/>
                  </a:cubicBezTo>
                  <a:cubicBezTo>
                    <a:pt x="6117" y="5605"/>
                    <a:pt x="5391" y="6425"/>
                    <a:pt x="5391" y="7420"/>
                  </a:cubicBezTo>
                  <a:cubicBezTo>
                    <a:pt x="5377" y="7487"/>
                    <a:pt x="5404" y="7675"/>
                    <a:pt x="5270" y="7823"/>
                  </a:cubicBezTo>
                  <a:cubicBezTo>
                    <a:pt x="4988" y="8079"/>
                    <a:pt x="4759" y="8401"/>
                    <a:pt x="4598" y="8710"/>
                  </a:cubicBezTo>
                  <a:cubicBezTo>
                    <a:pt x="4371" y="8564"/>
                    <a:pt x="4127" y="8499"/>
                    <a:pt x="3889" y="8499"/>
                  </a:cubicBezTo>
                  <a:cubicBezTo>
                    <a:pt x="3101" y="8499"/>
                    <a:pt x="2382" y="9220"/>
                    <a:pt x="2568" y="10108"/>
                  </a:cubicBezTo>
                  <a:lnTo>
                    <a:pt x="2501" y="10108"/>
                  </a:lnTo>
                  <a:cubicBezTo>
                    <a:pt x="2528" y="9745"/>
                    <a:pt x="2420" y="8724"/>
                    <a:pt x="2810" y="7366"/>
                  </a:cubicBezTo>
                  <a:cubicBezTo>
                    <a:pt x="2850" y="7205"/>
                    <a:pt x="2756" y="7044"/>
                    <a:pt x="2609" y="7003"/>
                  </a:cubicBezTo>
                  <a:cubicBezTo>
                    <a:pt x="2578" y="6993"/>
                    <a:pt x="2547" y="6988"/>
                    <a:pt x="2516" y="6988"/>
                  </a:cubicBezTo>
                  <a:cubicBezTo>
                    <a:pt x="2389" y="6988"/>
                    <a:pt x="2276" y="7075"/>
                    <a:pt x="2232" y="7205"/>
                  </a:cubicBezTo>
                  <a:cubicBezTo>
                    <a:pt x="1815" y="8657"/>
                    <a:pt x="1936" y="9732"/>
                    <a:pt x="1910" y="10108"/>
                  </a:cubicBezTo>
                  <a:lnTo>
                    <a:pt x="1278" y="10108"/>
                  </a:lnTo>
                  <a:lnTo>
                    <a:pt x="1278" y="9503"/>
                  </a:lnTo>
                  <a:cubicBezTo>
                    <a:pt x="1278" y="4584"/>
                    <a:pt x="5270" y="592"/>
                    <a:pt x="10176" y="592"/>
                  </a:cubicBezTo>
                  <a:cubicBezTo>
                    <a:pt x="12152" y="592"/>
                    <a:pt x="14034" y="1237"/>
                    <a:pt x="15593" y="2433"/>
                  </a:cubicBezTo>
                  <a:cubicBezTo>
                    <a:pt x="15649" y="2478"/>
                    <a:pt x="15714" y="2500"/>
                    <a:pt x="15779" y="2500"/>
                  </a:cubicBezTo>
                  <a:cubicBezTo>
                    <a:pt x="15868" y="2500"/>
                    <a:pt x="15955" y="2458"/>
                    <a:pt x="16010" y="2380"/>
                  </a:cubicBezTo>
                  <a:cubicBezTo>
                    <a:pt x="16117" y="2259"/>
                    <a:pt x="16090" y="2070"/>
                    <a:pt x="15956" y="1963"/>
                  </a:cubicBezTo>
                  <a:cubicBezTo>
                    <a:pt x="14289" y="672"/>
                    <a:pt x="12286" y="0"/>
                    <a:pt x="1017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428;p19">
            <a:extLst>
              <a:ext uri="{FF2B5EF4-FFF2-40B4-BE49-F238E27FC236}">
                <a16:creationId xmlns:a16="http://schemas.microsoft.com/office/drawing/2014/main" id="{BC24608D-6761-A58C-F091-F528E976852D}"/>
              </a:ext>
            </a:extLst>
          </p:cNvPr>
          <p:cNvSpPr/>
          <p:nvPr/>
        </p:nvSpPr>
        <p:spPr>
          <a:xfrm>
            <a:off x="5311029" y="1694674"/>
            <a:ext cx="1240355" cy="877076"/>
          </a:xfrm>
          <a:custGeom>
            <a:avLst/>
            <a:gdLst/>
            <a:ahLst/>
            <a:cxnLst/>
            <a:rect l="l" t="t" r="r" b="b"/>
            <a:pathLst>
              <a:path w="7937" h="6118" extrusionOk="0">
                <a:moveTo>
                  <a:pt x="3957" y="1"/>
                </a:moveTo>
                <a:cubicBezTo>
                  <a:pt x="0" y="1"/>
                  <a:pt x="46" y="6118"/>
                  <a:pt x="3980" y="6118"/>
                </a:cubicBezTo>
                <a:cubicBezTo>
                  <a:pt x="7937" y="6118"/>
                  <a:pt x="7891" y="1"/>
                  <a:pt x="3957" y="1"/>
                </a:cubicBezTo>
                <a:close/>
              </a:path>
            </a:pathLst>
          </a:custGeom>
          <a:solidFill>
            <a:srgbClr val="EAAD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" name="Google Shape;429;p19">
            <a:extLst>
              <a:ext uri="{FF2B5EF4-FFF2-40B4-BE49-F238E27FC236}">
                <a16:creationId xmlns:a16="http://schemas.microsoft.com/office/drawing/2014/main" id="{B2CC4E76-62CA-4991-46C6-8D112714B286}"/>
              </a:ext>
            </a:extLst>
          </p:cNvPr>
          <p:cNvGrpSpPr/>
          <p:nvPr/>
        </p:nvGrpSpPr>
        <p:grpSpPr>
          <a:xfrm>
            <a:off x="5563106" y="1765113"/>
            <a:ext cx="736200" cy="736200"/>
            <a:chOff x="5198831" y="2066200"/>
            <a:chExt cx="736200" cy="736200"/>
          </a:xfrm>
        </p:grpSpPr>
        <p:sp>
          <p:nvSpPr>
            <p:cNvPr id="36" name="Google Shape;382;p19">
              <a:extLst>
                <a:ext uri="{FF2B5EF4-FFF2-40B4-BE49-F238E27FC236}">
                  <a16:creationId xmlns:a16="http://schemas.microsoft.com/office/drawing/2014/main" id="{CB3BFB13-05EC-40F6-6760-F22714CFE337}"/>
                </a:ext>
              </a:extLst>
            </p:cNvPr>
            <p:cNvSpPr/>
            <p:nvPr/>
          </p:nvSpPr>
          <p:spPr>
            <a:xfrm>
              <a:off x="5198831" y="2066200"/>
              <a:ext cx="736200" cy="7362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430;p19">
              <a:extLst>
                <a:ext uri="{FF2B5EF4-FFF2-40B4-BE49-F238E27FC236}">
                  <a16:creationId xmlns:a16="http://schemas.microsoft.com/office/drawing/2014/main" id="{AFF397FB-00CF-C213-6242-AE323C02FB41}"/>
                </a:ext>
              </a:extLst>
            </p:cNvPr>
            <p:cNvGrpSpPr/>
            <p:nvPr/>
          </p:nvGrpSpPr>
          <p:grpSpPr>
            <a:xfrm>
              <a:off x="5407351" y="2219716"/>
              <a:ext cx="319161" cy="429167"/>
              <a:chOff x="6059225" y="4146225"/>
              <a:chExt cx="376725" cy="507050"/>
            </a:xfrm>
          </p:grpSpPr>
          <p:sp>
            <p:nvSpPr>
              <p:cNvPr id="38" name="Google Shape;431;p19">
                <a:extLst>
                  <a:ext uri="{FF2B5EF4-FFF2-40B4-BE49-F238E27FC236}">
                    <a16:creationId xmlns:a16="http://schemas.microsoft.com/office/drawing/2014/main" id="{5FAFC621-99BA-5286-8F3F-3852E4422543}"/>
                  </a:ext>
                </a:extLst>
              </p:cNvPr>
              <p:cNvSpPr/>
              <p:nvPr/>
            </p:nvSpPr>
            <p:spPr>
              <a:xfrm>
                <a:off x="6301725" y="4511000"/>
                <a:ext cx="53700" cy="42225"/>
              </a:xfrm>
              <a:custGeom>
                <a:avLst/>
                <a:gdLst/>
                <a:ahLst/>
                <a:cxnLst/>
                <a:rect l="l" t="t" r="r" b="b"/>
                <a:pathLst>
                  <a:path w="2148" h="1689" extrusionOk="0">
                    <a:moveTo>
                      <a:pt x="874" y="595"/>
                    </a:moveTo>
                    <a:cubicBezTo>
                      <a:pt x="1132" y="595"/>
                      <a:pt x="1335" y="831"/>
                      <a:pt x="1296" y="1093"/>
                    </a:cubicBezTo>
                    <a:cubicBezTo>
                      <a:pt x="1288" y="1093"/>
                      <a:pt x="1281" y="1094"/>
                      <a:pt x="1273" y="1094"/>
                    </a:cubicBezTo>
                    <a:cubicBezTo>
                      <a:pt x="1002" y="1094"/>
                      <a:pt x="800" y="857"/>
                      <a:pt x="852" y="596"/>
                    </a:cubicBezTo>
                    <a:cubicBezTo>
                      <a:pt x="859" y="595"/>
                      <a:pt x="867" y="595"/>
                      <a:pt x="874" y="595"/>
                    </a:cubicBezTo>
                    <a:close/>
                    <a:moveTo>
                      <a:pt x="887" y="1"/>
                    </a:moveTo>
                    <a:cubicBezTo>
                      <a:pt x="767" y="1"/>
                      <a:pt x="642" y="23"/>
                      <a:pt x="516" y="72"/>
                    </a:cubicBezTo>
                    <a:cubicBezTo>
                      <a:pt x="449" y="98"/>
                      <a:pt x="395" y="152"/>
                      <a:pt x="368" y="206"/>
                    </a:cubicBezTo>
                    <a:cubicBezTo>
                      <a:pt x="1" y="918"/>
                      <a:pt x="546" y="1689"/>
                      <a:pt x="1249" y="1689"/>
                    </a:cubicBezTo>
                    <a:cubicBezTo>
                      <a:pt x="1369" y="1689"/>
                      <a:pt x="1493" y="1666"/>
                      <a:pt x="1618" y="1617"/>
                    </a:cubicBezTo>
                    <a:cubicBezTo>
                      <a:pt x="1686" y="1590"/>
                      <a:pt x="1739" y="1550"/>
                      <a:pt x="1780" y="1483"/>
                    </a:cubicBezTo>
                    <a:cubicBezTo>
                      <a:pt x="2148" y="781"/>
                      <a:pt x="1600" y="1"/>
                      <a:pt x="887" y="1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432;p19">
                <a:extLst>
                  <a:ext uri="{FF2B5EF4-FFF2-40B4-BE49-F238E27FC236}">
                    <a16:creationId xmlns:a16="http://schemas.microsoft.com/office/drawing/2014/main" id="{8772CC7D-9CBD-35AF-30C3-057309D9D083}"/>
                  </a:ext>
                </a:extLst>
              </p:cNvPr>
              <p:cNvSpPr/>
              <p:nvPr/>
            </p:nvSpPr>
            <p:spPr>
              <a:xfrm>
                <a:off x="6271950" y="4543700"/>
                <a:ext cx="14475" cy="14475"/>
              </a:xfrm>
              <a:custGeom>
                <a:avLst/>
                <a:gdLst/>
                <a:ahLst/>
                <a:cxnLst/>
                <a:rect l="l" t="t" r="r" b="b"/>
                <a:pathLst>
                  <a:path w="579" h="579" extrusionOk="0">
                    <a:moveTo>
                      <a:pt x="578" y="296"/>
                    </a:moveTo>
                    <a:cubicBezTo>
                      <a:pt x="578" y="457"/>
                      <a:pt x="444" y="578"/>
                      <a:pt x="282" y="578"/>
                    </a:cubicBezTo>
                    <a:cubicBezTo>
                      <a:pt x="121" y="578"/>
                      <a:pt x="0" y="457"/>
                      <a:pt x="0" y="296"/>
                    </a:cubicBezTo>
                    <a:cubicBezTo>
                      <a:pt x="0" y="135"/>
                      <a:pt x="121" y="0"/>
                      <a:pt x="282" y="0"/>
                    </a:cubicBezTo>
                    <a:cubicBezTo>
                      <a:pt x="444" y="0"/>
                      <a:pt x="578" y="135"/>
                      <a:pt x="578" y="296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33;p19">
                <a:extLst>
                  <a:ext uri="{FF2B5EF4-FFF2-40B4-BE49-F238E27FC236}">
                    <a16:creationId xmlns:a16="http://schemas.microsoft.com/office/drawing/2014/main" id="{4E0C9917-5D87-48F5-AB24-D24A8F19338E}"/>
                  </a:ext>
                </a:extLst>
              </p:cNvPr>
              <p:cNvSpPr/>
              <p:nvPr/>
            </p:nvSpPr>
            <p:spPr>
              <a:xfrm>
                <a:off x="6083425" y="4496975"/>
                <a:ext cx="14475" cy="14475"/>
              </a:xfrm>
              <a:custGeom>
                <a:avLst/>
                <a:gdLst/>
                <a:ahLst/>
                <a:cxnLst/>
                <a:rect l="l" t="t" r="r" b="b"/>
                <a:pathLst>
                  <a:path w="579" h="579" extrusionOk="0">
                    <a:moveTo>
                      <a:pt x="579" y="283"/>
                    </a:moveTo>
                    <a:cubicBezTo>
                      <a:pt x="579" y="444"/>
                      <a:pt x="458" y="579"/>
                      <a:pt x="296" y="579"/>
                    </a:cubicBezTo>
                    <a:cubicBezTo>
                      <a:pt x="135" y="579"/>
                      <a:pt x="1" y="444"/>
                      <a:pt x="1" y="283"/>
                    </a:cubicBezTo>
                    <a:cubicBezTo>
                      <a:pt x="1" y="135"/>
                      <a:pt x="135" y="1"/>
                      <a:pt x="296" y="1"/>
                    </a:cubicBezTo>
                    <a:cubicBezTo>
                      <a:pt x="458" y="1"/>
                      <a:pt x="579" y="135"/>
                      <a:pt x="579" y="283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434;p19">
                <a:extLst>
                  <a:ext uri="{FF2B5EF4-FFF2-40B4-BE49-F238E27FC236}">
                    <a16:creationId xmlns:a16="http://schemas.microsoft.com/office/drawing/2014/main" id="{5F33B6AF-0CD6-E9B4-BF1F-06F27E2E78D8}"/>
                  </a:ext>
                </a:extLst>
              </p:cNvPr>
              <p:cNvSpPr/>
              <p:nvPr/>
            </p:nvSpPr>
            <p:spPr>
              <a:xfrm>
                <a:off x="6078725" y="4543500"/>
                <a:ext cx="50875" cy="38850"/>
              </a:xfrm>
              <a:custGeom>
                <a:avLst/>
                <a:gdLst/>
                <a:ahLst/>
                <a:cxnLst/>
                <a:rect l="l" t="t" r="r" b="b"/>
                <a:pathLst>
                  <a:path w="2035" h="1554" extrusionOk="0">
                    <a:moveTo>
                      <a:pt x="1003" y="598"/>
                    </a:moveTo>
                    <a:cubicBezTo>
                      <a:pt x="1183" y="598"/>
                      <a:pt x="1350" y="715"/>
                      <a:pt x="1398" y="909"/>
                    </a:cubicBezTo>
                    <a:cubicBezTo>
                      <a:pt x="1334" y="946"/>
                      <a:pt x="1264" y="964"/>
                      <a:pt x="1195" y="964"/>
                    </a:cubicBezTo>
                    <a:cubicBezTo>
                      <a:pt x="1016" y="964"/>
                      <a:pt x="842" y="847"/>
                      <a:pt x="793" y="653"/>
                    </a:cubicBezTo>
                    <a:cubicBezTo>
                      <a:pt x="861" y="616"/>
                      <a:pt x="933" y="598"/>
                      <a:pt x="1003" y="598"/>
                    </a:cubicBezTo>
                    <a:close/>
                    <a:moveTo>
                      <a:pt x="992" y="1"/>
                    </a:moveTo>
                    <a:cubicBezTo>
                      <a:pt x="735" y="1"/>
                      <a:pt x="475" y="98"/>
                      <a:pt x="269" y="317"/>
                    </a:cubicBezTo>
                    <a:cubicBezTo>
                      <a:pt x="0" y="600"/>
                      <a:pt x="350" y="1554"/>
                      <a:pt x="1197" y="1554"/>
                    </a:cubicBezTo>
                    <a:cubicBezTo>
                      <a:pt x="1465" y="1554"/>
                      <a:pt x="1734" y="1446"/>
                      <a:pt x="1936" y="1245"/>
                    </a:cubicBezTo>
                    <a:cubicBezTo>
                      <a:pt x="1976" y="1191"/>
                      <a:pt x="2017" y="1110"/>
                      <a:pt x="2017" y="1043"/>
                    </a:cubicBezTo>
                    <a:cubicBezTo>
                      <a:pt x="2035" y="418"/>
                      <a:pt x="1522" y="1"/>
                      <a:pt x="992" y="1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35;p19">
                <a:extLst>
                  <a:ext uri="{FF2B5EF4-FFF2-40B4-BE49-F238E27FC236}">
                    <a16:creationId xmlns:a16="http://schemas.microsoft.com/office/drawing/2014/main" id="{8DA1206B-C189-3FE1-0297-6BE78438F950}"/>
                  </a:ext>
                </a:extLst>
              </p:cNvPr>
              <p:cNvSpPr/>
              <p:nvPr/>
            </p:nvSpPr>
            <p:spPr>
              <a:xfrm>
                <a:off x="6061475" y="4430350"/>
                <a:ext cx="51550" cy="42075"/>
              </a:xfrm>
              <a:custGeom>
                <a:avLst/>
                <a:gdLst/>
                <a:ahLst/>
                <a:cxnLst/>
                <a:rect l="l" t="t" r="r" b="b"/>
                <a:pathLst>
                  <a:path w="2062" h="1683" extrusionOk="0">
                    <a:moveTo>
                      <a:pt x="1254" y="594"/>
                    </a:moveTo>
                    <a:cubicBezTo>
                      <a:pt x="1268" y="594"/>
                      <a:pt x="1281" y="595"/>
                      <a:pt x="1295" y="596"/>
                    </a:cubicBezTo>
                    <a:cubicBezTo>
                      <a:pt x="1334" y="851"/>
                      <a:pt x="1142" y="1082"/>
                      <a:pt x="893" y="1082"/>
                    </a:cubicBezTo>
                    <a:cubicBezTo>
                      <a:pt x="879" y="1082"/>
                      <a:pt x="865" y="1081"/>
                      <a:pt x="852" y="1080"/>
                    </a:cubicBezTo>
                    <a:cubicBezTo>
                      <a:pt x="801" y="825"/>
                      <a:pt x="1004" y="594"/>
                      <a:pt x="1254" y="594"/>
                    </a:cubicBezTo>
                    <a:close/>
                    <a:moveTo>
                      <a:pt x="1248" y="0"/>
                    </a:moveTo>
                    <a:cubicBezTo>
                      <a:pt x="545" y="0"/>
                      <a:pt x="0" y="769"/>
                      <a:pt x="368" y="1470"/>
                    </a:cubicBezTo>
                    <a:cubicBezTo>
                      <a:pt x="395" y="1537"/>
                      <a:pt x="448" y="1591"/>
                      <a:pt x="516" y="1617"/>
                    </a:cubicBezTo>
                    <a:cubicBezTo>
                      <a:pt x="632" y="1662"/>
                      <a:pt x="755" y="1683"/>
                      <a:pt x="876" y="1683"/>
                    </a:cubicBezTo>
                    <a:cubicBezTo>
                      <a:pt x="1162" y="1683"/>
                      <a:pt x="1443" y="1565"/>
                      <a:pt x="1631" y="1349"/>
                    </a:cubicBezTo>
                    <a:cubicBezTo>
                      <a:pt x="2061" y="878"/>
                      <a:pt x="1887" y="166"/>
                      <a:pt x="1618" y="72"/>
                    </a:cubicBezTo>
                    <a:cubicBezTo>
                      <a:pt x="1492" y="23"/>
                      <a:pt x="1368" y="0"/>
                      <a:pt x="1248" y="0"/>
                    </a:cubicBezTo>
                    <a:close/>
                  </a:path>
                </a:pathLst>
              </a:custGeom>
              <a:solidFill>
                <a:srgbClr val="923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436;p19">
                <a:extLst>
                  <a:ext uri="{FF2B5EF4-FFF2-40B4-BE49-F238E27FC236}">
                    <a16:creationId xmlns:a16="http://schemas.microsoft.com/office/drawing/2014/main" id="{60B49076-BDC9-3A3C-8F98-C95BA16C5990}"/>
                  </a:ext>
                </a:extLst>
              </p:cNvPr>
              <p:cNvSpPr/>
              <p:nvPr/>
            </p:nvSpPr>
            <p:spPr>
              <a:xfrm>
                <a:off x="6077725" y="4276125"/>
                <a:ext cx="358225" cy="377150"/>
              </a:xfrm>
              <a:custGeom>
                <a:avLst/>
                <a:gdLst/>
                <a:ahLst/>
                <a:cxnLst/>
                <a:rect l="l" t="t" r="r" b="b"/>
                <a:pathLst>
                  <a:path w="14329" h="15086" extrusionOk="0">
                    <a:moveTo>
                      <a:pt x="10310" y="12693"/>
                    </a:moveTo>
                    <a:cubicBezTo>
                      <a:pt x="10599" y="12693"/>
                      <a:pt x="10888" y="12827"/>
                      <a:pt x="11062" y="13096"/>
                    </a:cubicBezTo>
                    <a:lnTo>
                      <a:pt x="9557" y="13096"/>
                    </a:lnTo>
                    <a:cubicBezTo>
                      <a:pt x="9732" y="12827"/>
                      <a:pt x="10021" y="12693"/>
                      <a:pt x="10310" y="12693"/>
                    </a:cubicBezTo>
                    <a:close/>
                    <a:moveTo>
                      <a:pt x="13079" y="13190"/>
                    </a:moveTo>
                    <a:cubicBezTo>
                      <a:pt x="13247" y="13190"/>
                      <a:pt x="13415" y="13257"/>
                      <a:pt x="13536" y="13391"/>
                    </a:cubicBezTo>
                    <a:lnTo>
                      <a:pt x="12622" y="13391"/>
                    </a:lnTo>
                    <a:cubicBezTo>
                      <a:pt x="12742" y="13257"/>
                      <a:pt x="12910" y="13190"/>
                      <a:pt x="13079" y="13190"/>
                    </a:cubicBezTo>
                    <a:close/>
                    <a:moveTo>
                      <a:pt x="3794" y="13034"/>
                    </a:moveTo>
                    <a:cubicBezTo>
                      <a:pt x="4444" y="13034"/>
                      <a:pt x="5097" y="13323"/>
                      <a:pt x="5524" y="13929"/>
                    </a:cubicBezTo>
                    <a:cubicBezTo>
                      <a:pt x="5377" y="14158"/>
                      <a:pt x="5296" y="14400"/>
                      <a:pt x="5269" y="14494"/>
                    </a:cubicBezTo>
                    <a:lnTo>
                      <a:pt x="1761" y="14494"/>
                    </a:lnTo>
                    <a:cubicBezTo>
                      <a:pt x="2075" y="13543"/>
                      <a:pt x="2932" y="13034"/>
                      <a:pt x="3794" y="13034"/>
                    </a:cubicBezTo>
                    <a:close/>
                    <a:moveTo>
                      <a:pt x="7292" y="13566"/>
                    </a:moveTo>
                    <a:cubicBezTo>
                      <a:pt x="7860" y="13566"/>
                      <a:pt x="8428" y="13875"/>
                      <a:pt x="8683" y="14494"/>
                    </a:cubicBezTo>
                    <a:lnTo>
                      <a:pt x="5901" y="14494"/>
                    </a:lnTo>
                    <a:cubicBezTo>
                      <a:pt x="6156" y="13875"/>
                      <a:pt x="6724" y="13566"/>
                      <a:pt x="7292" y="13566"/>
                    </a:cubicBezTo>
                    <a:close/>
                    <a:moveTo>
                      <a:pt x="11914" y="0"/>
                    </a:moveTo>
                    <a:cubicBezTo>
                      <a:pt x="11899" y="0"/>
                      <a:pt x="11884" y="1"/>
                      <a:pt x="11869" y="4"/>
                    </a:cubicBezTo>
                    <a:cubicBezTo>
                      <a:pt x="11707" y="31"/>
                      <a:pt x="11587" y="179"/>
                      <a:pt x="11613" y="340"/>
                    </a:cubicBezTo>
                    <a:cubicBezTo>
                      <a:pt x="11721" y="1187"/>
                      <a:pt x="11466" y="1402"/>
                      <a:pt x="11640" y="1617"/>
                    </a:cubicBezTo>
                    <a:cubicBezTo>
                      <a:pt x="12541" y="2638"/>
                      <a:pt x="12245" y="4265"/>
                      <a:pt x="10982" y="4883"/>
                    </a:cubicBezTo>
                    <a:cubicBezTo>
                      <a:pt x="10901" y="4923"/>
                      <a:pt x="10834" y="4991"/>
                      <a:pt x="10820" y="5085"/>
                    </a:cubicBezTo>
                    <a:cubicBezTo>
                      <a:pt x="10610" y="6212"/>
                      <a:pt x="9619" y="6985"/>
                      <a:pt x="8526" y="6985"/>
                    </a:cubicBezTo>
                    <a:cubicBezTo>
                      <a:pt x="8289" y="6985"/>
                      <a:pt x="8048" y="6949"/>
                      <a:pt x="7809" y="6872"/>
                    </a:cubicBezTo>
                    <a:cubicBezTo>
                      <a:pt x="7785" y="6867"/>
                      <a:pt x="7760" y="6864"/>
                      <a:pt x="7736" y="6864"/>
                    </a:cubicBezTo>
                    <a:cubicBezTo>
                      <a:pt x="7641" y="6864"/>
                      <a:pt x="7551" y="6905"/>
                      <a:pt x="7487" y="6980"/>
                    </a:cubicBezTo>
                    <a:cubicBezTo>
                      <a:pt x="7075" y="7511"/>
                      <a:pt x="6481" y="7767"/>
                      <a:pt x="5890" y="7767"/>
                    </a:cubicBezTo>
                    <a:cubicBezTo>
                      <a:pt x="5151" y="7767"/>
                      <a:pt x="4418" y="7366"/>
                      <a:pt x="4059" y="6604"/>
                    </a:cubicBezTo>
                    <a:cubicBezTo>
                      <a:pt x="4008" y="6501"/>
                      <a:pt x="3901" y="6437"/>
                      <a:pt x="3788" y="6437"/>
                    </a:cubicBezTo>
                    <a:cubicBezTo>
                      <a:pt x="3753" y="6437"/>
                      <a:pt x="3718" y="6443"/>
                      <a:pt x="3683" y="6456"/>
                    </a:cubicBezTo>
                    <a:cubicBezTo>
                      <a:pt x="3546" y="6506"/>
                      <a:pt x="3406" y="6529"/>
                      <a:pt x="3268" y="6529"/>
                    </a:cubicBezTo>
                    <a:cubicBezTo>
                      <a:pt x="2665" y="6529"/>
                      <a:pt x="2109" y="6077"/>
                      <a:pt x="2043" y="5421"/>
                    </a:cubicBezTo>
                    <a:cubicBezTo>
                      <a:pt x="2043" y="5313"/>
                      <a:pt x="1976" y="5219"/>
                      <a:pt x="1868" y="5179"/>
                    </a:cubicBezTo>
                    <a:cubicBezTo>
                      <a:pt x="1358" y="4950"/>
                      <a:pt x="914" y="4574"/>
                      <a:pt x="591" y="4117"/>
                    </a:cubicBezTo>
                    <a:cubicBezTo>
                      <a:pt x="532" y="4032"/>
                      <a:pt x="436" y="3985"/>
                      <a:pt x="339" y="3985"/>
                    </a:cubicBezTo>
                    <a:cubicBezTo>
                      <a:pt x="282" y="3985"/>
                      <a:pt x="225" y="4001"/>
                      <a:pt x="175" y="4036"/>
                    </a:cubicBezTo>
                    <a:cubicBezTo>
                      <a:pt x="40" y="4130"/>
                      <a:pt x="0" y="4319"/>
                      <a:pt x="94" y="4453"/>
                    </a:cubicBezTo>
                    <a:cubicBezTo>
                      <a:pt x="457" y="4964"/>
                      <a:pt x="928" y="5367"/>
                      <a:pt x="1479" y="5649"/>
                    </a:cubicBezTo>
                    <a:cubicBezTo>
                      <a:pt x="1644" y="6521"/>
                      <a:pt x="2418" y="7124"/>
                      <a:pt x="3276" y="7124"/>
                    </a:cubicBezTo>
                    <a:cubicBezTo>
                      <a:pt x="3397" y="7124"/>
                      <a:pt x="3520" y="7112"/>
                      <a:pt x="3643" y="7087"/>
                    </a:cubicBezTo>
                    <a:cubicBezTo>
                      <a:pt x="3938" y="7571"/>
                      <a:pt x="4382" y="7961"/>
                      <a:pt x="4906" y="8176"/>
                    </a:cubicBezTo>
                    <a:lnTo>
                      <a:pt x="4906" y="9211"/>
                    </a:lnTo>
                    <a:lnTo>
                      <a:pt x="3643" y="7907"/>
                    </a:lnTo>
                    <a:cubicBezTo>
                      <a:pt x="3485" y="7749"/>
                      <a:pt x="3278" y="7669"/>
                      <a:pt x="3074" y="7669"/>
                    </a:cubicBezTo>
                    <a:cubicBezTo>
                      <a:pt x="2878" y="7669"/>
                      <a:pt x="2685" y="7743"/>
                      <a:pt x="2540" y="7894"/>
                    </a:cubicBezTo>
                    <a:cubicBezTo>
                      <a:pt x="2231" y="8190"/>
                      <a:pt x="2218" y="8687"/>
                      <a:pt x="2514" y="8996"/>
                    </a:cubicBezTo>
                    <a:lnTo>
                      <a:pt x="2635" y="9104"/>
                    </a:lnTo>
                    <a:cubicBezTo>
                      <a:pt x="1998" y="9549"/>
                      <a:pt x="2338" y="10525"/>
                      <a:pt x="3072" y="10525"/>
                    </a:cubicBezTo>
                    <a:cubicBezTo>
                      <a:pt x="3113" y="10525"/>
                      <a:pt x="3155" y="10521"/>
                      <a:pt x="3199" y="10515"/>
                    </a:cubicBezTo>
                    <a:lnTo>
                      <a:pt x="3898" y="10407"/>
                    </a:lnTo>
                    <a:cubicBezTo>
                      <a:pt x="4933" y="11469"/>
                      <a:pt x="4879" y="11429"/>
                      <a:pt x="4906" y="11456"/>
                    </a:cubicBezTo>
                    <a:lnTo>
                      <a:pt x="4906" y="12679"/>
                    </a:lnTo>
                    <a:cubicBezTo>
                      <a:pt x="4543" y="12516"/>
                      <a:pt x="4162" y="12438"/>
                      <a:pt x="3787" y="12438"/>
                    </a:cubicBezTo>
                    <a:cubicBezTo>
                      <a:pt x="2650" y="12438"/>
                      <a:pt x="1567" y="13150"/>
                      <a:pt x="1183" y="14332"/>
                    </a:cubicBezTo>
                    <a:cubicBezTo>
                      <a:pt x="1169" y="14386"/>
                      <a:pt x="1169" y="14440"/>
                      <a:pt x="1169" y="14494"/>
                    </a:cubicBezTo>
                    <a:lnTo>
                      <a:pt x="807" y="14494"/>
                    </a:lnTo>
                    <a:cubicBezTo>
                      <a:pt x="645" y="14494"/>
                      <a:pt x="511" y="14628"/>
                      <a:pt x="511" y="14789"/>
                    </a:cubicBezTo>
                    <a:cubicBezTo>
                      <a:pt x="511" y="14964"/>
                      <a:pt x="645" y="15085"/>
                      <a:pt x="807" y="15085"/>
                    </a:cubicBezTo>
                    <a:lnTo>
                      <a:pt x="13724" y="15085"/>
                    </a:lnTo>
                    <a:cubicBezTo>
                      <a:pt x="13898" y="15085"/>
                      <a:pt x="14019" y="14964"/>
                      <a:pt x="14019" y="14789"/>
                    </a:cubicBezTo>
                    <a:cubicBezTo>
                      <a:pt x="14019" y="14628"/>
                      <a:pt x="13898" y="14494"/>
                      <a:pt x="13724" y="14494"/>
                    </a:cubicBezTo>
                    <a:lnTo>
                      <a:pt x="13374" y="14494"/>
                    </a:lnTo>
                    <a:lnTo>
                      <a:pt x="13374" y="13983"/>
                    </a:lnTo>
                    <a:lnTo>
                      <a:pt x="13872" y="13983"/>
                    </a:lnTo>
                    <a:cubicBezTo>
                      <a:pt x="14140" y="13983"/>
                      <a:pt x="14329" y="13714"/>
                      <a:pt x="14248" y="13459"/>
                    </a:cubicBezTo>
                    <a:cubicBezTo>
                      <a:pt x="14066" y="12887"/>
                      <a:pt x="13572" y="12602"/>
                      <a:pt x="13079" y="12602"/>
                    </a:cubicBezTo>
                    <a:cubicBezTo>
                      <a:pt x="12585" y="12602"/>
                      <a:pt x="12091" y="12887"/>
                      <a:pt x="11909" y="13459"/>
                    </a:cubicBezTo>
                    <a:cubicBezTo>
                      <a:pt x="11815" y="13714"/>
                      <a:pt x="12017" y="13983"/>
                      <a:pt x="12285" y="13983"/>
                    </a:cubicBezTo>
                    <a:lnTo>
                      <a:pt x="12783" y="13983"/>
                    </a:lnTo>
                    <a:lnTo>
                      <a:pt x="12783" y="14494"/>
                    </a:lnTo>
                    <a:lnTo>
                      <a:pt x="10605" y="14494"/>
                    </a:lnTo>
                    <a:lnTo>
                      <a:pt x="10605" y="13701"/>
                    </a:lnTo>
                    <a:lnTo>
                      <a:pt x="11304" y="13701"/>
                    </a:lnTo>
                    <a:cubicBezTo>
                      <a:pt x="11600" y="13701"/>
                      <a:pt x="11815" y="13405"/>
                      <a:pt x="11721" y="13123"/>
                    </a:cubicBezTo>
                    <a:cubicBezTo>
                      <a:pt x="11519" y="12518"/>
                      <a:pt x="10955" y="12101"/>
                      <a:pt x="10310" y="12101"/>
                    </a:cubicBezTo>
                    <a:cubicBezTo>
                      <a:pt x="9664" y="12101"/>
                      <a:pt x="9086" y="12504"/>
                      <a:pt x="8898" y="13123"/>
                    </a:cubicBezTo>
                    <a:cubicBezTo>
                      <a:pt x="8804" y="13405"/>
                      <a:pt x="9019" y="13701"/>
                      <a:pt x="9315" y="13701"/>
                    </a:cubicBezTo>
                    <a:lnTo>
                      <a:pt x="10014" y="13701"/>
                    </a:lnTo>
                    <a:lnTo>
                      <a:pt x="10014" y="14494"/>
                    </a:lnTo>
                    <a:lnTo>
                      <a:pt x="9301" y="14494"/>
                    </a:lnTo>
                    <a:cubicBezTo>
                      <a:pt x="9301" y="14480"/>
                      <a:pt x="9301" y="14453"/>
                      <a:pt x="9288" y="14426"/>
                    </a:cubicBezTo>
                    <a:cubicBezTo>
                      <a:pt x="9010" y="13534"/>
                      <a:pt x="8182" y="12971"/>
                      <a:pt x="7287" y="12971"/>
                    </a:cubicBezTo>
                    <a:cubicBezTo>
                      <a:pt x="7144" y="12971"/>
                      <a:pt x="6999" y="12986"/>
                      <a:pt x="6855" y="13015"/>
                    </a:cubicBezTo>
                    <a:lnTo>
                      <a:pt x="6855" y="12195"/>
                    </a:lnTo>
                    <a:cubicBezTo>
                      <a:pt x="6855" y="12034"/>
                      <a:pt x="6721" y="11899"/>
                      <a:pt x="6559" y="11899"/>
                    </a:cubicBezTo>
                    <a:cubicBezTo>
                      <a:pt x="6398" y="11899"/>
                      <a:pt x="6264" y="12034"/>
                      <a:pt x="6264" y="12195"/>
                    </a:cubicBezTo>
                    <a:lnTo>
                      <a:pt x="6264" y="13244"/>
                    </a:lnTo>
                    <a:cubicBezTo>
                      <a:pt x="6143" y="13311"/>
                      <a:pt x="6035" y="13378"/>
                      <a:pt x="5928" y="13472"/>
                    </a:cubicBezTo>
                    <a:cubicBezTo>
                      <a:pt x="5807" y="13324"/>
                      <a:pt x="5659" y="13176"/>
                      <a:pt x="5498" y="13042"/>
                    </a:cubicBezTo>
                    <a:lnTo>
                      <a:pt x="5498" y="11295"/>
                    </a:lnTo>
                    <a:cubicBezTo>
                      <a:pt x="5498" y="11106"/>
                      <a:pt x="5336" y="11053"/>
                      <a:pt x="5296" y="10999"/>
                    </a:cubicBezTo>
                    <a:lnTo>
                      <a:pt x="4207" y="9883"/>
                    </a:lnTo>
                    <a:cubicBezTo>
                      <a:pt x="4154" y="9830"/>
                      <a:pt x="4085" y="9794"/>
                      <a:pt x="4012" y="9794"/>
                    </a:cubicBezTo>
                    <a:cubicBezTo>
                      <a:pt x="3992" y="9794"/>
                      <a:pt x="3972" y="9797"/>
                      <a:pt x="3952" y="9803"/>
                    </a:cubicBezTo>
                    <a:lnTo>
                      <a:pt x="3105" y="9924"/>
                    </a:lnTo>
                    <a:cubicBezTo>
                      <a:pt x="3091" y="9927"/>
                      <a:pt x="3077" y="9929"/>
                      <a:pt x="3063" y="9929"/>
                    </a:cubicBezTo>
                    <a:cubicBezTo>
                      <a:pt x="2974" y="9929"/>
                      <a:pt x="2902" y="9857"/>
                      <a:pt x="2890" y="9776"/>
                    </a:cubicBezTo>
                    <a:cubicBezTo>
                      <a:pt x="2877" y="9668"/>
                      <a:pt x="2944" y="9574"/>
                      <a:pt x="3051" y="9561"/>
                    </a:cubicBezTo>
                    <a:cubicBezTo>
                      <a:pt x="3132" y="9534"/>
                      <a:pt x="3374" y="9574"/>
                      <a:pt x="3454" y="9332"/>
                    </a:cubicBezTo>
                    <a:cubicBezTo>
                      <a:pt x="3495" y="9225"/>
                      <a:pt x="3468" y="9117"/>
                      <a:pt x="3387" y="9036"/>
                    </a:cubicBezTo>
                    <a:lnTo>
                      <a:pt x="2944" y="8579"/>
                    </a:lnTo>
                    <a:cubicBezTo>
                      <a:pt x="2877" y="8499"/>
                      <a:pt x="2877" y="8391"/>
                      <a:pt x="2944" y="8311"/>
                    </a:cubicBezTo>
                    <a:cubicBezTo>
                      <a:pt x="2982" y="8279"/>
                      <a:pt x="3030" y="8262"/>
                      <a:pt x="3077" y="8262"/>
                    </a:cubicBezTo>
                    <a:cubicBezTo>
                      <a:pt x="3128" y="8262"/>
                      <a:pt x="3177" y="8282"/>
                      <a:pt x="3213" y="8324"/>
                    </a:cubicBezTo>
                    <a:lnTo>
                      <a:pt x="4987" y="10152"/>
                    </a:lnTo>
                    <a:cubicBezTo>
                      <a:pt x="5050" y="10215"/>
                      <a:pt x="5127" y="10243"/>
                      <a:pt x="5203" y="10243"/>
                    </a:cubicBezTo>
                    <a:cubicBezTo>
                      <a:pt x="5354" y="10243"/>
                      <a:pt x="5498" y="10130"/>
                      <a:pt x="5498" y="9950"/>
                    </a:cubicBezTo>
                    <a:lnTo>
                      <a:pt x="5498" y="8338"/>
                    </a:lnTo>
                    <a:cubicBezTo>
                      <a:pt x="5619" y="8351"/>
                      <a:pt x="5746" y="8358"/>
                      <a:pt x="5876" y="8358"/>
                    </a:cubicBezTo>
                    <a:cubicBezTo>
                      <a:pt x="6005" y="8358"/>
                      <a:pt x="6136" y="8351"/>
                      <a:pt x="6264" y="8338"/>
                    </a:cubicBezTo>
                    <a:lnTo>
                      <a:pt x="6264" y="10851"/>
                    </a:lnTo>
                    <a:cubicBezTo>
                      <a:pt x="6264" y="11012"/>
                      <a:pt x="6398" y="11147"/>
                      <a:pt x="6559" y="11147"/>
                    </a:cubicBezTo>
                    <a:cubicBezTo>
                      <a:pt x="6721" y="11147"/>
                      <a:pt x="6855" y="11012"/>
                      <a:pt x="6855" y="10851"/>
                    </a:cubicBezTo>
                    <a:lnTo>
                      <a:pt x="6855" y="10354"/>
                    </a:lnTo>
                    <a:lnTo>
                      <a:pt x="8280" y="8700"/>
                    </a:lnTo>
                    <a:cubicBezTo>
                      <a:pt x="8387" y="8579"/>
                      <a:pt x="8374" y="8391"/>
                      <a:pt x="8253" y="8284"/>
                    </a:cubicBezTo>
                    <a:cubicBezTo>
                      <a:pt x="8198" y="8235"/>
                      <a:pt x="8129" y="8211"/>
                      <a:pt x="8060" y="8211"/>
                    </a:cubicBezTo>
                    <a:cubicBezTo>
                      <a:pt x="7977" y="8211"/>
                      <a:pt x="7895" y="8245"/>
                      <a:pt x="7836" y="8311"/>
                    </a:cubicBezTo>
                    <a:lnTo>
                      <a:pt x="6855" y="9440"/>
                    </a:lnTo>
                    <a:lnTo>
                      <a:pt x="6855" y="8176"/>
                    </a:lnTo>
                    <a:cubicBezTo>
                      <a:pt x="7218" y="8028"/>
                      <a:pt x="7554" y="7800"/>
                      <a:pt x="7823" y="7504"/>
                    </a:cubicBezTo>
                    <a:cubicBezTo>
                      <a:pt x="8054" y="7559"/>
                      <a:pt x="8286" y="7585"/>
                      <a:pt x="8513" y="7585"/>
                    </a:cubicBezTo>
                    <a:cubicBezTo>
                      <a:pt x="9846" y="7585"/>
                      <a:pt x="11050" y="6683"/>
                      <a:pt x="11371" y="5340"/>
                    </a:cubicBezTo>
                    <a:cubicBezTo>
                      <a:pt x="12837" y="4534"/>
                      <a:pt x="13186" y="2625"/>
                      <a:pt x="12191" y="1348"/>
                    </a:cubicBezTo>
                    <a:cubicBezTo>
                      <a:pt x="12245" y="972"/>
                      <a:pt x="12245" y="622"/>
                      <a:pt x="12205" y="259"/>
                    </a:cubicBezTo>
                    <a:cubicBezTo>
                      <a:pt x="12180" y="113"/>
                      <a:pt x="12057" y="0"/>
                      <a:pt x="119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37;p19">
                <a:extLst>
                  <a:ext uri="{FF2B5EF4-FFF2-40B4-BE49-F238E27FC236}">
                    <a16:creationId xmlns:a16="http://schemas.microsoft.com/office/drawing/2014/main" id="{A31B3F70-9E44-A236-51AA-3F6B44668207}"/>
                  </a:ext>
                </a:extLst>
              </p:cNvPr>
              <p:cNvSpPr/>
              <p:nvPr/>
            </p:nvSpPr>
            <p:spPr>
              <a:xfrm>
                <a:off x="6059225" y="4146225"/>
                <a:ext cx="313550" cy="213675"/>
              </a:xfrm>
              <a:custGeom>
                <a:avLst/>
                <a:gdLst/>
                <a:ahLst/>
                <a:cxnLst/>
                <a:rect l="l" t="t" r="r" b="b"/>
                <a:pathLst>
                  <a:path w="12542" h="8547" extrusionOk="0">
                    <a:moveTo>
                      <a:pt x="6174" y="0"/>
                    </a:moveTo>
                    <a:cubicBezTo>
                      <a:pt x="4841" y="0"/>
                      <a:pt x="3535" y="846"/>
                      <a:pt x="3146" y="2310"/>
                    </a:cubicBezTo>
                    <a:cubicBezTo>
                      <a:pt x="1829" y="2471"/>
                      <a:pt x="874" y="3708"/>
                      <a:pt x="1103" y="5065"/>
                    </a:cubicBezTo>
                    <a:cubicBezTo>
                      <a:pt x="310" y="5966"/>
                      <a:pt x="1" y="7162"/>
                      <a:pt x="256" y="8305"/>
                    </a:cubicBezTo>
                    <a:cubicBezTo>
                      <a:pt x="283" y="8439"/>
                      <a:pt x="404" y="8547"/>
                      <a:pt x="538" y="8547"/>
                    </a:cubicBezTo>
                    <a:cubicBezTo>
                      <a:pt x="727" y="8547"/>
                      <a:pt x="874" y="8359"/>
                      <a:pt x="834" y="8184"/>
                    </a:cubicBezTo>
                    <a:cubicBezTo>
                      <a:pt x="619" y="7176"/>
                      <a:pt x="901" y="6127"/>
                      <a:pt x="1641" y="5361"/>
                    </a:cubicBezTo>
                    <a:cubicBezTo>
                      <a:pt x="1708" y="5281"/>
                      <a:pt x="1735" y="5186"/>
                      <a:pt x="1708" y="5079"/>
                    </a:cubicBezTo>
                    <a:cubicBezTo>
                      <a:pt x="1452" y="3990"/>
                      <a:pt x="2245" y="2915"/>
                      <a:pt x="3388" y="2888"/>
                    </a:cubicBezTo>
                    <a:cubicBezTo>
                      <a:pt x="3536" y="2875"/>
                      <a:pt x="3657" y="2780"/>
                      <a:pt x="3684" y="2646"/>
                    </a:cubicBezTo>
                    <a:cubicBezTo>
                      <a:pt x="3929" y="1362"/>
                      <a:pt x="5040" y="592"/>
                      <a:pt x="6178" y="592"/>
                    </a:cubicBezTo>
                    <a:cubicBezTo>
                      <a:pt x="6851" y="592"/>
                      <a:pt x="7533" y="861"/>
                      <a:pt x="8052" y="1450"/>
                    </a:cubicBezTo>
                    <a:cubicBezTo>
                      <a:pt x="8108" y="1517"/>
                      <a:pt x="8193" y="1547"/>
                      <a:pt x="8282" y="1547"/>
                    </a:cubicBezTo>
                    <a:cubicBezTo>
                      <a:pt x="8300" y="1547"/>
                      <a:pt x="8317" y="1546"/>
                      <a:pt x="8334" y="1544"/>
                    </a:cubicBezTo>
                    <a:cubicBezTo>
                      <a:pt x="8454" y="1517"/>
                      <a:pt x="8573" y="1504"/>
                      <a:pt x="8690" y="1504"/>
                    </a:cubicBezTo>
                    <a:cubicBezTo>
                      <a:pt x="9444" y="1504"/>
                      <a:pt x="10115" y="2041"/>
                      <a:pt x="10243" y="2821"/>
                    </a:cubicBezTo>
                    <a:cubicBezTo>
                      <a:pt x="10257" y="2928"/>
                      <a:pt x="10324" y="3009"/>
                      <a:pt x="10418" y="3049"/>
                    </a:cubicBezTo>
                    <a:cubicBezTo>
                      <a:pt x="11063" y="3305"/>
                      <a:pt x="11601" y="3775"/>
                      <a:pt x="11950" y="4367"/>
                    </a:cubicBezTo>
                    <a:cubicBezTo>
                      <a:pt x="12005" y="4458"/>
                      <a:pt x="12109" y="4512"/>
                      <a:pt x="12213" y="4512"/>
                    </a:cubicBezTo>
                    <a:cubicBezTo>
                      <a:pt x="12262" y="4512"/>
                      <a:pt x="12310" y="4500"/>
                      <a:pt x="12353" y="4474"/>
                    </a:cubicBezTo>
                    <a:cubicBezTo>
                      <a:pt x="12501" y="4393"/>
                      <a:pt x="12542" y="4205"/>
                      <a:pt x="12461" y="4057"/>
                    </a:cubicBezTo>
                    <a:cubicBezTo>
                      <a:pt x="12071" y="3399"/>
                      <a:pt x="11493" y="2875"/>
                      <a:pt x="10794" y="2565"/>
                    </a:cubicBezTo>
                    <a:cubicBezTo>
                      <a:pt x="10549" y="1574"/>
                      <a:pt x="9669" y="906"/>
                      <a:pt x="8672" y="906"/>
                    </a:cubicBezTo>
                    <a:cubicBezTo>
                      <a:pt x="8574" y="906"/>
                      <a:pt x="8475" y="912"/>
                      <a:pt x="8375" y="926"/>
                    </a:cubicBezTo>
                    <a:cubicBezTo>
                      <a:pt x="7752" y="293"/>
                      <a:pt x="6958" y="0"/>
                      <a:pt x="6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CBB3504-B3BB-3E3C-9C70-EB5D701FF87E}"/>
              </a:ext>
            </a:extLst>
          </p:cNvPr>
          <p:cNvSpPr txBox="1"/>
          <p:nvPr/>
        </p:nvSpPr>
        <p:spPr>
          <a:xfrm>
            <a:off x="759542" y="183991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BB2401B-EF11-3F7A-759F-30CA9767B930}"/>
              </a:ext>
            </a:extLst>
          </p:cNvPr>
          <p:cNvSpPr txBox="1"/>
          <p:nvPr/>
        </p:nvSpPr>
        <p:spPr>
          <a:xfrm>
            <a:off x="7024916" y="2582140"/>
            <a:ext cx="179230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2FBE58-B877-1D6C-CEE3-08ACFEA78DFB}"/>
              </a:ext>
            </a:extLst>
          </p:cNvPr>
          <p:cNvSpPr txBox="1"/>
          <p:nvPr/>
        </p:nvSpPr>
        <p:spPr>
          <a:xfrm>
            <a:off x="5008294" y="2582140"/>
            <a:ext cx="179230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27E455A-B7A8-86E5-F393-C1D4B6CC91A3}"/>
              </a:ext>
            </a:extLst>
          </p:cNvPr>
          <p:cNvSpPr txBox="1"/>
          <p:nvPr/>
        </p:nvSpPr>
        <p:spPr>
          <a:xfrm>
            <a:off x="3036634" y="2578568"/>
            <a:ext cx="179230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FB6A86F-1B12-EB20-D764-1DF5D267040F}"/>
              </a:ext>
            </a:extLst>
          </p:cNvPr>
          <p:cNvSpPr txBox="1"/>
          <p:nvPr/>
        </p:nvSpPr>
        <p:spPr>
          <a:xfrm>
            <a:off x="1020012" y="2578568"/>
            <a:ext cx="179230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05666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A4E654-F256-AC18-4CA2-AAF4E7519661}"/>
              </a:ext>
            </a:extLst>
          </p:cNvPr>
          <p:cNvSpPr txBox="1"/>
          <p:nvPr/>
        </p:nvSpPr>
        <p:spPr>
          <a:xfrm>
            <a:off x="3694770" y="1156902"/>
            <a:ext cx="5241073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29751-778B-2AE9-4B32-A6CF74603D8D}"/>
              </a:ext>
            </a:extLst>
          </p:cNvPr>
          <p:cNvSpPr txBox="1"/>
          <p:nvPr/>
        </p:nvSpPr>
        <p:spPr>
          <a:xfrm>
            <a:off x="3367668" y="382496"/>
            <a:ext cx="55681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99258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5" name="Google Shape;525;p50"/>
          <p:cNvGrpSpPr/>
          <p:nvPr/>
        </p:nvGrpSpPr>
        <p:grpSpPr>
          <a:xfrm>
            <a:off x="1446600" y="1439064"/>
            <a:ext cx="6250800" cy="2813925"/>
            <a:chOff x="1446600" y="1439064"/>
            <a:chExt cx="6250800" cy="2813925"/>
          </a:xfrm>
        </p:grpSpPr>
        <p:sp>
          <p:nvSpPr>
            <p:cNvPr id="526" name="Google Shape;526;p50"/>
            <p:cNvSpPr txBox="1"/>
            <p:nvPr/>
          </p:nvSpPr>
          <p:spPr>
            <a:xfrm>
              <a:off x="1446600" y="1439064"/>
              <a:ext cx="6250800" cy="2805300"/>
            </a:xfrm>
            <a:prstGeom prst="rect">
              <a:avLst/>
            </a:prstGeom>
            <a:solidFill>
              <a:srgbClr val="D9D9D9">
                <a:alpha val="52560"/>
              </a:srgbClr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solidFill>
                  <a:schemeClr val="dk2"/>
                </a:solidFill>
                <a:latin typeface="Calistoga"/>
                <a:ea typeface="Calistoga"/>
                <a:cs typeface="Calistoga"/>
                <a:sym typeface="Calistoga"/>
              </a:endParaRPr>
            </a:p>
          </p:txBody>
        </p:sp>
        <p:cxnSp>
          <p:nvCxnSpPr>
            <p:cNvPr id="527" name="Google Shape;527;p50"/>
            <p:cNvCxnSpPr/>
            <p:nvPr/>
          </p:nvCxnSpPr>
          <p:spPr>
            <a:xfrm>
              <a:off x="5806638" y="1444989"/>
              <a:ext cx="0" cy="2808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7150" dist="57150" dir="5400000" algn="bl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528" name="Google Shape;528;p50"/>
            <p:cNvCxnSpPr/>
            <p:nvPr/>
          </p:nvCxnSpPr>
          <p:spPr>
            <a:xfrm>
              <a:off x="4750588" y="1444989"/>
              <a:ext cx="0" cy="2808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7150" dist="57150" dir="5400000" algn="bl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529" name="Google Shape;529;p50"/>
            <p:cNvCxnSpPr/>
            <p:nvPr/>
          </p:nvCxnSpPr>
          <p:spPr>
            <a:xfrm>
              <a:off x="3403075" y="1444989"/>
              <a:ext cx="0" cy="2808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7150" dist="57150" dir="5400000" algn="bl" rotWithShape="0">
                <a:srgbClr val="000000">
                  <a:alpha val="50000"/>
                </a:srgbClr>
              </a:outerShdw>
            </a:effectLst>
          </p:spPr>
        </p:cxnSp>
      </p:grpSp>
      <p:sp>
        <p:nvSpPr>
          <p:cNvPr id="530" name="Google Shape;530;p50"/>
          <p:cNvSpPr/>
          <p:nvPr/>
        </p:nvSpPr>
        <p:spPr>
          <a:xfrm>
            <a:off x="1446600" y="1439064"/>
            <a:ext cx="6250800" cy="28053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</p:txBody>
      </p:sp>
      <p:sp>
        <p:nvSpPr>
          <p:cNvPr id="544" name="Google Shape;544;p50"/>
          <p:cNvSpPr/>
          <p:nvPr/>
        </p:nvSpPr>
        <p:spPr>
          <a:xfrm>
            <a:off x="6460998" y="2677798"/>
            <a:ext cx="588932" cy="310196"/>
          </a:xfrm>
          <a:custGeom>
            <a:avLst/>
            <a:gdLst/>
            <a:ahLst/>
            <a:cxnLst/>
            <a:rect l="l" t="t" r="r" b="b"/>
            <a:pathLst>
              <a:path w="14564" h="7471" extrusionOk="0">
                <a:moveTo>
                  <a:pt x="1715" y="1"/>
                </a:moveTo>
                <a:cubicBezTo>
                  <a:pt x="1531" y="55"/>
                  <a:pt x="1347" y="75"/>
                  <a:pt x="1157" y="75"/>
                </a:cubicBezTo>
                <a:cubicBezTo>
                  <a:pt x="1102" y="75"/>
                  <a:pt x="1046" y="73"/>
                  <a:pt x="990" y="70"/>
                </a:cubicBezTo>
                <a:lnTo>
                  <a:pt x="990" y="70"/>
                </a:lnTo>
                <a:cubicBezTo>
                  <a:pt x="1325" y="823"/>
                  <a:pt x="1701" y="1450"/>
                  <a:pt x="1561" y="2021"/>
                </a:cubicBezTo>
                <a:cubicBezTo>
                  <a:pt x="1297" y="3122"/>
                  <a:pt x="1" y="3973"/>
                  <a:pt x="586" y="5533"/>
                </a:cubicBezTo>
                <a:cubicBezTo>
                  <a:pt x="837" y="6230"/>
                  <a:pt x="1422" y="6788"/>
                  <a:pt x="1798" y="7471"/>
                </a:cubicBezTo>
                <a:cubicBezTo>
                  <a:pt x="2690" y="7206"/>
                  <a:pt x="3638" y="7066"/>
                  <a:pt x="4613" y="7066"/>
                </a:cubicBezTo>
                <a:lnTo>
                  <a:pt x="9937" y="7066"/>
                </a:lnTo>
                <a:cubicBezTo>
                  <a:pt x="10927" y="7066"/>
                  <a:pt x="11874" y="7206"/>
                  <a:pt x="12766" y="7471"/>
                </a:cubicBezTo>
                <a:cubicBezTo>
                  <a:pt x="13156" y="6788"/>
                  <a:pt x="13728" y="6230"/>
                  <a:pt x="13993" y="5533"/>
                </a:cubicBezTo>
                <a:cubicBezTo>
                  <a:pt x="14564" y="3973"/>
                  <a:pt x="13268" y="3122"/>
                  <a:pt x="13003" y="2021"/>
                </a:cubicBezTo>
                <a:cubicBezTo>
                  <a:pt x="12864" y="1450"/>
                  <a:pt x="13254" y="809"/>
                  <a:pt x="13588" y="70"/>
                </a:cubicBezTo>
                <a:lnTo>
                  <a:pt x="13588" y="70"/>
                </a:lnTo>
                <a:cubicBezTo>
                  <a:pt x="13529" y="73"/>
                  <a:pt x="13470" y="75"/>
                  <a:pt x="13412" y="75"/>
                </a:cubicBezTo>
                <a:cubicBezTo>
                  <a:pt x="13212" y="75"/>
                  <a:pt x="13020" y="55"/>
                  <a:pt x="12836" y="1"/>
                </a:cubicBezTo>
                <a:cubicBezTo>
                  <a:pt x="12599" y="2858"/>
                  <a:pt x="10188" y="5129"/>
                  <a:pt x="7275" y="5129"/>
                </a:cubicBezTo>
                <a:cubicBezTo>
                  <a:pt x="4363" y="5129"/>
                  <a:pt x="1952" y="2858"/>
                  <a:pt x="1715" y="1"/>
                </a:cubicBezTo>
                <a:close/>
              </a:path>
            </a:pathLst>
          </a:custGeom>
          <a:solidFill>
            <a:srgbClr val="E6B8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5" name="Google Shape;545;p50"/>
          <p:cNvGrpSpPr/>
          <p:nvPr/>
        </p:nvGrpSpPr>
        <p:grpSpPr>
          <a:xfrm>
            <a:off x="5144502" y="2055856"/>
            <a:ext cx="267671" cy="69796"/>
            <a:chOff x="2303475" y="3360750"/>
            <a:chExt cx="163075" cy="42525"/>
          </a:xfrm>
        </p:grpSpPr>
        <p:sp>
          <p:nvSpPr>
            <p:cNvPr id="546" name="Google Shape;546;p50"/>
            <p:cNvSpPr/>
            <p:nvPr/>
          </p:nvSpPr>
          <p:spPr>
            <a:xfrm>
              <a:off x="2303475" y="3360750"/>
              <a:ext cx="33125" cy="42525"/>
            </a:xfrm>
            <a:custGeom>
              <a:avLst/>
              <a:gdLst/>
              <a:ahLst/>
              <a:cxnLst/>
              <a:rect l="l" t="t" r="r" b="b"/>
              <a:pathLst>
                <a:path w="1325" h="1701" extrusionOk="0">
                  <a:moveTo>
                    <a:pt x="1032" y="0"/>
                  </a:moveTo>
                  <a:cubicBezTo>
                    <a:pt x="864" y="0"/>
                    <a:pt x="725" y="140"/>
                    <a:pt x="725" y="307"/>
                  </a:cubicBezTo>
                  <a:lnTo>
                    <a:pt x="725" y="1143"/>
                  </a:lnTo>
                  <a:lnTo>
                    <a:pt x="0" y="655"/>
                  </a:lnTo>
                  <a:lnTo>
                    <a:pt x="0" y="655"/>
                  </a:lnTo>
                  <a:cubicBezTo>
                    <a:pt x="0" y="656"/>
                    <a:pt x="14" y="1046"/>
                    <a:pt x="335" y="1269"/>
                  </a:cubicBezTo>
                  <a:cubicBezTo>
                    <a:pt x="446" y="1338"/>
                    <a:pt x="586" y="1366"/>
                    <a:pt x="725" y="1380"/>
                  </a:cubicBezTo>
                  <a:lnTo>
                    <a:pt x="725" y="1394"/>
                  </a:lnTo>
                  <a:cubicBezTo>
                    <a:pt x="725" y="1561"/>
                    <a:pt x="864" y="1701"/>
                    <a:pt x="1032" y="1701"/>
                  </a:cubicBezTo>
                  <a:cubicBezTo>
                    <a:pt x="1199" y="1701"/>
                    <a:pt x="1324" y="1561"/>
                    <a:pt x="1324" y="1394"/>
                  </a:cubicBezTo>
                  <a:lnTo>
                    <a:pt x="1324" y="307"/>
                  </a:lnTo>
                  <a:cubicBezTo>
                    <a:pt x="1324" y="140"/>
                    <a:pt x="1199" y="0"/>
                    <a:pt x="1032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50"/>
            <p:cNvSpPr/>
            <p:nvPr/>
          </p:nvSpPr>
          <p:spPr>
            <a:xfrm>
              <a:off x="2433425" y="3360750"/>
              <a:ext cx="33125" cy="42525"/>
            </a:xfrm>
            <a:custGeom>
              <a:avLst/>
              <a:gdLst/>
              <a:ahLst/>
              <a:cxnLst/>
              <a:rect l="l" t="t" r="r" b="b"/>
              <a:pathLst>
                <a:path w="1325" h="1701" extrusionOk="0">
                  <a:moveTo>
                    <a:pt x="293" y="0"/>
                  </a:moveTo>
                  <a:cubicBezTo>
                    <a:pt x="126" y="0"/>
                    <a:pt x="1" y="140"/>
                    <a:pt x="1" y="307"/>
                  </a:cubicBezTo>
                  <a:lnTo>
                    <a:pt x="1" y="1394"/>
                  </a:lnTo>
                  <a:cubicBezTo>
                    <a:pt x="1" y="1561"/>
                    <a:pt x="126" y="1701"/>
                    <a:pt x="293" y="1701"/>
                  </a:cubicBezTo>
                  <a:cubicBezTo>
                    <a:pt x="461" y="1701"/>
                    <a:pt x="600" y="1561"/>
                    <a:pt x="600" y="1394"/>
                  </a:cubicBezTo>
                  <a:lnTo>
                    <a:pt x="600" y="1380"/>
                  </a:lnTo>
                  <a:cubicBezTo>
                    <a:pt x="739" y="1366"/>
                    <a:pt x="879" y="1338"/>
                    <a:pt x="990" y="1269"/>
                  </a:cubicBezTo>
                  <a:cubicBezTo>
                    <a:pt x="1311" y="1046"/>
                    <a:pt x="1325" y="656"/>
                    <a:pt x="1325" y="655"/>
                  </a:cubicBezTo>
                  <a:lnTo>
                    <a:pt x="1325" y="655"/>
                  </a:lnTo>
                  <a:lnTo>
                    <a:pt x="600" y="1143"/>
                  </a:lnTo>
                  <a:lnTo>
                    <a:pt x="600" y="307"/>
                  </a:lnTo>
                  <a:cubicBezTo>
                    <a:pt x="600" y="140"/>
                    <a:pt x="461" y="0"/>
                    <a:pt x="293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8" name="Google Shape;548;p50"/>
          <p:cNvGrpSpPr/>
          <p:nvPr/>
        </p:nvGrpSpPr>
        <p:grpSpPr>
          <a:xfrm>
            <a:off x="6230366" y="2231810"/>
            <a:ext cx="1048540" cy="1154123"/>
            <a:chOff x="4707125" y="3191425"/>
            <a:chExt cx="633100" cy="696850"/>
          </a:xfrm>
        </p:grpSpPr>
        <p:sp>
          <p:nvSpPr>
            <p:cNvPr id="549" name="Google Shape;549;p50"/>
            <p:cNvSpPr/>
            <p:nvPr/>
          </p:nvSpPr>
          <p:spPr>
            <a:xfrm>
              <a:off x="4707125" y="3191425"/>
              <a:ext cx="633100" cy="696850"/>
            </a:xfrm>
            <a:custGeom>
              <a:avLst/>
              <a:gdLst/>
              <a:ahLst/>
              <a:cxnLst/>
              <a:rect l="l" t="t" r="r" b="b"/>
              <a:pathLst>
                <a:path w="25324" h="27874" extrusionOk="0">
                  <a:moveTo>
                    <a:pt x="12655" y="0"/>
                  </a:moveTo>
                  <a:cubicBezTo>
                    <a:pt x="9575" y="0"/>
                    <a:pt x="7067" y="2523"/>
                    <a:pt x="7067" y="5589"/>
                  </a:cubicBezTo>
                  <a:lnTo>
                    <a:pt x="7067" y="6648"/>
                  </a:lnTo>
                  <a:cubicBezTo>
                    <a:pt x="6704" y="6455"/>
                    <a:pt x="6312" y="6355"/>
                    <a:pt x="5931" y="6355"/>
                  </a:cubicBezTo>
                  <a:cubicBezTo>
                    <a:pt x="5435" y="6355"/>
                    <a:pt x="4957" y="6524"/>
                    <a:pt x="4586" y="6871"/>
                  </a:cubicBezTo>
                  <a:cubicBezTo>
                    <a:pt x="3736" y="7665"/>
                    <a:pt x="3792" y="9087"/>
                    <a:pt x="4684" y="10049"/>
                  </a:cubicBezTo>
                  <a:cubicBezTo>
                    <a:pt x="5192" y="10589"/>
                    <a:pt x="5863" y="10872"/>
                    <a:pt x="6504" y="10872"/>
                  </a:cubicBezTo>
                  <a:cubicBezTo>
                    <a:pt x="6706" y="10872"/>
                    <a:pt x="6904" y="10844"/>
                    <a:pt x="7095" y="10787"/>
                  </a:cubicBezTo>
                  <a:cubicBezTo>
                    <a:pt x="7248" y="12710"/>
                    <a:pt x="8391" y="14369"/>
                    <a:pt x="10007" y="15247"/>
                  </a:cubicBezTo>
                  <a:lnTo>
                    <a:pt x="9979" y="16208"/>
                  </a:lnTo>
                  <a:lnTo>
                    <a:pt x="9924" y="17881"/>
                  </a:lnTo>
                  <a:lnTo>
                    <a:pt x="9868" y="17881"/>
                  </a:lnTo>
                  <a:cubicBezTo>
                    <a:pt x="9687" y="17881"/>
                    <a:pt x="9506" y="17895"/>
                    <a:pt x="9310" y="17909"/>
                  </a:cubicBezTo>
                  <a:cubicBezTo>
                    <a:pt x="9241" y="17909"/>
                    <a:pt x="9171" y="17923"/>
                    <a:pt x="9101" y="17923"/>
                  </a:cubicBezTo>
                  <a:cubicBezTo>
                    <a:pt x="8934" y="17936"/>
                    <a:pt x="8753" y="17964"/>
                    <a:pt x="8586" y="17978"/>
                  </a:cubicBezTo>
                  <a:cubicBezTo>
                    <a:pt x="8558" y="17992"/>
                    <a:pt x="8544" y="17992"/>
                    <a:pt x="8530" y="17992"/>
                  </a:cubicBezTo>
                  <a:cubicBezTo>
                    <a:pt x="3722" y="18703"/>
                    <a:pt x="1" y="22870"/>
                    <a:pt x="1" y="27873"/>
                  </a:cubicBezTo>
                  <a:lnTo>
                    <a:pt x="25323" y="27873"/>
                  </a:lnTo>
                  <a:cubicBezTo>
                    <a:pt x="25323" y="22870"/>
                    <a:pt x="21588" y="18689"/>
                    <a:pt x="16766" y="17992"/>
                  </a:cubicBezTo>
                  <a:cubicBezTo>
                    <a:pt x="16766" y="17992"/>
                    <a:pt x="16766" y="17978"/>
                    <a:pt x="16766" y="17978"/>
                  </a:cubicBezTo>
                  <a:lnTo>
                    <a:pt x="16669" y="17978"/>
                  </a:lnTo>
                  <a:cubicBezTo>
                    <a:pt x="16516" y="17950"/>
                    <a:pt x="16362" y="17936"/>
                    <a:pt x="16195" y="17923"/>
                  </a:cubicBezTo>
                  <a:cubicBezTo>
                    <a:pt x="16139" y="17923"/>
                    <a:pt x="16083" y="17909"/>
                    <a:pt x="16028" y="17909"/>
                  </a:cubicBezTo>
                  <a:cubicBezTo>
                    <a:pt x="15833" y="17895"/>
                    <a:pt x="15638" y="17881"/>
                    <a:pt x="15456" y="17881"/>
                  </a:cubicBezTo>
                  <a:lnTo>
                    <a:pt x="15415" y="17881"/>
                  </a:lnTo>
                  <a:cubicBezTo>
                    <a:pt x="15415" y="17909"/>
                    <a:pt x="15401" y="17936"/>
                    <a:pt x="15401" y="17964"/>
                  </a:cubicBezTo>
                  <a:lnTo>
                    <a:pt x="15345" y="16208"/>
                  </a:lnTo>
                  <a:lnTo>
                    <a:pt x="15317" y="15233"/>
                  </a:lnTo>
                  <a:cubicBezTo>
                    <a:pt x="16920" y="14355"/>
                    <a:pt x="18049" y="12710"/>
                    <a:pt x="18216" y="10787"/>
                  </a:cubicBezTo>
                  <a:cubicBezTo>
                    <a:pt x="18402" y="10844"/>
                    <a:pt x="18599" y="10872"/>
                    <a:pt x="18799" y="10872"/>
                  </a:cubicBezTo>
                  <a:cubicBezTo>
                    <a:pt x="19434" y="10872"/>
                    <a:pt x="20104" y="10589"/>
                    <a:pt x="20613" y="10049"/>
                  </a:cubicBezTo>
                  <a:cubicBezTo>
                    <a:pt x="21519" y="9087"/>
                    <a:pt x="21560" y="7665"/>
                    <a:pt x="20710" y="6871"/>
                  </a:cubicBezTo>
                  <a:cubicBezTo>
                    <a:pt x="20340" y="6524"/>
                    <a:pt x="19862" y="6355"/>
                    <a:pt x="19365" y="6355"/>
                  </a:cubicBezTo>
                  <a:cubicBezTo>
                    <a:pt x="18984" y="6355"/>
                    <a:pt x="18593" y="6455"/>
                    <a:pt x="18230" y="6648"/>
                  </a:cubicBezTo>
                  <a:lnTo>
                    <a:pt x="18230" y="5589"/>
                  </a:lnTo>
                  <a:cubicBezTo>
                    <a:pt x="18230" y="2523"/>
                    <a:pt x="15721" y="0"/>
                    <a:pt x="12655" y="0"/>
                  </a:cubicBezTo>
                  <a:close/>
                </a:path>
              </a:pathLst>
            </a:custGeom>
            <a:solidFill>
              <a:srgbClr val="DD7E6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50"/>
            <p:cNvSpPr/>
            <p:nvPr/>
          </p:nvSpPr>
          <p:spPr>
            <a:xfrm>
              <a:off x="5030450" y="3390675"/>
              <a:ext cx="26850" cy="70450"/>
            </a:xfrm>
            <a:custGeom>
              <a:avLst/>
              <a:gdLst/>
              <a:ahLst/>
              <a:cxnLst/>
              <a:rect l="l" t="t" r="r" b="b"/>
              <a:pathLst>
                <a:path w="1074" h="2818" extrusionOk="0">
                  <a:moveTo>
                    <a:pt x="352" y="0"/>
                  </a:moveTo>
                  <a:cubicBezTo>
                    <a:pt x="266" y="0"/>
                    <a:pt x="195" y="66"/>
                    <a:pt x="182" y="155"/>
                  </a:cubicBezTo>
                  <a:cubicBezTo>
                    <a:pt x="168" y="197"/>
                    <a:pt x="1" y="1340"/>
                    <a:pt x="642" y="1995"/>
                  </a:cubicBezTo>
                  <a:lnTo>
                    <a:pt x="112" y="2524"/>
                  </a:lnTo>
                  <a:cubicBezTo>
                    <a:pt x="43" y="2594"/>
                    <a:pt x="43" y="2706"/>
                    <a:pt x="112" y="2775"/>
                  </a:cubicBezTo>
                  <a:cubicBezTo>
                    <a:pt x="140" y="2803"/>
                    <a:pt x="196" y="2817"/>
                    <a:pt x="238" y="2817"/>
                  </a:cubicBezTo>
                  <a:cubicBezTo>
                    <a:pt x="280" y="2817"/>
                    <a:pt x="321" y="2803"/>
                    <a:pt x="363" y="2775"/>
                  </a:cubicBezTo>
                  <a:lnTo>
                    <a:pt x="1018" y="2106"/>
                  </a:lnTo>
                  <a:cubicBezTo>
                    <a:pt x="1060" y="2079"/>
                    <a:pt x="1074" y="2023"/>
                    <a:pt x="1074" y="1981"/>
                  </a:cubicBezTo>
                  <a:cubicBezTo>
                    <a:pt x="1060" y="1925"/>
                    <a:pt x="1046" y="1883"/>
                    <a:pt x="1004" y="1856"/>
                  </a:cubicBezTo>
                  <a:cubicBezTo>
                    <a:pt x="349" y="1354"/>
                    <a:pt x="517" y="225"/>
                    <a:pt x="530" y="211"/>
                  </a:cubicBezTo>
                  <a:cubicBezTo>
                    <a:pt x="544" y="113"/>
                    <a:pt x="475" y="30"/>
                    <a:pt x="377" y="2"/>
                  </a:cubicBezTo>
                  <a:cubicBezTo>
                    <a:pt x="369" y="1"/>
                    <a:pt x="361" y="0"/>
                    <a:pt x="352" y="0"/>
                  </a:cubicBezTo>
                  <a:close/>
                </a:path>
              </a:pathLst>
            </a:custGeom>
            <a:solidFill>
              <a:srgbClr val="CE6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50"/>
            <p:cNvSpPr/>
            <p:nvPr/>
          </p:nvSpPr>
          <p:spPr>
            <a:xfrm>
              <a:off x="4936400" y="3326950"/>
              <a:ext cx="61675" cy="19550"/>
            </a:xfrm>
            <a:custGeom>
              <a:avLst/>
              <a:gdLst/>
              <a:ahLst/>
              <a:cxnLst/>
              <a:rect l="l" t="t" r="r" b="b"/>
              <a:pathLst>
                <a:path w="2467" h="782" extrusionOk="0">
                  <a:moveTo>
                    <a:pt x="1356" y="0"/>
                  </a:moveTo>
                  <a:cubicBezTo>
                    <a:pt x="745" y="0"/>
                    <a:pt x="141" y="349"/>
                    <a:pt x="0" y="781"/>
                  </a:cubicBezTo>
                  <a:lnTo>
                    <a:pt x="2467" y="558"/>
                  </a:lnTo>
                  <a:cubicBezTo>
                    <a:pt x="2186" y="159"/>
                    <a:pt x="1769" y="0"/>
                    <a:pt x="1356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50"/>
            <p:cNvSpPr/>
            <p:nvPr/>
          </p:nvSpPr>
          <p:spPr>
            <a:xfrm>
              <a:off x="5048575" y="3326950"/>
              <a:ext cx="61350" cy="19550"/>
            </a:xfrm>
            <a:custGeom>
              <a:avLst/>
              <a:gdLst/>
              <a:ahLst/>
              <a:cxnLst/>
              <a:rect l="l" t="t" r="r" b="b"/>
              <a:pathLst>
                <a:path w="2454" h="782" extrusionOk="0">
                  <a:moveTo>
                    <a:pt x="1110" y="0"/>
                  </a:moveTo>
                  <a:cubicBezTo>
                    <a:pt x="698" y="0"/>
                    <a:pt x="281" y="159"/>
                    <a:pt x="1" y="558"/>
                  </a:cubicBezTo>
                  <a:lnTo>
                    <a:pt x="2453" y="781"/>
                  </a:lnTo>
                  <a:cubicBezTo>
                    <a:pt x="2320" y="349"/>
                    <a:pt x="1720" y="0"/>
                    <a:pt x="1110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3" name="Google Shape;553;p50"/>
          <p:cNvSpPr/>
          <p:nvPr/>
        </p:nvSpPr>
        <p:spPr>
          <a:xfrm>
            <a:off x="5206794" y="3710693"/>
            <a:ext cx="143581" cy="60359"/>
          </a:xfrm>
          <a:custGeom>
            <a:avLst/>
            <a:gdLst/>
            <a:ahLst/>
            <a:cxnLst/>
            <a:rect l="l" t="t" r="r" b="b"/>
            <a:pathLst>
              <a:path w="3499" h="1471" extrusionOk="0">
                <a:moveTo>
                  <a:pt x="192" y="0"/>
                </a:moveTo>
                <a:cubicBezTo>
                  <a:pt x="175" y="0"/>
                  <a:pt x="157" y="3"/>
                  <a:pt x="140" y="8"/>
                </a:cubicBezTo>
                <a:cubicBezTo>
                  <a:pt x="43" y="35"/>
                  <a:pt x="1" y="133"/>
                  <a:pt x="29" y="217"/>
                </a:cubicBezTo>
                <a:cubicBezTo>
                  <a:pt x="154" y="676"/>
                  <a:pt x="642" y="1108"/>
                  <a:pt x="1269" y="1318"/>
                </a:cubicBezTo>
                <a:cubicBezTo>
                  <a:pt x="1534" y="1415"/>
                  <a:pt x="1813" y="1471"/>
                  <a:pt x="2091" y="1471"/>
                </a:cubicBezTo>
                <a:cubicBezTo>
                  <a:pt x="2551" y="1471"/>
                  <a:pt x="3011" y="1318"/>
                  <a:pt x="3401" y="1053"/>
                </a:cubicBezTo>
                <a:cubicBezTo>
                  <a:pt x="3485" y="997"/>
                  <a:pt x="3499" y="885"/>
                  <a:pt x="3443" y="802"/>
                </a:cubicBezTo>
                <a:cubicBezTo>
                  <a:pt x="3408" y="758"/>
                  <a:pt x="3350" y="730"/>
                  <a:pt x="3295" y="730"/>
                </a:cubicBezTo>
                <a:cubicBezTo>
                  <a:pt x="3263" y="730"/>
                  <a:pt x="3232" y="740"/>
                  <a:pt x="3206" y="760"/>
                </a:cubicBezTo>
                <a:cubicBezTo>
                  <a:pt x="2871" y="998"/>
                  <a:pt x="2485" y="1119"/>
                  <a:pt x="2084" y="1119"/>
                </a:cubicBezTo>
                <a:cubicBezTo>
                  <a:pt x="1853" y="1119"/>
                  <a:pt x="1616" y="1079"/>
                  <a:pt x="1380" y="997"/>
                </a:cubicBezTo>
                <a:cubicBezTo>
                  <a:pt x="865" y="816"/>
                  <a:pt x="461" y="467"/>
                  <a:pt x="363" y="119"/>
                </a:cubicBezTo>
                <a:cubicBezTo>
                  <a:pt x="340" y="50"/>
                  <a:pt x="270" y="0"/>
                  <a:pt x="19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4" name="Google Shape;554;p50"/>
          <p:cNvSpPr/>
          <p:nvPr/>
        </p:nvSpPr>
        <p:spPr>
          <a:xfrm>
            <a:off x="5201658" y="3448291"/>
            <a:ext cx="153840" cy="41648"/>
          </a:xfrm>
          <a:custGeom>
            <a:avLst/>
            <a:gdLst/>
            <a:ahLst/>
            <a:cxnLst/>
            <a:rect l="l" t="t" r="r" b="b"/>
            <a:pathLst>
              <a:path w="3749" h="1015" extrusionOk="0">
                <a:moveTo>
                  <a:pt x="0" y="0"/>
                </a:moveTo>
                <a:cubicBezTo>
                  <a:pt x="265" y="676"/>
                  <a:pt x="1070" y="1014"/>
                  <a:pt x="1875" y="1014"/>
                </a:cubicBezTo>
                <a:cubicBezTo>
                  <a:pt x="2679" y="1014"/>
                  <a:pt x="3484" y="676"/>
                  <a:pt x="37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5" name="Google Shape;555;p50"/>
          <p:cNvGrpSpPr/>
          <p:nvPr/>
        </p:nvGrpSpPr>
        <p:grpSpPr>
          <a:xfrm>
            <a:off x="5171954" y="2337215"/>
            <a:ext cx="208212" cy="69222"/>
            <a:chOff x="2320200" y="3532175"/>
            <a:chExt cx="126850" cy="42175"/>
          </a:xfrm>
        </p:grpSpPr>
        <p:sp>
          <p:nvSpPr>
            <p:cNvPr id="556" name="Google Shape;556;p50"/>
            <p:cNvSpPr/>
            <p:nvPr/>
          </p:nvSpPr>
          <p:spPr>
            <a:xfrm>
              <a:off x="2320200" y="3532175"/>
              <a:ext cx="15000" cy="42175"/>
            </a:xfrm>
            <a:custGeom>
              <a:avLst/>
              <a:gdLst/>
              <a:ahLst/>
              <a:cxnLst/>
              <a:rect l="l" t="t" r="r" b="b"/>
              <a:pathLst>
                <a:path w="600" h="1687" extrusionOk="0">
                  <a:moveTo>
                    <a:pt x="307" y="0"/>
                  </a:moveTo>
                  <a:cubicBezTo>
                    <a:pt x="140" y="0"/>
                    <a:pt x="0" y="126"/>
                    <a:pt x="0" y="293"/>
                  </a:cubicBezTo>
                  <a:lnTo>
                    <a:pt x="0" y="1380"/>
                  </a:lnTo>
                  <a:cubicBezTo>
                    <a:pt x="0" y="1547"/>
                    <a:pt x="140" y="1686"/>
                    <a:pt x="307" y="1686"/>
                  </a:cubicBezTo>
                  <a:cubicBezTo>
                    <a:pt x="460" y="1686"/>
                    <a:pt x="600" y="1547"/>
                    <a:pt x="600" y="1380"/>
                  </a:cubicBezTo>
                  <a:lnTo>
                    <a:pt x="600" y="293"/>
                  </a:lnTo>
                  <a:cubicBezTo>
                    <a:pt x="600" y="126"/>
                    <a:pt x="460" y="0"/>
                    <a:pt x="307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50"/>
            <p:cNvSpPr/>
            <p:nvPr/>
          </p:nvSpPr>
          <p:spPr>
            <a:xfrm>
              <a:off x="2432025" y="3532175"/>
              <a:ext cx="15025" cy="42175"/>
            </a:xfrm>
            <a:custGeom>
              <a:avLst/>
              <a:gdLst/>
              <a:ahLst/>
              <a:cxnLst/>
              <a:rect l="l" t="t" r="r" b="b"/>
              <a:pathLst>
                <a:path w="601" h="1687" extrusionOk="0">
                  <a:moveTo>
                    <a:pt x="294" y="0"/>
                  </a:moveTo>
                  <a:cubicBezTo>
                    <a:pt x="126" y="0"/>
                    <a:pt x="1" y="126"/>
                    <a:pt x="1" y="293"/>
                  </a:cubicBezTo>
                  <a:lnTo>
                    <a:pt x="1" y="1380"/>
                  </a:lnTo>
                  <a:cubicBezTo>
                    <a:pt x="1" y="1547"/>
                    <a:pt x="126" y="1686"/>
                    <a:pt x="294" y="1686"/>
                  </a:cubicBezTo>
                  <a:cubicBezTo>
                    <a:pt x="461" y="1686"/>
                    <a:pt x="600" y="1547"/>
                    <a:pt x="600" y="1380"/>
                  </a:cubicBezTo>
                  <a:lnTo>
                    <a:pt x="600" y="293"/>
                  </a:lnTo>
                  <a:cubicBezTo>
                    <a:pt x="600" y="126"/>
                    <a:pt x="461" y="0"/>
                    <a:pt x="294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8" name="Google Shape;558;p50"/>
          <p:cNvGrpSpPr/>
          <p:nvPr/>
        </p:nvGrpSpPr>
        <p:grpSpPr>
          <a:xfrm>
            <a:off x="5125626" y="2573358"/>
            <a:ext cx="305998" cy="72094"/>
            <a:chOff x="2291975" y="3676050"/>
            <a:chExt cx="186425" cy="43925"/>
          </a:xfrm>
        </p:grpSpPr>
        <p:sp>
          <p:nvSpPr>
            <p:cNvPr id="559" name="Google Shape;559;p50"/>
            <p:cNvSpPr/>
            <p:nvPr/>
          </p:nvSpPr>
          <p:spPr>
            <a:xfrm>
              <a:off x="2452950" y="3694875"/>
              <a:ext cx="25450" cy="18225"/>
            </a:xfrm>
            <a:custGeom>
              <a:avLst/>
              <a:gdLst/>
              <a:ahLst/>
              <a:cxnLst/>
              <a:rect l="l" t="t" r="r" b="b"/>
              <a:pathLst>
                <a:path w="1018" h="729" extrusionOk="0">
                  <a:moveTo>
                    <a:pt x="1017" y="0"/>
                  </a:moveTo>
                  <a:lnTo>
                    <a:pt x="0" y="697"/>
                  </a:lnTo>
                  <a:cubicBezTo>
                    <a:pt x="76" y="717"/>
                    <a:pt x="158" y="728"/>
                    <a:pt x="243" y="728"/>
                  </a:cubicBezTo>
                  <a:cubicBezTo>
                    <a:pt x="393" y="728"/>
                    <a:pt x="549" y="694"/>
                    <a:pt x="683" y="614"/>
                  </a:cubicBezTo>
                  <a:cubicBezTo>
                    <a:pt x="1003" y="391"/>
                    <a:pt x="1017" y="0"/>
                    <a:pt x="1017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50"/>
            <p:cNvSpPr/>
            <p:nvPr/>
          </p:nvSpPr>
          <p:spPr>
            <a:xfrm>
              <a:off x="2422975" y="3676050"/>
              <a:ext cx="36600" cy="43925"/>
            </a:xfrm>
            <a:custGeom>
              <a:avLst/>
              <a:gdLst/>
              <a:ahLst/>
              <a:cxnLst/>
              <a:rect l="l" t="t" r="r" b="b"/>
              <a:pathLst>
                <a:path w="1464" h="1757" extrusionOk="0">
                  <a:moveTo>
                    <a:pt x="725" y="1"/>
                  </a:moveTo>
                  <a:cubicBezTo>
                    <a:pt x="321" y="1"/>
                    <a:pt x="1" y="363"/>
                    <a:pt x="1" y="823"/>
                  </a:cubicBezTo>
                  <a:lnTo>
                    <a:pt x="1" y="1590"/>
                  </a:lnTo>
                  <a:cubicBezTo>
                    <a:pt x="1" y="1687"/>
                    <a:pt x="70" y="1757"/>
                    <a:pt x="168" y="1757"/>
                  </a:cubicBezTo>
                  <a:cubicBezTo>
                    <a:pt x="265" y="1757"/>
                    <a:pt x="349" y="1687"/>
                    <a:pt x="349" y="1590"/>
                  </a:cubicBezTo>
                  <a:lnTo>
                    <a:pt x="349" y="823"/>
                  </a:lnTo>
                  <a:cubicBezTo>
                    <a:pt x="349" y="558"/>
                    <a:pt x="516" y="349"/>
                    <a:pt x="725" y="349"/>
                  </a:cubicBezTo>
                  <a:cubicBezTo>
                    <a:pt x="934" y="349"/>
                    <a:pt x="1115" y="558"/>
                    <a:pt x="1115" y="823"/>
                  </a:cubicBezTo>
                  <a:lnTo>
                    <a:pt x="1115" y="1590"/>
                  </a:lnTo>
                  <a:cubicBezTo>
                    <a:pt x="1115" y="1687"/>
                    <a:pt x="1199" y="1757"/>
                    <a:pt x="1297" y="1757"/>
                  </a:cubicBezTo>
                  <a:cubicBezTo>
                    <a:pt x="1394" y="1757"/>
                    <a:pt x="1464" y="1687"/>
                    <a:pt x="1464" y="1590"/>
                  </a:cubicBezTo>
                  <a:lnTo>
                    <a:pt x="1464" y="823"/>
                  </a:lnTo>
                  <a:cubicBezTo>
                    <a:pt x="1464" y="363"/>
                    <a:pt x="1129" y="1"/>
                    <a:pt x="725" y="1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50"/>
            <p:cNvSpPr/>
            <p:nvPr/>
          </p:nvSpPr>
          <p:spPr>
            <a:xfrm>
              <a:off x="2291975" y="3694875"/>
              <a:ext cx="25450" cy="18225"/>
            </a:xfrm>
            <a:custGeom>
              <a:avLst/>
              <a:gdLst/>
              <a:ahLst/>
              <a:cxnLst/>
              <a:rect l="l" t="t" r="r" b="b"/>
              <a:pathLst>
                <a:path w="1018" h="729" extrusionOk="0">
                  <a:moveTo>
                    <a:pt x="1" y="0"/>
                  </a:moveTo>
                  <a:cubicBezTo>
                    <a:pt x="1" y="0"/>
                    <a:pt x="14" y="391"/>
                    <a:pt x="335" y="614"/>
                  </a:cubicBezTo>
                  <a:cubicBezTo>
                    <a:pt x="469" y="694"/>
                    <a:pt x="625" y="728"/>
                    <a:pt x="775" y="728"/>
                  </a:cubicBezTo>
                  <a:cubicBezTo>
                    <a:pt x="860" y="728"/>
                    <a:pt x="942" y="717"/>
                    <a:pt x="1018" y="69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50"/>
            <p:cNvSpPr/>
            <p:nvPr/>
          </p:nvSpPr>
          <p:spPr>
            <a:xfrm>
              <a:off x="2310800" y="3676050"/>
              <a:ext cx="36600" cy="43925"/>
            </a:xfrm>
            <a:custGeom>
              <a:avLst/>
              <a:gdLst/>
              <a:ahLst/>
              <a:cxnLst/>
              <a:rect l="l" t="t" r="r" b="b"/>
              <a:pathLst>
                <a:path w="1464" h="1757" extrusionOk="0">
                  <a:moveTo>
                    <a:pt x="739" y="1"/>
                  </a:moveTo>
                  <a:cubicBezTo>
                    <a:pt x="321" y="1"/>
                    <a:pt x="0" y="363"/>
                    <a:pt x="0" y="823"/>
                  </a:cubicBezTo>
                  <a:lnTo>
                    <a:pt x="0" y="1590"/>
                  </a:lnTo>
                  <a:cubicBezTo>
                    <a:pt x="0" y="1687"/>
                    <a:pt x="70" y="1757"/>
                    <a:pt x="167" y="1757"/>
                  </a:cubicBezTo>
                  <a:cubicBezTo>
                    <a:pt x="265" y="1757"/>
                    <a:pt x="348" y="1687"/>
                    <a:pt x="348" y="1590"/>
                  </a:cubicBezTo>
                  <a:lnTo>
                    <a:pt x="348" y="823"/>
                  </a:lnTo>
                  <a:cubicBezTo>
                    <a:pt x="348" y="558"/>
                    <a:pt x="530" y="349"/>
                    <a:pt x="739" y="349"/>
                  </a:cubicBezTo>
                  <a:cubicBezTo>
                    <a:pt x="948" y="349"/>
                    <a:pt x="1115" y="558"/>
                    <a:pt x="1115" y="823"/>
                  </a:cubicBezTo>
                  <a:lnTo>
                    <a:pt x="1115" y="1590"/>
                  </a:lnTo>
                  <a:cubicBezTo>
                    <a:pt x="1115" y="1687"/>
                    <a:pt x="1199" y="1757"/>
                    <a:pt x="1296" y="1757"/>
                  </a:cubicBezTo>
                  <a:cubicBezTo>
                    <a:pt x="1394" y="1757"/>
                    <a:pt x="1463" y="1687"/>
                    <a:pt x="1463" y="1590"/>
                  </a:cubicBezTo>
                  <a:lnTo>
                    <a:pt x="1463" y="823"/>
                  </a:lnTo>
                  <a:cubicBezTo>
                    <a:pt x="1463" y="363"/>
                    <a:pt x="1143" y="1"/>
                    <a:pt x="739" y="1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3" name="Google Shape;563;p50"/>
          <p:cNvGrpSpPr/>
          <p:nvPr/>
        </p:nvGrpSpPr>
        <p:grpSpPr>
          <a:xfrm>
            <a:off x="5203678" y="2866522"/>
            <a:ext cx="149860" cy="94375"/>
            <a:chOff x="845050" y="3465275"/>
            <a:chExt cx="91300" cy="57500"/>
          </a:xfrm>
        </p:grpSpPr>
        <p:sp>
          <p:nvSpPr>
            <p:cNvPr id="564" name="Google Shape;564;p50"/>
            <p:cNvSpPr/>
            <p:nvPr/>
          </p:nvSpPr>
          <p:spPr>
            <a:xfrm>
              <a:off x="845050" y="3465275"/>
              <a:ext cx="91300" cy="57500"/>
            </a:xfrm>
            <a:custGeom>
              <a:avLst/>
              <a:gdLst/>
              <a:ahLst/>
              <a:cxnLst/>
              <a:rect l="l" t="t" r="r" b="b"/>
              <a:pathLst>
                <a:path w="3652" h="2300" extrusionOk="0">
                  <a:moveTo>
                    <a:pt x="0" y="0"/>
                  </a:moveTo>
                  <a:lnTo>
                    <a:pt x="0" y="558"/>
                  </a:lnTo>
                  <a:cubicBezTo>
                    <a:pt x="0" y="1519"/>
                    <a:pt x="808" y="2300"/>
                    <a:pt x="1826" y="2300"/>
                  </a:cubicBezTo>
                  <a:cubicBezTo>
                    <a:pt x="2815" y="2300"/>
                    <a:pt x="3651" y="1519"/>
                    <a:pt x="3651" y="558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C453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50"/>
            <p:cNvSpPr/>
            <p:nvPr/>
          </p:nvSpPr>
          <p:spPr>
            <a:xfrm>
              <a:off x="845050" y="3465275"/>
              <a:ext cx="91300" cy="26150"/>
            </a:xfrm>
            <a:custGeom>
              <a:avLst/>
              <a:gdLst/>
              <a:ahLst/>
              <a:cxnLst/>
              <a:rect l="l" t="t" r="r" b="b"/>
              <a:pathLst>
                <a:path w="3652" h="1046" extrusionOk="0">
                  <a:moveTo>
                    <a:pt x="0" y="0"/>
                  </a:moveTo>
                  <a:lnTo>
                    <a:pt x="0" y="140"/>
                  </a:lnTo>
                  <a:cubicBezTo>
                    <a:pt x="404" y="683"/>
                    <a:pt x="1073" y="1046"/>
                    <a:pt x="1826" y="1046"/>
                  </a:cubicBezTo>
                  <a:cubicBezTo>
                    <a:pt x="2564" y="1046"/>
                    <a:pt x="3247" y="683"/>
                    <a:pt x="3651" y="140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E6F2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6" name="Google Shape;566;p50"/>
          <p:cNvGrpSpPr/>
          <p:nvPr/>
        </p:nvGrpSpPr>
        <p:grpSpPr>
          <a:xfrm>
            <a:off x="1916536" y="2610028"/>
            <a:ext cx="1048562" cy="414365"/>
            <a:chOff x="5567700" y="2174425"/>
            <a:chExt cx="633075" cy="250175"/>
          </a:xfrm>
        </p:grpSpPr>
        <p:sp>
          <p:nvSpPr>
            <p:cNvPr id="567" name="Google Shape;567;p50"/>
            <p:cNvSpPr/>
            <p:nvPr/>
          </p:nvSpPr>
          <p:spPr>
            <a:xfrm>
              <a:off x="5567700" y="2174425"/>
              <a:ext cx="633075" cy="250175"/>
            </a:xfrm>
            <a:custGeom>
              <a:avLst/>
              <a:gdLst/>
              <a:ahLst/>
              <a:cxnLst/>
              <a:rect l="l" t="t" r="r" b="b"/>
              <a:pathLst>
                <a:path w="25323" h="10007" extrusionOk="0">
                  <a:moveTo>
                    <a:pt x="9937" y="0"/>
                  </a:moveTo>
                  <a:cubicBezTo>
                    <a:pt x="4460" y="42"/>
                    <a:pt x="1" y="4530"/>
                    <a:pt x="1" y="10007"/>
                  </a:cubicBezTo>
                  <a:lnTo>
                    <a:pt x="25323" y="10007"/>
                  </a:lnTo>
                  <a:cubicBezTo>
                    <a:pt x="25323" y="4530"/>
                    <a:pt x="20877" y="56"/>
                    <a:pt x="15414" y="0"/>
                  </a:cubicBezTo>
                  <a:cubicBezTo>
                    <a:pt x="15414" y="1519"/>
                    <a:pt x="14188" y="2746"/>
                    <a:pt x="12669" y="2746"/>
                  </a:cubicBezTo>
                  <a:cubicBezTo>
                    <a:pt x="11164" y="2746"/>
                    <a:pt x="9937" y="1519"/>
                    <a:pt x="993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50"/>
            <p:cNvSpPr/>
            <p:nvPr/>
          </p:nvSpPr>
          <p:spPr>
            <a:xfrm>
              <a:off x="5770825" y="2174425"/>
              <a:ext cx="226500" cy="93400"/>
            </a:xfrm>
            <a:custGeom>
              <a:avLst/>
              <a:gdLst/>
              <a:ahLst/>
              <a:cxnLst/>
              <a:rect l="l" t="t" r="r" b="b"/>
              <a:pathLst>
                <a:path w="9060" h="3736" extrusionOk="0">
                  <a:moveTo>
                    <a:pt x="1812" y="0"/>
                  </a:moveTo>
                  <a:cubicBezTo>
                    <a:pt x="1338" y="0"/>
                    <a:pt x="865" y="42"/>
                    <a:pt x="419" y="112"/>
                  </a:cubicBezTo>
                  <a:cubicBezTo>
                    <a:pt x="154" y="474"/>
                    <a:pt x="1" y="920"/>
                    <a:pt x="1" y="1394"/>
                  </a:cubicBezTo>
                  <a:cubicBezTo>
                    <a:pt x="1" y="2690"/>
                    <a:pt x="1129" y="3735"/>
                    <a:pt x="2509" y="3735"/>
                  </a:cubicBezTo>
                  <a:cubicBezTo>
                    <a:pt x="3331" y="3735"/>
                    <a:pt x="4084" y="3345"/>
                    <a:pt x="4530" y="2760"/>
                  </a:cubicBezTo>
                  <a:cubicBezTo>
                    <a:pt x="4990" y="3345"/>
                    <a:pt x="5728" y="3735"/>
                    <a:pt x="6565" y="3735"/>
                  </a:cubicBezTo>
                  <a:cubicBezTo>
                    <a:pt x="7944" y="3735"/>
                    <a:pt x="9059" y="2690"/>
                    <a:pt x="9059" y="1394"/>
                  </a:cubicBezTo>
                  <a:cubicBezTo>
                    <a:pt x="9059" y="920"/>
                    <a:pt x="8906" y="474"/>
                    <a:pt x="8641" y="112"/>
                  </a:cubicBezTo>
                  <a:cubicBezTo>
                    <a:pt x="8209" y="42"/>
                    <a:pt x="7749" y="14"/>
                    <a:pt x="7289" y="0"/>
                  </a:cubicBezTo>
                  <a:cubicBezTo>
                    <a:pt x="7289" y="1519"/>
                    <a:pt x="6063" y="2746"/>
                    <a:pt x="4544" y="2746"/>
                  </a:cubicBezTo>
                  <a:cubicBezTo>
                    <a:pt x="3039" y="2746"/>
                    <a:pt x="1812" y="1519"/>
                    <a:pt x="18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9" name="Google Shape;569;p50"/>
          <p:cNvGrpSpPr/>
          <p:nvPr/>
        </p:nvGrpSpPr>
        <p:grpSpPr>
          <a:xfrm>
            <a:off x="1916568" y="3399753"/>
            <a:ext cx="1048562" cy="491134"/>
            <a:chOff x="6683650" y="1354975"/>
            <a:chExt cx="633075" cy="296525"/>
          </a:xfrm>
        </p:grpSpPr>
        <p:sp>
          <p:nvSpPr>
            <p:cNvPr id="570" name="Google Shape;570;p50"/>
            <p:cNvSpPr/>
            <p:nvPr/>
          </p:nvSpPr>
          <p:spPr>
            <a:xfrm>
              <a:off x="6683650" y="1401650"/>
              <a:ext cx="633075" cy="249850"/>
            </a:xfrm>
            <a:custGeom>
              <a:avLst/>
              <a:gdLst/>
              <a:ahLst/>
              <a:cxnLst/>
              <a:rect l="l" t="t" r="r" b="b"/>
              <a:pathLst>
                <a:path w="25323" h="9994" extrusionOk="0">
                  <a:moveTo>
                    <a:pt x="10007" y="1"/>
                  </a:moveTo>
                  <a:cubicBezTo>
                    <a:pt x="4502" y="1"/>
                    <a:pt x="1" y="4488"/>
                    <a:pt x="1" y="9993"/>
                  </a:cubicBezTo>
                  <a:lnTo>
                    <a:pt x="25323" y="9993"/>
                  </a:lnTo>
                  <a:cubicBezTo>
                    <a:pt x="25323" y="4488"/>
                    <a:pt x="20822" y="1"/>
                    <a:pt x="15331" y="1"/>
                  </a:cubicBezTo>
                  <a:close/>
                </a:path>
              </a:pathLst>
            </a:custGeom>
            <a:solidFill>
              <a:srgbClr val="E6B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50"/>
            <p:cNvSpPr/>
            <p:nvPr/>
          </p:nvSpPr>
          <p:spPr>
            <a:xfrm>
              <a:off x="6919175" y="1354975"/>
              <a:ext cx="162025" cy="75375"/>
            </a:xfrm>
            <a:custGeom>
              <a:avLst/>
              <a:gdLst/>
              <a:ahLst/>
              <a:cxnLst/>
              <a:rect l="l" t="t" r="r" b="b"/>
              <a:pathLst>
                <a:path w="6481" h="3015" extrusionOk="0">
                  <a:moveTo>
                    <a:pt x="363" y="0"/>
                  </a:moveTo>
                  <a:cubicBezTo>
                    <a:pt x="168" y="0"/>
                    <a:pt x="1" y="167"/>
                    <a:pt x="1" y="363"/>
                  </a:cubicBezTo>
                  <a:lnTo>
                    <a:pt x="1" y="2174"/>
                  </a:lnTo>
                  <a:cubicBezTo>
                    <a:pt x="1" y="2383"/>
                    <a:pt x="251" y="2565"/>
                    <a:pt x="670" y="2704"/>
                  </a:cubicBezTo>
                  <a:lnTo>
                    <a:pt x="670" y="2690"/>
                  </a:lnTo>
                  <a:cubicBezTo>
                    <a:pt x="1074" y="2829"/>
                    <a:pt x="1506" y="2899"/>
                    <a:pt x="1938" y="2955"/>
                  </a:cubicBezTo>
                  <a:cubicBezTo>
                    <a:pt x="2293" y="2989"/>
                    <a:pt x="2658" y="3014"/>
                    <a:pt x="3017" y="3014"/>
                  </a:cubicBezTo>
                  <a:cubicBezTo>
                    <a:pt x="3094" y="3014"/>
                    <a:pt x="3171" y="3013"/>
                    <a:pt x="3248" y="3010"/>
                  </a:cubicBezTo>
                  <a:cubicBezTo>
                    <a:pt x="3324" y="3013"/>
                    <a:pt x="3401" y="3014"/>
                    <a:pt x="3477" y="3014"/>
                  </a:cubicBezTo>
                  <a:cubicBezTo>
                    <a:pt x="3833" y="3014"/>
                    <a:pt x="4188" y="2989"/>
                    <a:pt x="4544" y="2955"/>
                  </a:cubicBezTo>
                  <a:cubicBezTo>
                    <a:pt x="4976" y="2899"/>
                    <a:pt x="5408" y="2829"/>
                    <a:pt x="5826" y="2690"/>
                  </a:cubicBezTo>
                  <a:lnTo>
                    <a:pt x="5826" y="2704"/>
                  </a:lnTo>
                  <a:cubicBezTo>
                    <a:pt x="6244" y="2565"/>
                    <a:pt x="6481" y="2383"/>
                    <a:pt x="6481" y="2174"/>
                  </a:cubicBezTo>
                  <a:lnTo>
                    <a:pt x="6481" y="363"/>
                  </a:lnTo>
                  <a:cubicBezTo>
                    <a:pt x="6481" y="167"/>
                    <a:pt x="6328" y="0"/>
                    <a:pt x="6119" y="0"/>
                  </a:cubicBezTo>
                  <a:lnTo>
                    <a:pt x="5882" y="0"/>
                  </a:lnTo>
                  <a:lnTo>
                    <a:pt x="5896" y="181"/>
                  </a:lnTo>
                  <a:cubicBezTo>
                    <a:pt x="5101" y="613"/>
                    <a:pt x="4195" y="864"/>
                    <a:pt x="3248" y="864"/>
                  </a:cubicBezTo>
                  <a:cubicBezTo>
                    <a:pt x="2286" y="864"/>
                    <a:pt x="1394" y="613"/>
                    <a:pt x="600" y="181"/>
                  </a:cubicBezTo>
                  <a:lnTo>
                    <a:pt x="600" y="0"/>
                  </a:lnTo>
                  <a:close/>
                </a:path>
              </a:pathLst>
            </a:custGeom>
            <a:solidFill>
              <a:srgbClr val="E6B20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50"/>
            <p:cNvSpPr/>
            <p:nvPr/>
          </p:nvSpPr>
          <p:spPr>
            <a:xfrm>
              <a:off x="6935550" y="1422550"/>
              <a:ext cx="129625" cy="16750"/>
            </a:xfrm>
            <a:custGeom>
              <a:avLst/>
              <a:gdLst/>
              <a:ahLst/>
              <a:cxnLst/>
              <a:rect l="l" t="t" r="r" b="b"/>
              <a:pathLst>
                <a:path w="5185" h="670" extrusionOk="0">
                  <a:moveTo>
                    <a:pt x="15" y="1"/>
                  </a:moveTo>
                  <a:lnTo>
                    <a:pt x="1" y="15"/>
                  </a:lnTo>
                  <a:cubicBezTo>
                    <a:pt x="377" y="280"/>
                    <a:pt x="823" y="433"/>
                    <a:pt x="1255" y="530"/>
                  </a:cubicBezTo>
                  <a:cubicBezTo>
                    <a:pt x="1701" y="628"/>
                    <a:pt x="2147" y="670"/>
                    <a:pt x="2593" y="670"/>
                  </a:cubicBezTo>
                  <a:cubicBezTo>
                    <a:pt x="3039" y="670"/>
                    <a:pt x="3485" y="628"/>
                    <a:pt x="3931" y="530"/>
                  </a:cubicBezTo>
                  <a:cubicBezTo>
                    <a:pt x="4363" y="433"/>
                    <a:pt x="4809" y="280"/>
                    <a:pt x="5185" y="15"/>
                  </a:cubicBezTo>
                  <a:lnTo>
                    <a:pt x="5171" y="1"/>
                  </a:lnTo>
                  <a:cubicBezTo>
                    <a:pt x="4586" y="210"/>
                    <a:pt x="3652" y="349"/>
                    <a:pt x="2593" y="349"/>
                  </a:cubicBezTo>
                  <a:cubicBezTo>
                    <a:pt x="1534" y="349"/>
                    <a:pt x="600" y="210"/>
                    <a:pt x="15" y="1"/>
                  </a:cubicBezTo>
                  <a:close/>
                </a:path>
              </a:pathLst>
            </a:custGeom>
            <a:solidFill>
              <a:srgbClr val="D97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50"/>
            <p:cNvSpPr/>
            <p:nvPr/>
          </p:nvSpPr>
          <p:spPr>
            <a:xfrm>
              <a:off x="6935900" y="1422200"/>
              <a:ext cx="128925" cy="9100"/>
            </a:xfrm>
            <a:custGeom>
              <a:avLst/>
              <a:gdLst/>
              <a:ahLst/>
              <a:cxnLst/>
              <a:rect l="l" t="t" r="r" b="b"/>
              <a:pathLst>
                <a:path w="5157" h="364" extrusionOk="0">
                  <a:moveTo>
                    <a:pt x="1" y="1"/>
                  </a:moveTo>
                  <a:lnTo>
                    <a:pt x="1" y="15"/>
                  </a:lnTo>
                  <a:cubicBezTo>
                    <a:pt x="586" y="224"/>
                    <a:pt x="1520" y="363"/>
                    <a:pt x="2579" y="363"/>
                  </a:cubicBezTo>
                  <a:cubicBezTo>
                    <a:pt x="3638" y="363"/>
                    <a:pt x="4572" y="224"/>
                    <a:pt x="5157" y="15"/>
                  </a:cubicBezTo>
                  <a:lnTo>
                    <a:pt x="5157" y="1"/>
                  </a:lnTo>
                  <a:cubicBezTo>
                    <a:pt x="4739" y="140"/>
                    <a:pt x="4307" y="210"/>
                    <a:pt x="3875" y="266"/>
                  </a:cubicBezTo>
                  <a:cubicBezTo>
                    <a:pt x="3519" y="300"/>
                    <a:pt x="3164" y="325"/>
                    <a:pt x="2808" y="325"/>
                  </a:cubicBezTo>
                  <a:cubicBezTo>
                    <a:pt x="2732" y="325"/>
                    <a:pt x="2655" y="324"/>
                    <a:pt x="2579" y="321"/>
                  </a:cubicBezTo>
                  <a:cubicBezTo>
                    <a:pt x="2502" y="324"/>
                    <a:pt x="2425" y="325"/>
                    <a:pt x="2348" y="325"/>
                  </a:cubicBezTo>
                  <a:cubicBezTo>
                    <a:pt x="1989" y="325"/>
                    <a:pt x="1624" y="300"/>
                    <a:pt x="1269" y="266"/>
                  </a:cubicBezTo>
                  <a:cubicBezTo>
                    <a:pt x="837" y="210"/>
                    <a:pt x="405" y="140"/>
                    <a:pt x="1" y="1"/>
                  </a:cubicBezTo>
                  <a:close/>
                </a:path>
              </a:pathLst>
            </a:custGeom>
            <a:solidFill>
              <a:srgbClr val="D97F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4" name="Google Shape;574;p50"/>
          <p:cNvGrpSpPr/>
          <p:nvPr/>
        </p:nvGrpSpPr>
        <p:grpSpPr>
          <a:xfrm>
            <a:off x="1916536" y="1771165"/>
            <a:ext cx="1048562" cy="412087"/>
            <a:chOff x="5565625" y="1402700"/>
            <a:chExt cx="633075" cy="248800"/>
          </a:xfrm>
        </p:grpSpPr>
        <p:sp>
          <p:nvSpPr>
            <p:cNvPr id="575" name="Google Shape;575;p50"/>
            <p:cNvSpPr/>
            <p:nvPr/>
          </p:nvSpPr>
          <p:spPr>
            <a:xfrm>
              <a:off x="5565625" y="1402700"/>
              <a:ext cx="633075" cy="248800"/>
            </a:xfrm>
            <a:custGeom>
              <a:avLst/>
              <a:gdLst/>
              <a:ahLst/>
              <a:cxnLst/>
              <a:rect l="l" t="t" r="r" b="b"/>
              <a:pathLst>
                <a:path w="25323" h="9952" extrusionOk="0">
                  <a:moveTo>
                    <a:pt x="8989" y="1"/>
                  </a:moveTo>
                  <a:cubicBezTo>
                    <a:pt x="3958" y="516"/>
                    <a:pt x="0" y="4795"/>
                    <a:pt x="0" y="9951"/>
                  </a:cubicBezTo>
                  <a:lnTo>
                    <a:pt x="25322" y="9951"/>
                  </a:lnTo>
                  <a:cubicBezTo>
                    <a:pt x="25322" y="4795"/>
                    <a:pt x="21378" y="516"/>
                    <a:pt x="16347" y="1"/>
                  </a:cubicBezTo>
                  <a:cubicBezTo>
                    <a:pt x="16306" y="1520"/>
                    <a:pt x="14675" y="2732"/>
                    <a:pt x="12668" y="2732"/>
                  </a:cubicBezTo>
                  <a:cubicBezTo>
                    <a:pt x="10661" y="2732"/>
                    <a:pt x="9017" y="1520"/>
                    <a:pt x="89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50"/>
            <p:cNvSpPr/>
            <p:nvPr/>
          </p:nvSpPr>
          <p:spPr>
            <a:xfrm>
              <a:off x="5629725" y="1457050"/>
              <a:ext cx="505200" cy="27900"/>
            </a:xfrm>
            <a:custGeom>
              <a:avLst/>
              <a:gdLst/>
              <a:ahLst/>
              <a:cxnLst/>
              <a:rect l="l" t="t" r="r" b="b"/>
              <a:pathLst>
                <a:path w="20208" h="1116" extrusionOk="0">
                  <a:moveTo>
                    <a:pt x="1171" y="1"/>
                  </a:moveTo>
                  <a:cubicBezTo>
                    <a:pt x="753" y="335"/>
                    <a:pt x="363" y="711"/>
                    <a:pt x="0" y="1115"/>
                  </a:cubicBezTo>
                  <a:lnTo>
                    <a:pt x="20208" y="1115"/>
                  </a:lnTo>
                  <a:cubicBezTo>
                    <a:pt x="19846" y="711"/>
                    <a:pt x="19455" y="335"/>
                    <a:pt x="19023" y="1"/>
                  </a:cubicBezTo>
                  <a:lnTo>
                    <a:pt x="12306" y="1"/>
                  </a:lnTo>
                  <a:cubicBezTo>
                    <a:pt x="11693" y="349"/>
                    <a:pt x="10926" y="558"/>
                    <a:pt x="10104" y="558"/>
                  </a:cubicBezTo>
                  <a:cubicBezTo>
                    <a:pt x="9268" y="558"/>
                    <a:pt x="8501" y="349"/>
                    <a:pt x="788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50"/>
            <p:cNvSpPr/>
            <p:nvPr/>
          </p:nvSpPr>
          <p:spPr>
            <a:xfrm>
              <a:off x="5592100" y="1512450"/>
              <a:ext cx="580475" cy="27900"/>
            </a:xfrm>
            <a:custGeom>
              <a:avLst/>
              <a:gdLst/>
              <a:ahLst/>
              <a:cxnLst/>
              <a:rect l="l" t="t" r="r" b="b"/>
              <a:pathLst>
                <a:path w="23219" h="1116" extrusionOk="0">
                  <a:moveTo>
                    <a:pt x="641" y="0"/>
                  </a:moveTo>
                  <a:cubicBezTo>
                    <a:pt x="404" y="363"/>
                    <a:pt x="195" y="725"/>
                    <a:pt x="0" y="1115"/>
                  </a:cubicBezTo>
                  <a:lnTo>
                    <a:pt x="23218" y="1115"/>
                  </a:lnTo>
                  <a:cubicBezTo>
                    <a:pt x="23023" y="725"/>
                    <a:pt x="22814" y="363"/>
                    <a:pt x="225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50"/>
            <p:cNvSpPr/>
            <p:nvPr/>
          </p:nvSpPr>
          <p:spPr>
            <a:xfrm>
              <a:off x="5571875" y="1568200"/>
              <a:ext cx="620550" cy="27900"/>
            </a:xfrm>
            <a:custGeom>
              <a:avLst/>
              <a:gdLst/>
              <a:ahLst/>
              <a:cxnLst/>
              <a:rect l="l" t="t" r="r" b="b"/>
              <a:pathLst>
                <a:path w="24822" h="1116" extrusionOk="0">
                  <a:moveTo>
                    <a:pt x="335" y="0"/>
                  </a:moveTo>
                  <a:cubicBezTo>
                    <a:pt x="196" y="363"/>
                    <a:pt x="98" y="725"/>
                    <a:pt x="1" y="1115"/>
                  </a:cubicBezTo>
                  <a:lnTo>
                    <a:pt x="24821" y="1115"/>
                  </a:lnTo>
                  <a:cubicBezTo>
                    <a:pt x="24738" y="725"/>
                    <a:pt x="24626" y="363"/>
                    <a:pt x="2450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50"/>
            <p:cNvSpPr/>
            <p:nvPr/>
          </p:nvSpPr>
          <p:spPr>
            <a:xfrm>
              <a:off x="5565625" y="1623600"/>
              <a:ext cx="633075" cy="27900"/>
            </a:xfrm>
            <a:custGeom>
              <a:avLst/>
              <a:gdLst/>
              <a:ahLst/>
              <a:cxnLst/>
              <a:rect l="l" t="t" r="r" b="b"/>
              <a:pathLst>
                <a:path w="25323" h="1116" extrusionOk="0">
                  <a:moveTo>
                    <a:pt x="70" y="0"/>
                  </a:moveTo>
                  <a:cubicBezTo>
                    <a:pt x="28" y="362"/>
                    <a:pt x="0" y="739"/>
                    <a:pt x="0" y="1115"/>
                  </a:cubicBezTo>
                  <a:lnTo>
                    <a:pt x="25322" y="1115"/>
                  </a:lnTo>
                  <a:cubicBezTo>
                    <a:pt x="25322" y="739"/>
                    <a:pt x="25308" y="362"/>
                    <a:pt x="252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0" name="Google Shape;580;p50"/>
          <p:cNvGrpSpPr/>
          <p:nvPr/>
        </p:nvGrpSpPr>
        <p:grpSpPr>
          <a:xfrm>
            <a:off x="6230538" y="2980191"/>
            <a:ext cx="1048562" cy="408030"/>
            <a:chOff x="6683650" y="2211000"/>
            <a:chExt cx="633075" cy="246350"/>
          </a:xfrm>
        </p:grpSpPr>
        <p:sp>
          <p:nvSpPr>
            <p:cNvPr id="581" name="Google Shape;581;p50"/>
            <p:cNvSpPr/>
            <p:nvPr/>
          </p:nvSpPr>
          <p:spPr>
            <a:xfrm>
              <a:off x="6683650" y="2211000"/>
              <a:ext cx="633075" cy="246350"/>
            </a:xfrm>
            <a:custGeom>
              <a:avLst/>
              <a:gdLst/>
              <a:ahLst/>
              <a:cxnLst/>
              <a:rect l="l" t="t" r="r" b="b"/>
              <a:pathLst>
                <a:path w="25323" h="9854" extrusionOk="0">
                  <a:moveTo>
                    <a:pt x="8335" y="1"/>
                  </a:moveTo>
                  <a:cubicBezTo>
                    <a:pt x="3624" y="809"/>
                    <a:pt x="1" y="4934"/>
                    <a:pt x="1" y="9854"/>
                  </a:cubicBezTo>
                  <a:lnTo>
                    <a:pt x="25323" y="9854"/>
                  </a:lnTo>
                  <a:cubicBezTo>
                    <a:pt x="25323" y="7805"/>
                    <a:pt x="24696" y="5896"/>
                    <a:pt x="23623" y="4293"/>
                  </a:cubicBezTo>
                  <a:lnTo>
                    <a:pt x="15205" y="4293"/>
                  </a:lnTo>
                  <a:cubicBezTo>
                    <a:pt x="11665" y="4293"/>
                    <a:pt x="8753" y="2426"/>
                    <a:pt x="833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50"/>
            <p:cNvSpPr/>
            <p:nvPr/>
          </p:nvSpPr>
          <p:spPr>
            <a:xfrm>
              <a:off x="7149475" y="2221450"/>
              <a:ext cx="11525" cy="96900"/>
            </a:xfrm>
            <a:custGeom>
              <a:avLst/>
              <a:gdLst/>
              <a:ahLst/>
              <a:cxnLst/>
              <a:rect l="l" t="t" r="r" b="b"/>
              <a:pathLst>
                <a:path w="461" h="3876" extrusionOk="0">
                  <a:moveTo>
                    <a:pt x="1" y="1"/>
                  </a:moveTo>
                  <a:lnTo>
                    <a:pt x="1" y="3875"/>
                  </a:lnTo>
                  <a:lnTo>
                    <a:pt x="460" y="3875"/>
                  </a:lnTo>
                  <a:lnTo>
                    <a:pt x="460" y="182"/>
                  </a:lnTo>
                  <a:cubicBezTo>
                    <a:pt x="307" y="126"/>
                    <a:pt x="154" y="57"/>
                    <a:pt x="1" y="1"/>
                  </a:cubicBezTo>
                  <a:close/>
                </a:path>
              </a:pathLst>
            </a:custGeom>
            <a:solidFill>
              <a:srgbClr val="DCFA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3" name="Google Shape;583;p50"/>
          <p:cNvGrpSpPr/>
          <p:nvPr/>
        </p:nvGrpSpPr>
        <p:grpSpPr>
          <a:xfrm>
            <a:off x="3829252" y="2415904"/>
            <a:ext cx="495119" cy="757704"/>
            <a:chOff x="4695650" y="1822525"/>
            <a:chExt cx="303475" cy="464450"/>
          </a:xfrm>
        </p:grpSpPr>
        <p:sp>
          <p:nvSpPr>
            <p:cNvPr id="584" name="Google Shape;584;p50"/>
            <p:cNvSpPr/>
            <p:nvPr/>
          </p:nvSpPr>
          <p:spPr>
            <a:xfrm>
              <a:off x="4913400" y="2099525"/>
              <a:ext cx="73175" cy="187450"/>
            </a:xfrm>
            <a:custGeom>
              <a:avLst/>
              <a:gdLst/>
              <a:ahLst/>
              <a:cxnLst/>
              <a:rect l="l" t="t" r="r" b="b"/>
              <a:pathLst>
                <a:path w="2927" h="7498" extrusionOk="0">
                  <a:moveTo>
                    <a:pt x="2913" y="0"/>
                  </a:moveTo>
                  <a:cubicBezTo>
                    <a:pt x="2746" y="1909"/>
                    <a:pt x="1617" y="3568"/>
                    <a:pt x="0" y="4446"/>
                  </a:cubicBezTo>
                  <a:lnTo>
                    <a:pt x="84" y="7052"/>
                  </a:lnTo>
                  <a:cubicBezTo>
                    <a:pt x="1073" y="7066"/>
                    <a:pt x="2021" y="7219"/>
                    <a:pt x="2927" y="7498"/>
                  </a:cubicBezTo>
                  <a:lnTo>
                    <a:pt x="292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50"/>
            <p:cNvSpPr/>
            <p:nvPr/>
          </p:nvSpPr>
          <p:spPr>
            <a:xfrm>
              <a:off x="4707475" y="2099525"/>
              <a:ext cx="73200" cy="187450"/>
            </a:xfrm>
            <a:custGeom>
              <a:avLst/>
              <a:gdLst/>
              <a:ahLst/>
              <a:cxnLst/>
              <a:rect l="l" t="t" r="r" b="b"/>
              <a:pathLst>
                <a:path w="2928" h="7498" extrusionOk="0">
                  <a:moveTo>
                    <a:pt x="1" y="0"/>
                  </a:moveTo>
                  <a:lnTo>
                    <a:pt x="1" y="7498"/>
                  </a:lnTo>
                  <a:cubicBezTo>
                    <a:pt x="405" y="7372"/>
                    <a:pt x="823" y="7275"/>
                    <a:pt x="1255" y="7191"/>
                  </a:cubicBezTo>
                  <a:cubicBezTo>
                    <a:pt x="1771" y="7108"/>
                    <a:pt x="2300" y="7066"/>
                    <a:pt x="2844" y="7052"/>
                  </a:cubicBezTo>
                  <a:lnTo>
                    <a:pt x="2928" y="4446"/>
                  </a:lnTo>
                  <a:cubicBezTo>
                    <a:pt x="1311" y="3568"/>
                    <a:pt x="182" y="1909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50"/>
            <p:cNvSpPr/>
            <p:nvPr/>
          </p:nvSpPr>
          <p:spPr>
            <a:xfrm>
              <a:off x="4695650" y="1822525"/>
              <a:ext cx="303475" cy="173550"/>
            </a:xfrm>
            <a:custGeom>
              <a:avLst/>
              <a:gdLst/>
              <a:ahLst/>
              <a:cxnLst/>
              <a:rect l="l" t="t" r="r" b="b"/>
              <a:pathLst>
                <a:path w="12139" h="6942" extrusionOk="0">
                  <a:moveTo>
                    <a:pt x="6062" y="1"/>
                  </a:moveTo>
                  <a:cubicBezTo>
                    <a:pt x="0" y="1"/>
                    <a:pt x="0" y="5645"/>
                    <a:pt x="488" y="6941"/>
                  </a:cubicBezTo>
                  <a:cubicBezTo>
                    <a:pt x="2118" y="5798"/>
                    <a:pt x="2286" y="3638"/>
                    <a:pt x="2244" y="2537"/>
                  </a:cubicBezTo>
                  <a:lnTo>
                    <a:pt x="2244" y="2537"/>
                  </a:lnTo>
                  <a:cubicBezTo>
                    <a:pt x="2509" y="3568"/>
                    <a:pt x="3345" y="4948"/>
                    <a:pt x="5881" y="5310"/>
                  </a:cubicBezTo>
                  <a:lnTo>
                    <a:pt x="3150" y="2454"/>
                  </a:lnTo>
                  <a:lnTo>
                    <a:pt x="3150" y="2454"/>
                  </a:lnTo>
                  <a:cubicBezTo>
                    <a:pt x="4557" y="3527"/>
                    <a:pt x="7526" y="5478"/>
                    <a:pt x="10703" y="5826"/>
                  </a:cubicBezTo>
                  <a:lnTo>
                    <a:pt x="11637" y="6941"/>
                  </a:lnTo>
                  <a:cubicBezTo>
                    <a:pt x="12125" y="5645"/>
                    <a:pt x="12139" y="1"/>
                    <a:pt x="606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7" name="Google Shape;587;p50"/>
          <p:cNvSpPr/>
          <p:nvPr/>
        </p:nvSpPr>
        <p:spPr>
          <a:xfrm>
            <a:off x="4557266" y="2912174"/>
            <a:ext cx="1589" cy="20315"/>
          </a:xfrm>
          <a:custGeom>
            <a:avLst/>
            <a:gdLst/>
            <a:ahLst/>
            <a:cxnLst/>
            <a:rect l="l" t="t" r="r" b="b"/>
            <a:pathLst>
              <a:path w="84" h="1074" extrusionOk="0">
                <a:moveTo>
                  <a:pt x="84" y="0"/>
                </a:moveTo>
                <a:cubicBezTo>
                  <a:pt x="84" y="335"/>
                  <a:pt x="56" y="683"/>
                  <a:pt x="0" y="1045"/>
                </a:cubicBezTo>
                <a:cubicBezTo>
                  <a:pt x="28" y="1059"/>
                  <a:pt x="56" y="1059"/>
                  <a:pt x="84" y="1073"/>
                </a:cubicBezTo>
                <a:lnTo>
                  <a:pt x="84" y="0"/>
                </a:lnTo>
                <a:close/>
              </a:path>
            </a:pathLst>
          </a:custGeom>
          <a:solidFill>
            <a:srgbClr val="16637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8" name="Google Shape;588;p50"/>
          <p:cNvGrpSpPr/>
          <p:nvPr/>
        </p:nvGrpSpPr>
        <p:grpSpPr>
          <a:xfrm>
            <a:off x="3782351" y="3297451"/>
            <a:ext cx="588931" cy="695751"/>
            <a:chOff x="4666725" y="2602275"/>
            <a:chExt cx="360975" cy="426475"/>
          </a:xfrm>
        </p:grpSpPr>
        <p:sp>
          <p:nvSpPr>
            <p:cNvPr id="589" name="Google Shape;589;p50"/>
            <p:cNvSpPr/>
            <p:nvPr/>
          </p:nvSpPr>
          <p:spPr>
            <a:xfrm>
              <a:off x="4986900" y="2749650"/>
              <a:ext cx="1775" cy="26850"/>
            </a:xfrm>
            <a:custGeom>
              <a:avLst/>
              <a:gdLst/>
              <a:ahLst/>
              <a:cxnLst/>
              <a:rect l="l" t="t" r="r" b="b"/>
              <a:pathLst>
                <a:path w="71" h="1074" extrusionOk="0">
                  <a:moveTo>
                    <a:pt x="1" y="0"/>
                  </a:moveTo>
                  <a:lnTo>
                    <a:pt x="1" y="1073"/>
                  </a:lnTo>
                  <a:cubicBezTo>
                    <a:pt x="15" y="1059"/>
                    <a:pt x="43" y="1059"/>
                    <a:pt x="71" y="1045"/>
                  </a:cubicBezTo>
                  <a:cubicBezTo>
                    <a:pt x="29" y="683"/>
                    <a:pt x="1" y="33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50"/>
            <p:cNvSpPr/>
            <p:nvPr/>
          </p:nvSpPr>
          <p:spPr>
            <a:xfrm>
              <a:off x="4913750" y="2879950"/>
              <a:ext cx="113950" cy="148800"/>
            </a:xfrm>
            <a:custGeom>
              <a:avLst/>
              <a:gdLst/>
              <a:ahLst/>
              <a:cxnLst/>
              <a:rect l="l" t="t" r="r" b="b"/>
              <a:pathLst>
                <a:path w="4558" h="5952" extrusionOk="0">
                  <a:moveTo>
                    <a:pt x="2899" y="0"/>
                  </a:moveTo>
                  <a:cubicBezTo>
                    <a:pt x="2746" y="1910"/>
                    <a:pt x="1603" y="3568"/>
                    <a:pt x="0" y="4446"/>
                  </a:cubicBezTo>
                  <a:lnTo>
                    <a:pt x="42" y="5951"/>
                  </a:lnTo>
                  <a:cubicBezTo>
                    <a:pt x="2383" y="5645"/>
                    <a:pt x="4502" y="4781"/>
                    <a:pt x="4543" y="2690"/>
                  </a:cubicBezTo>
                  <a:cubicBezTo>
                    <a:pt x="4557" y="1938"/>
                    <a:pt x="4334" y="1004"/>
                    <a:pt x="4056" y="0"/>
                  </a:cubicBezTo>
                  <a:cubicBezTo>
                    <a:pt x="3861" y="49"/>
                    <a:pt x="3662" y="74"/>
                    <a:pt x="3467" y="74"/>
                  </a:cubicBezTo>
                  <a:cubicBezTo>
                    <a:pt x="3272" y="74"/>
                    <a:pt x="3080" y="49"/>
                    <a:pt x="28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50"/>
            <p:cNvSpPr/>
            <p:nvPr/>
          </p:nvSpPr>
          <p:spPr>
            <a:xfrm>
              <a:off x="4666725" y="2879950"/>
              <a:ext cx="114300" cy="148800"/>
            </a:xfrm>
            <a:custGeom>
              <a:avLst/>
              <a:gdLst/>
              <a:ahLst/>
              <a:cxnLst/>
              <a:rect l="l" t="t" r="r" b="b"/>
              <a:pathLst>
                <a:path w="4572" h="5952" extrusionOk="0">
                  <a:moveTo>
                    <a:pt x="516" y="0"/>
                  </a:moveTo>
                  <a:cubicBezTo>
                    <a:pt x="223" y="1004"/>
                    <a:pt x="0" y="1938"/>
                    <a:pt x="14" y="2690"/>
                  </a:cubicBezTo>
                  <a:cubicBezTo>
                    <a:pt x="56" y="4781"/>
                    <a:pt x="2188" y="5645"/>
                    <a:pt x="4516" y="5951"/>
                  </a:cubicBezTo>
                  <a:lnTo>
                    <a:pt x="4571" y="4446"/>
                  </a:lnTo>
                  <a:cubicBezTo>
                    <a:pt x="2955" y="3568"/>
                    <a:pt x="1812" y="1910"/>
                    <a:pt x="1659" y="0"/>
                  </a:cubicBezTo>
                  <a:cubicBezTo>
                    <a:pt x="1478" y="49"/>
                    <a:pt x="1286" y="74"/>
                    <a:pt x="1093" y="74"/>
                  </a:cubicBezTo>
                  <a:cubicBezTo>
                    <a:pt x="899" y="74"/>
                    <a:pt x="704" y="49"/>
                    <a:pt x="5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50"/>
            <p:cNvSpPr/>
            <p:nvPr/>
          </p:nvSpPr>
          <p:spPr>
            <a:xfrm>
              <a:off x="4703650" y="2602275"/>
              <a:ext cx="287475" cy="204175"/>
            </a:xfrm>
            <a:custGeom>
              <a:avLst/>
              <a:gdLst/>
              <a:ahLst/>
              <a:cxnLst/>
              <a:rect l="l" t="t" r="r" b="b"/>
              <a:pathLst>
                <a:path w="11499" h="8167" extrusionOk="0">
                  <a:moveTo>
                    <a:pt x="5742" y="0"/>
                  </a:moveTo>
                  <a:cubicBezTo>
                    <a:pt x="2412" y="0"/>
                    <a:pt x="1" y="2146"/>
                    <a:pt x="1" y="5965"/>
                  </a:cubicBezTo>
                  <a:lnTo>
                    <a:pt x="168" y="8167"/>
                  </a:lnTo>
                  <a:cubicBezTo>
                    <a:pt x="168" y="8167"/>
                    <a:pt x="1311" y="7707"/>
                    <a:pt x="1311" y="5993"/>
                  </a:cubicBezTo>
                  <a:lnTo>
                    <a:pt x="1311" y="5421"/>
                  </a:lnTo>
                  <a:lnTo>
                    <a:pt x="2035" y="5421"/>
                  </a:lnTo>
                  <a:lnTo>
                    <a:pt x="2495" y="3763"/>
                  </a:lnTo>
                  <a:lnTo>
                    <a:pt x="2955" y="5421"/>
                  </a:lnTo>
                  <a:lnTo>
                    <a:pt x="8683" y="5421"/>
                  </a:lnTo>
                  <a:lnTo>
                    <a:pt x="8990" y="4293"/>
                  </a:lnTo>
                  <a:lnTo>
                    <a:pt x="9310" y="5421"/>
                  </a:lnTo>
                  <a:lnTo>
                    <a:pt x="10188" y="5421"/>
                  </a:lnTo>
                  <a:lnTo>
                    <a:pt x="10188" y="5993"/>
                  </a:lnTo>
                  <a:cubicBezTo>
                    <a:pt x="10188" y="7707"/>
                    <a:pt x="11331" y="8167"/>
                    <a:pt x="11331" y="8167"/>
                  </a:cubicBezTo>
                  <a:lnTo>
                    <a:pt x="11498" y="5965"/>
                  </a:lnTo>
                  <a:cubicBezTo>
                    <a:pt x="11498" y="2146"/>
                    <a:pt x="9087" y="0"/>
                    <a:pt x="57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3" name="Google Shape;593;p50"/>
          <p:cNvSpPr/>
          <p:nvPr/>
        </p:nvSpPr>
        <p:spPr>
          <a:xfrm>
            <a:off x="6478478" y="2201289"/>
            <a:ext cx="545215" cy="304692"/>
          </a:xfrm>
          <a:custGeom>
            <a:avLst/>
            <a:gdLst/>
            <a:ahLst/>
            <a:cxnLst/>
            <a:rect l="l" t="t" r="r" b="b"/>
            <a:pathLst>
              <a:path w="13129" h="7338" extrusionOk="0">
                <a:moveTo>
                  <a:pt x="7122" y="0"/>
                </a:moveTo>
                <a:cubicBezTo>
                  <a:pt x="5489" y="0"/>
                  <a:pt x="4274" y="1026"/>
                  <a:pt x="3861" y="1429"/>
                </a:cubicBezTo>
                <a:cubicBezTo>
                  <a:pt x="3457" y="1554"/>
                  <a:pt x="1255" y="2251"/>
                  <a:pt x="684" y="3658"/>
                </a:cubicBezTo>
                <a:cubicBezTo>
                  <a:pt x="1" y="5331"/>
                  <a:pt x="1088" y="7338"/>
                  <a:pt x="1088" y="7338"/>
                </a:cubicBezTo>
                <a:cubicBezTo>
                  <a:pt x="1088" y="7338"/>
                  <a:pt x="3304" y="5414"/>
                  <a:pt x="3889" y="1679"/>
                </a:cubicBezTo>
                <a:cubicBezTo>
                  <a:pt x="4432" y="1916"/>
                  <a:pt x="6161" y="2711"/>
                  <a:pt x="8098" y="4007"/>
                </a:cubicBezTo>
                <a:cubicBezTo>
                  <a:pt x="10857" y="5860"/>
                  <a:pt x="12293" y="7338"/>
                  <a:pt x="12293" y="7338"/>
                </a:cubicBezTo>
                <a:cubicBezTo>
                  <a:pt x="12488" y="6836"/>
                  <a:pt x="12683" y="6306"/>
                  <a:pt x="12808" y="5763"/>
                </a:cubicBezTo>
                <a:cubicBezTo>
                  <a:pt x="13129" y="4355"/>
                  <a:pt x="12585" y="3101"/>
                  <a:pt x="11540" y="2181"/>
                </a:cubicBezTo>
                <a:cubicBezTo>
                  <a:pt x="10871" y="1596"/>
                  <a:pt x="10119" y="1122"/>
                  <a:pt x="9366" y="662"/>
                </a:cubicBezTo>
                <a:cubicBezTo>
                  <a:pt x="8563" y="181"/>
                  <a:pt x="7806" y="0"/>
                  <a:pt x="7122" y="0"/>
                </a:cubicBezTo>
                <a:close/>
              </a:path>
            </a:pathLst>
          </a:custGeom>
          <a:solidFill>
            <a:srgbClr val="E6B8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4" name="Google Shape;594;p50"/>
          <p:cNvGrpSpPr/>
          <p:nvPr/>
        </p:nvGrpSpPr>
        <p:grpSpPr>
          <a:xfrm>
            <a:off x="3690289" y="1662337"/>
            <a:ext cx="773086" cy="629761"/>
            <a:chOff x="4157700" y="2614500"/>
            <a:chExt cx="473850" cy="386025"/>
          </a:xfrm>
        </p:grpSpPr>
        <p:sp>
          <p:nvSpPr>
            <p:cNvPr id="595" name="Google Shape;595;p50"/>
            <p:cNvSpPr/>
            <p:nvPr/>
          </p:nvSpPr>
          <p:spPr>
            <a:xfrm>
              <a:off x="4466725" y="2614500"/>
              <a:ext cx="164825" cy="136100"/>
            </a:xfrm>
            <a:custGeom>
              <a:avLst/>
              <a:gdLst/>
              <a:ahLst/>
              <a:cxnLst/>
              <a:rect l="l" t="t" r="r" b="b"/>
              <a:pathLst>
                <a:path w="6593" h="5444" extrusionOk="0">
                  <a:moveTo>
                    <a:pt x="2364" y="0"/>
                  </a:moveTo>
                  <a:cubicBezTo>
                    <a:pt x="2134" y="0"/>
                    <a:pt x="1906" y="36"/>
                    <a:pt x="1687" y="110"/>
                  </a:cubicBezTo>
                  <a:cubicBezTo>
                    <a:pt x="461" y="529"/>
                    <a:pt x="1" y="2034"/>
                    <a:pt x="642" y="3469"/>
                  </a:cubicBezTo>
                  <a:cubicBezTo>
                    <a:pt x="1203" y="4686"/>
                    <a:pt x="2387" y="5444"/>
                    <a:pt x="3503" y="5444"/>
                  </a:cubicBezTo>
                  <a:cubicBezTo>
                    <a:pt x="3691" y="5444"/>
                    <a:pt x="3876" y="5422"/>
                    <a:pt x="4056" y="5378"/>
                  </a:cubicBezTo>
                  <a:cubicBezTo>
                    <a:pt x="5854" y="4960"/>
                    <a:pt x="6565" y="3539"/>
                    <a:pt x="6593" y="2577"/>
                  </a:cubicBezTo>
                  <a:lnTo>
                    <a:pt x="6593" y="2577"/>
                  </a:lnTo>
                  <a:lnTo>
                    <a:pt x="5366" y="3023"/>
                  </a:lnTo>
                  <a:cubicBezTo>
                    <a:pt x="5339" y="2661"/>
                    <a:pt x="5241" y="2298"/>
                    <a:pt x="5074" y="1936"/>
                  </a:cubicBezTo>
                  <a:cubicBezTo>
                    <a:pt x="4547" y="756"/>
                    <a:pt x="3427" y="0"/>
                    <a:pt x="236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50"/>
            <p:cNvSpPr/>
            <p:nvPr/>
          </p:nvSpPr>
          <p:spPr>
            <a:xfrm>
              <a:off x="4157700" y="2614500"/>
              <a:ext cx="164825" cy="136100"/>
            </a:xfrm>
            <a:custGeom>
              <a:avLst/>
              <a:gdLst/>
              <a:ahLst/>
              <a:cxnLst/>
              <a:rect l="l" t="t" r="r" b="b"/>
              <a:pathLst>
                <a:path w="6593" h="5444" extrusionOk="0">
                  <a:moveTo>
                    <a:pt x="4229" y="0"/>
                  </a:moveTo>
                  <a:cubicBezTo>
                    <a:pt x="3166" y="0"/>
                    <a:pt x="2044" y="756"/>
                    <a:pt x="1506" y="1936"/>
                  </a:cubicBezTo>
                  <a:cubicBezTo>
                    <a:pt x="1352" y="2298"/>
                    <a:pt x="1255" y="2661"/>
                    <a:pt x="1227" y="3023"/>
                  </a:cubicBezTo>
                  <a:lnTo>
                    <a:pt x="0" y="2577"/>
                  </a:lnTo>
                  <a:lnTo>
                    <a:pt x="0" y="2577"/>
                  </a:lnTo>
                  <a:cubicBezTo>
                    <a:pt x="28" y="3539"/>
                    <a:pt x="739" y="4960"/>
                    <a:pt x="2523" y="5378"/>
                  </a:cubicBezTo>
                  <a:cubicBezTo>
                    <a:pt x="2705" y="5422"/>
                    <a:pt x="2892" y="5444"/>
                    <a:pt x="3081" y="5444"/>
                  </a:cubicBezTo>
                  <a:cubicBezTo>
                    <a:pt x="4206" y="5444"/>
                    <a:pt x="5390" y="4686"/>
                    <a:pt x="5951" y="3469"/>
                  </a:cubicBezTo>
                  <a:cubicBezTo>
                    <a:pt x="6592" y="2034"/>
                    <a:pt x="6118" y="529"/>
                    <a:pt x="4906" y="110"/>
                  </a:cubicBezTo>
                  <a:cubicBezTo>
                    <a:pt x="4687" y="36"/>
                    <a:pt x="4460" y="0"/>
                    <a:pt x="422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50"/>
            <p:cNvSpPr/>
            <p:nvPr/>
          </p:nvSpPr>
          <p:spPr>
            <a:xfrm>
              <a:off x="4232600" y="2630700"/>
              <a:ext cx="324050" cy="369825"/>
            </a:xfrm>
            <a:custGeom>
              <a:avLst/>
              <a:gdLst/>
              <a:ahLst/>
              <a:cxnLst/>
              <a:rect l="l" t="t" r="r" b="b"/>
              <a:pathLst>
                <a:path w="12962" h="14793" extrusionOk="0">
                  <a:moveTo>
                    <a:pt x="5846" y="0"/>
                  </a:moveTo>
                  <a:cubicBezTo>
                    <a:pt x="4772" y="0"/>
                    <a:pt x="2933" y="281"/>
                    <a:pt x="1659" y="2013"/>
                  </a:cubicBezTo>
                  <a:cubicBezTo>
                    <a:pt x="934" y="3016"/>
                    <a:pt x="753" y="4215"/>
                    <a:pt x="739" y="5162"/>
                  </a:cubicBezTo>
                  <a:cubicBezTo>
                    <a:pt x="1" y="10207"/>
                    <a:pt x="1116" y="13566"/>
                    <a:pt x="1631" y="14792"/>
                  </a:cubicBezTo>
                  <a:cubicBezTo>
                    <a:pt x="1631" y="14792"/>
                    <a:pt x="1171" y="11657"/>
                    <a:pt x="1478" y="6319"/>
                  </a:cubicBezTo>
                  <a:cubicBezTo>
                    <a:pt x="2203" y="5831"/>
                    <a:pt x="3485" y="4939"/>
                    <a:pt x="4544" y="3699"/>
                  </a:cubicBezTo>
                  <a:cubicBezTo>
                    <a:pt x="5575" y="2514"/>
                    <a:pt x="6188" y="1330"/>
                    <a:pt x="6481" y="661"/>
                  </a:cubicBezTo>
                  <a:cubicBezTo>
                    <a:pt x="6774" y="1330"/>
                    <a:pt x="7387" y="2514"/>
                    <a:pt x="8418" y="3699"/>
                  </a:cubicBezTo>
                  <a:cubicBezTo>
                    <a:pt x="9477" y="4939"/>
                    <a:pt x="10760" y="5831"/>
                    <a:pt x="11484" y="6319"/>
                  </a:cubicBezTo>
                  <a:cubicBezTo>
                    <a:pt x="11777" y="11657"/>
                    <a:pt x="11331" y="14792"/>
                    <a:pt x="11331" y="14792"/>
                  </a:cubicBezTo>
                  <a:cubicBezTo>
                    <a:pt x="11847" y="13566"/>
                    <a:pt x="12962" y="10207"/>
                    <a:pt x="12223" y="5162"/>
                  </a:cubicBezTo>
                  <a:cubicBezTo>
                    <a:pt x="12209" y="4215"/>
                    <a:pt x="12028" y="3016"/>
                    <a:pt x="11289" y="2013"/>
                  </a:cubicBezTo>
                  <a:cubicBezTo>
                    <a:pt x="10026" y="281"/>
                    <a:pt x="8190" y="0"/>
                    <a:pt x="7117" y="0"/>
                  </a:cubicBezTo>
                  <a:cubicBezTo>
                    <a:pt x="6852" y="0"/>
                    <a:pt x="6633" y="17"/>
                    <a:pt x="6481" y="34"/>
                  </a:cubicBezTo>
                  <a:cubicBezTo>
                    <a:pt x="6329" y="17"/>
                    <a:pt x="6111" y="0"/>
                    <a:pt x="584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8" name="Google Shape;598;p50"/>
          <p:cNvSpPr/>
          <p:nvPr/>
        </p:nvSpPr>
        <p:spPr>
          <a:xfrm>
            <a:off x="6687286" y="2701001"/>
            <a:ext cx="127578" cy="45628"/>
          </a:xfrm>
          <a:custGeom>
            <a:avLst/>
            <a:gdLst/>
            <a:ahLst/>
            <a:cxnLst/>
            <a:rect l="l" t="t" r="r" b="b"/>
            <a:pathLst>
              <a:path w="3109" h="1112" extrusionOk="0">
                <a:moveTo>
                  <a:pt x="1" y="0"/>
                </a:moveTo>
                <a:cubicBezTo>
                  <a:pt x="164" y="566"/>
                  <a:pt x="992" y="1111"/>
                  <a:pt x="1893" y="1111"/>
                </a:cubicBezTo>
                <a:cubicBezTo>
                  <a:pt x="2302" y="1111"/>
                  <a:pt x="2726" y="999"/>
                  <a:pt x="3109" y="725"/>
                </a:cubicBezTo>
                <a:lnTo>
                  <a:pt x="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9" name="Google Shape;599;p50"/>
          <p:cNvGrpSpPr/>
          <p:nvPr/>
        </p:nvGrpSpPr>
        <p:grpSpPr>
          <a:xfrm>
            <a:off x="6606934" y="2524368"/>
            <a:ext cx="305998" cy="72094"/>
            <a:chOff x="2291975" y="3676050"/>
            <a:chExt cx="186425" cy="43925"/>
          </a:xfrm>
        </p:grpSpPr>
        <p:sp>
          <p:nvSpPr>
            <p:cNvPr id="600" name="Google Shape;600;p50"/>
            <p:cNvSpPr/>
            <p:nvPr/>
          </p:nvSpPr>
          <p:spPr>
            <a:xfrm>
              <a:off x="2452950" y="3694875"/>
              <a:ext cx="25450" cy="18225"/>
            </a:xfrm>
            <a:custGeom>
              <a:avLst/>
              <a:gdLst/>
              <a:ahLst/>
              <a:cxnLst/>
              <a:rect l="l" t="t" r="r" b="b"/>
              <a:pathLst>
                <a:path w="1018" h="729" extrusionOk="0">
                  <a:moveTo>
                    <a:pt x="1017" y="0"/>
                  </a:moveTo>
                  <a:lnTo>
                    <a:pt x="0" y="697"/>
                  </a:lnTo>
                  <a:cubicBezTo>
                    <a:pt x="76" y="717"/>
                    <a:pt x="158" y="728"/>
                    <a:pt x="243" y="728"/>
                  </a:cubicBezTo>
                  <a:cubicBezTo>
                    <a:pt x="393" y="728"/>
                    <a:pt x="549" y="694"/>
                    <a:pt x="683" y="614"/>
                  </a:cubicBezTo>
                  <a:cubicBezTo>
                    <a:pt x="1003" y="391"/>
                    <a:pt x="1017" y="0"/>
                    <a:pt x="1017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50"/>
            <p:cNvSpPr/>
            <p:nvPr/>
          </p:nvSpPr>
          <p:spPr>
            <a:xfrm>
              <a:off x="2422975" y="3676050"/>
              <a:ext cx="36600" cy="43925"/>
            </a:xfrm>
            <a:custGeom>
              <a:avLst/>
              <a:gdLst/>
              <a:ahLst/>
              <a:cxnLst/>
              <a:rect l="l" t="t" r="r" b="b"/>
              <a:pathLst>
                <a:path w="1464" h="1757" extrusionOk="0">
                  <a:moveTo>
                    <a:pt x="725" y="1"/>
                  </a:moveTo>
                  <a:cubicBezTo>
                    <a:pt x="321" y="1"/>
                    <a:pt x="1" y="363"/>
                    <a:pt x="1" y="823"/>
                  </a:cubicBezTo>
                  <a:lnTo>
                    <a:pt x="1" y="1590"/>
                  </a:lnTo>
                  <a:cubicBezTo>
                    <a:pt x="1" y="1687"/>
                    <a:pt x="70" y="1757"/>
                    <a:pt x="168" y="1757"/>
                  </a:cubicBezTo>
                  <a:cubicBezTo>
                    <a:pt x="265" y="1757"/>
                    <a:pt x="349" y="1687"/>
                    <a:pt x="349" y="1590"/>
                  </a:cubicBezTo>
                  <a:lnTo>
                    <a:pt x="349" y="823"/>
                  </a:lnTo>
                  <a:cubicBezTo>
                    <a:pt x="349" y="558"/>
                    <a:pt x="516" y="349"/>
                    <a:pt x="725" y="349"/>
                  </a:cubicBezTo>
                  <a:cubicBezTo>
                    <a:pt x="934" y="349"/>
                    <a:pt x="1115" y="558"/>
                    <a:pt x="1115" y="823"/>
                  </a:cubicBezTo>
                  <a:lnTo>
                    <a:pt x="1115" y="1590"/>
                  </a:lnTo>
                  <a:cubicBezTo>
                    <a:pt x="1115" y="1687"/>
                    <a:pt x="1199" y="1757"/>
                    <a:pt x="1297" y="1757"/>
                  </a:cubicBezTo>
                  <a:cubicBezTo>
                    <a:pt x="1394" y="1757"/>
                    <a:pt x="1464" y="1687"/>
                    <a:pt x="1464" y="1590"/>
                  </a:cubicBezTo>
                  <a:lnTo>
                    <a:pt x="1464" y="823"/>
                  </a:lnTo>
                  <a:cubicBezTo>
                    <a:pt x="1464" y="363"/>
                    <a:pt x="1129" y="1"/>
                    <a:pt x="725" y="1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50"/>
            <p:cNvSpPr/>
            <p:nvPr/>
          </p:nvSpPr>
          <p:spPr>
            <a:xfrm>
              <a:off x="2291975" y="3694875"/>
              <a:ext cx="25450" cy="18225"/>
            </a:xfrm>
            <a:custGeom>
              <a:avLst/>
              <a:gdLst/>
              <a:ahLst/>
              <a:cxnLst/>
              <a:rect l="l" t="t" r="r" b="b"/>
              <a:pathLst>
                <a:path w="1018" h="729" extrusionOk="0">
                  <a:moveTo>
                    <a:pt x="1" y="0"/>
                  </a:moveTo>
                  <a:cubicBezTo>
                    <a:pt x="1" y="0"/>
                    <a:pt x="14" y="391"/>
                    <a:pt x="335" y="614"/>
                  </a:cubicBezTo>
                  <a:cubicBezTo>
                    <a:pt x="469" y="694"/>
                    <a:pt x="625" y="728"/>
                    <a:pt x="775" y="728"/>
                  </a:cubicBezTo>
                  <a:cubicBezTo>
                    <a:pt x="860" y="728"/>
                    <a:pt x="942" y="717"/>
                    <a:pt x="1018" y="69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50"/>
            <p:cNvSpPr/>
            <p:nvPr/>
          </p:nvSpPr>
          <p:spPr>
            <a:xfrm>
              <a:off x="2310800" y="3676050"/>
              <a:ext cx="36600" cy="43925"/>
            </a:xfrm>
            <a:custGeom>
              <a:avLst/>
              <a:gdLst/>
              <a:ahLst/>
              <a:cxnLst/>
              <a:rect l="l" t="t" r="r" b="b"/>
              <a:pathLst>
                <a:path w="1464" h="1757" extrusionOk="0">
                  <a:moveTo>
                    <a:pt x="739" y="1"/>
                  </a:moveTo>
                  <a:cubicBezTo>
                    <a:pt x="321" y="1"/>
                    <a:pt x="0" y="363"/>
                    <a:pt x="0" y="823"/>
                  </a:cubicBezTo>
                  <a:lnTo>
                    <a:pt x="0" y="1590"/>
                  </a:lnTo>
                  <a:cubicBezTo>
                    <a:pt x="0" y="1687"/>
                    <a:pt x="70" y="1757"/>
                    <a:pt x="167" y="1757"/>
                  </a:cubicBezTo>
                  <a:cubicBezTo>
                    <a:pt x="265" y="1757"/>
                    <a:pt x="348" y="1687"/>
                    <a:pt x="348" y="1590"/>
                  </a:cubicBezTo>
                  <a:lnTo>
                    <a:pt x="348" y="823"/>
                  </a:lnTo>
                  <a:cubicBezTo>
                    <a:pt x="348" y="558"/>
                    <a:pt x="530" y="349"/>
                    <a:pt x="739" y="349"/>
                  </a:cubicBezTo>
                  <a:cubicBezTo>
                    <a:pt x="948" y="349"/>
                    <a:pt x="1115" y="558"/>
                    <a:pt x="1115" y="823"/>
                  </a:cubicBezTo>
                  <a:lnTo>
                    <a:pt x="1115" y="1590"/>
                  </a:lnTo>
                  <a:cubicBezTo>
                    <a:pt x="1115" y="1687"/>
                    <a:pt x="1199" y="1757"/>
                    <a:pt x="1296" y="1757"/>
                  </a:cubicBezTo>
                  <a:cubicBezTo>
                    <a:pt x="1394" y="1757"/>
                    <a:pt x="1463" y="1687"/>
                    <a:pt x="1463" y="1590"/>
                  </a:cubicBezTo>
                  <a:lnTo>
                    <a:pt x="1463" y="823"/>
                  </a:lnTo>
                  <a:cubicBezTo>
                    <a:pt x="1463" y="363"/>
                    <a:pt x="1143" y="1"/>
                    <a:pt x="739" y="1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4" name="Google Shape;604;p50"/>
          <p:cNvSpPr/>
          <p:nvPr/>
        </p:nvSpPr>
        <p:spPr>
          <a:xfrm>
            <a:off x="5201033" y="3157078"/>
            <a:ext cx="149901" cy="94990"/>
          </a:xfrm>
          <a:custGeom>
            <a:avLst/>
            <a:gdLst/>
            <a:ahLst/>
            <a:cxnLst/>
            <a:rect l="l" t="t" r="r" b="b"/>
            <a:pathLst>
              <a:path w="3653" h="2315" extrusionOk="0">
                <a:moveTo>
                  <a:pt x="1" y="1"/>
                </a:moveTo>
                <a:lnTo>
                  <a:pt x="1" y="572"/>
                </a:lnTo>
                <a:cubicBezTo>
                  <a:pt x="1" y="1534"/>
                  <a:pt x="823" y="2314"/>
                  <a:pt x="1826" y="2314"/>
                </a:cubicBezTo>
                <a:cubicBezTo>
                  <a:pt x="2830" y="2314"/>
                  <a:pt x="3652" y="1534"/>
                  <a:pt x="3652" y="572"/>
                </a:cubicBezTo>
                <a:lnTo>
                  <a:pt x="36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05" name="Google Shape;605;p50"/>
          <p:cNvPicPr preferRelativeResize="0"/>
          <p:nvPr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-2350684">
            <a:off x="8328285" y="3238389"/>
            <a:ext cx="695573" cy="604100"/>
          </a:xfrm>
          <a:prstGeom prst="rect">
            <a:avLst/>
          </a:prstGeom>
          <a:noFill/>
          <a:ln>
            <a:noFill/>
          </a:ln>
          <a:effectLst>
            <a:outerShdw blurRad="242888" dist="171450" dir="7560000" algn="bl" rotWithShape="0">
              <a:srgbClr val="000000">
                <a:alpha val="39000"/>
              </a:srgbClr>
            </a:outerShdw>
          </a:effectLst>
        </p:spPr>
      </p:pic>
      <p:pic>
        <p:nvPicPr>
          <p:cNvPr id="606" name="Google Shape;606;p50"/>
          <p:cNvPicPr preferRelativeResize="0"/>
          <p:nvPr/>
        </p:nvPicPr>
        <p:blipFill rotWithShape="1">
          <a:blip r:embed="rId4">
            <a:alphaModFix/>
          </a:blip>
          <a:srcRect l="76667" t="25272" r="16442" b="65317"/>
          <a:stretch/>
        </p:blipFill>
        <p:spPr>
          <a:xfrm>
            <a:off x="1226054" y="670675"/>
            <a:ext cx="629976" cy="483975"/>
          </a:xfrm>
          <a:prstGeom prst="rect">
            <a:avLst/>
          </a:prstGeom>
          <a:noFill/>
          <a:ln>
            <a:noFill/>
          </a:ln>
          <a:effectLst>
            <a:outerShdw blurRad="242888" dist="123825" dir="7560000" algn="bl" rotWithShape="0">
              <a:srgbClr val="000000">
                <a:alpha val="66000"/>
              </a:srgbClr>
            </a:outerShdw>
          </a:effectLst>
        </p:spPr>
      </p:pic>
      <p:pic>
        <p:nvPicPr>
          <p:cNvPr id="607" name="Google Shape;607;p50"/>
          <p:cNvPicPr preferRelativeResize="0"/>
          <p:nvPr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2141257">
            <a:off x="7950847" y="3784989"/>
            <a:ext cx="695572" cy="604098"/>
          </a:xfrm>
          <a:prstGeom prst="rect">
            <a:avLst/>
          </a:prstGeom>
          <a:noFill/>
          <a:ln>
            <a:noFill/>
          </a:ln>
          <a:effectLst>
            <a:outerShdw blurRad="242888" dist="171450" dir="7560000" algn="bl" rotWithShape="0">
              <a:srgbClr val="000000">
                <a:alpha val="39000"/>
              </a:srgbClr>
            </a:outerShdw>
          </a:effectLst>
        </p:spPr>
      </p:pic>
      <p:pic>
        <p:nvPicPr>
          <p:cNvPr id="608" name="Google Shape;608;p50"/>
          <p:cNvPicPr preferRelativeResize="0"/>
          <p:nvPr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-2350684">
            <a:off x="8157275" y="443151"/>
            <a:ext cx="695573" cy="604100"/>
          </a:xfrm>
          <a:prstGeom prst="rect">
            <a:avLst/>
          </a:prstGeom>
          <a:noFill/>
          <a:ln>
            <a:noFill/>
          </a:ln>
          <a:effectLst>
            <a:outerShdw blurRad="242888" dist="171450" dir="7560000" algn="bl" rotWithShape="0">
              <a:srgbClr val="000000">
                <a:alpha val="39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5F78EA-625A-5C4F-E0E6-253F2F2B1A25}"/>
              </a:ext>
            </a:extLst>
          </p:cNvPr>
          <p:cNvSpPr txBox="1"/>
          <p:nvPr/>
        </p:nvSpPr>
        <p:spPr>
          <a:xfrm>
            <a:off x="759542" y="183991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51"/>
          <p:cNvSpPr/>
          <p:nvPr/>
        </p:nvSpPr>
        <p:spPr>
          <a:xfrm>
            <a:off x="1446600" y="1439064"/>
            <a:ext cx="6250800" cy="2805300"/>
          </a:xfrm>
          <a:prstGeom prst="rect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</p:txBody>
      </p:sp>
      <p:grpSp>
        <p:nvGrpSpPr>
          <p:cNvPr id="627" name="Google Shape;627;p51"/>
          <p:cNvGrpSpPr/>
          <p:nvPr/>
        </p:nvGrpSpPr>
        <p:grpSpPr>
          <a:xfrm>
            <a:off x="1446600" y="1439064"/>
            <a:ext cx="6250800" cy="2813925"/>
            <a:chOff x="1446600" y="1439064"/>
            <a:chExt cx="6250800" cy="2813925"/>
          </a:xfrm>
        </p:grpSpPr>
        <p:sp>
          <p:nvSpPr>
            <p:cNvPr id="628" name="Google Shape;628;p51"/>
            <p:cNvSpPr txBox="1"/>
            <p:nvPr/>
          </p:nvSpPr>
          <p:spPr>
            <a:xfrm>
              <a:off x="1446600" y="1439064"/>
              <a:ext cx="6250800" cy="2805300"/>
            </a:xfrm>
            <a:prstGeom prst="rect">
              <a:avLst/>
            </a:prstGeom>
            <a:solidFill>
              <a:srgbClr val="D9D9D9">
                <a:alpha val="52560"/>
              </a:srgbClr>
            </a:solidFill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solidFill>
                  <a:schemeClr val="dk2"/>
                </a:solidFill>
                <a:latin typeface="Calistoga"/>
                <a:ea typeface="Calistoga"/>
                <a:cs typeface="Calistoga"/>
                <a:sym typeface="Calistoga"/>
              </a:endParaRPr>
            </a:p>
          </p:txBody>
        </p:sp>
        <p:cxnSp>
          <p:nvCxnSpPr>
            <p:cNvPr id="629" name="Google Shape;629;p51"/>
            <p:cNvCxnSpPr/>
            <p:nvPr/>
          </p:nvCxnSpPr>
          <p:spPr>
            <a:xfrm>
              <a:off x="5806638" y="1444989"/>
              <a:ext cx="0" cy="2808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7150" dist="57150" dir="5400000" algn="bl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630" name="Google Shape;630;p51"/>
            <p:cNvCxnSpPr/>
            <p:nvPr/>
          </p:nvCxnSpPr>
          <p:spPr>
            <a:xfrm>
              <a:off x="4750588" y="1444989"/>
              <a:ext cx="0" cy="2808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7150" dist="57150" dir="5400000" algn="bl" rotWithShape="0">
                <a:srgbClr val="000000">
                  <a:alpha val="50000"/>
                </a:srgbClr>
              </a:outerShdw>
            </a:effectLst>
          </p:spPr>
        </p:cxnSp>
        <p:cxnSp>
          <p:nvCxnSpPr>
            <p:cNvPr id="631" name="Google Shape;631;p51"/>
            <p:cNvCxnSpPr/>
            <p:nvPr/>
          </p:nvCxnSpPr>
          <p:spPr>
            <a:xfrm>
              <a:off x="3403075" y="1444989"/>
              <a:ext cx="0" cy="2808000"/>
            </a:xfrm>
            <a:prstGeom prst="straightConnector1">
              <a:avLst/>
            </a:pr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7150" dist="57150" dir="5400000" algn="bl" rotWithShape="0">
                <a:srgbClr val="000000">
                  <a:alpha val="50000"/>
                </a:srgbClr>
              </a:outerShdw>
            </a:effectLst>
          </p:spPr>
        </p:cxnSp>
      </p:grpSp>
      <p:grpSp>
        <p:nvGrpSpPr>
          <p:cNvPr id="632" name="Google Shape;632;p51"/>
          <p:cNvGrpSpPr/>
          <p:nvPr/>
        </p:nvGrpSpPr>
        <p:grpSpPr>
          <a:xfrm>
            <a:off x="1916637" y="2545726"/>
            <a:ext cx="1048436" cy="475508"/>
            <a:chOff x="3379350" y="2712700"/>
            <a:chExt cx="633075" cy="287125"/>
          </a:xfrm>
        </p:grpSpPr>
        <p:sp>
          <p:nvSpPr>
            <p:cNvPr id="633" name="Google Shape;633;p51"/>
            <p:cNvSpPr/>
            <p:nvPr/>
          </p:nvSpPr>
          <p:spPr>
            <a:xfrm>
              <a:off x="3696050" y="2831525"/>
              <a:ext cx="25" cy="375"/>
            </a:xfrm>
            <a:custGeom>
              <a:avLst/>
              <a:gdLst/>
              <a:ahLst/>
              <a:cxnLst/>
              <a:rect l="l" t="t" r="r" b="b"/>
              <a:pathLst>
                <a:path w="1" h="15" extrusionOk="0">
                  <a:moveTo>
                    <a:pt x="1" y="14"/>
                  </a:moveTo>
                  <a:lnTo>
                    <a:pt x="1" y="1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D539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51"/>
            <p:cNvSpPr/>
            <p:nvPr/>
          </p:nvSpPr>
          <p:spPr>
            <a:xfrm>
              <a:off x="3379350" y="2754525"/>
              <a:ext cx="633075" cy="245300"/>
            </a:xfrm>
            <a:custGeom>
              <a:avLst/>
              <a:gdLst/>
              <a:ahLst/>
              <a:cxnLst/>
              <a:rect l="l" t="t" r="r" b="b"/>
              <a:pathLst>
                <a:path w="25323" h="9812" extrusionOk="0">
                  <a:moveTo>
                    <a:pt x="8098" y="0"/>
                  </a:moveTo>
                  <a:cubicBezTo>
                    <a:pt x="3499" y="892"/>
                    <a:pt x="1" y="4962"/>
                    <a:pt x="1" y="9811"/>
                  </a:cubicBezTo>
                  <a:lnTo>
                    <a:pt x="25323" y="9811"/>
                  </a:lnTo>
                  <a:cubicBezTo>
                    <a:pt x="25323" y="4976"/>
                    <a:pt x="21825" y="906"/>
                    <a:pt x="17240" y="0"/>
                  </a:cubicBezTo>
                  <a:cubicBezTo>
                    <a:pt x="16822" y="683"/>
                    <a:pt x="15470" y="2342"/>
                    <a:pt x="14801" y="3094"/>
                  </a:cubicBezTo>
                  <a:lnTo>
                    <a:pt x="14676" y="3247"/>
                  </a:lnTo>
                  <a:lnTo>
                    <a:pt x="14648" y="3052"/>
                  </a:lnTo>
                  <a:cubicBezTo>
                    <a:pt x="14578" y="2606"/>
                    <a:pt x="14508" y="2174"/>
                    <a:pt x="14439" y="1742"/>
                  </a:cubicBezTo>
                  <a:lnTo>
                    <a:pt x="12669" y="3094"/>
                  </a:lnTo>
                  <a:lnTo>
                    <a:pt x="12655" y="3094"/>
                  </a:lnTo>
                  <a:lnTo>
                    <a:pt x="12613" y="3052"/>
                  </a:lnTo>
                  <a:lnTo>
                    <a:pt x="10899" y="1742"/>
                  </a:lnTo>
                  <a:cubicBezTo>
                    <a:pt x="10829" y="2174"/>
                    <a:pt x="10760" y="2606"/>
                    <a:pt x="10690" y="3052"/>
                  </a:cubicBezTo>
                  <a:lnTo>
                    <a:pt x="10648" y="3247"/>
                  </a:lnTo>
                  <a:lnTo>
                    <a:pt x="10523" y="3094"/>
                  </a:lnTo>
                  <a:cubicBezTo>
                    <a:pt x="9868" y="2342"/>
                    <a:pt x="8516" y="683"/>
                    <a:pt x="80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51"/>
            <p:cNvSpPr/>
            <p:nvPr/>
          </p:nvSpPr>
          <p:spPr>
            <a:xfrm>
              <a:off x="3796050" y="2712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9DE0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51"/>
            <p:cNvSpPr/>
            <p:nvPr/>
          </p:nvSpPr>
          <p:spPr>
            <a:xfrm>
              <a:off x="3694675" y="2830825"/>
              <a:ext cx="1400" cy="1075"/>
            </a:xfrm>
            <a:custGeom>
              <a:avLst/>
              <a:gdLst/>
              <a:ahLst/>
              <a:cxnLst/>
              <a:rect l="l" t="t" r="r" b="b"/>
              <a:pathLst>
                <a:path w="56" h="43" extrusionOk="0">
                  <a:moveTo>
                    <a:pt x="0" y="0"/>
                  </a:moveTo>
                  <a:lnTo>
                    <a:pt x="42" y="42"/>
                  </a:lnTo>
                  <a:lnTo>
                    <a:pt x="56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7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51"/>
            <p:cNvSpPr/>
            <p:nvPr/>
          </p:nvSpPr>
          <p:spPr>
            <a:xfrm>
              <a:off x="3696050" y="28318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DE0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51"/>
            <p:cNvSpPr/>
            <p:nvPr/>
          </p:nvSpPr>
          <p:spPr>
            <a:xfrm>
              <a:off x="3581775" y="2754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9DE0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Google Shape;639;p51"/>
            <p:cNvSpPr/>
            <p:nvPr/>
          </p:nvSpPr>
          <p:spPr>
            <a:xfrm>
              <a:off x="3581775" y="2754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DE0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Google Shape;640;p51"/>
            <p:cNvSpPr/>
            <p:nvPr/>
          </p:nvSpPr>
          <p:spPr>
            <a:xfrm>
              <a:off x="3796050" y="2712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DCFA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51"/>
            <p:cNvSpPr/>
            <p:nvPr/>
          </p:nvSpPr>
          <p:spPr>
            <a:xfrm>
              <a:off x="3764350" y="27500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DCFAF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51"/>
            <p:cNvSpPr/>
            <p:nvPr/>
          </p:nvSpPr>
          <p:spPr>
            <a:xfrm>
              <a:off x="3581775" y="2712700"/>
              <a:ext cx="75625" cy="111875"/>
            </a:xfrm>
            <a:custGeom>
              <a:avLst/>
              <a:gdLst/>
              <a:ahLst/>
              <a:cxnLst/>
              <a:rect l="l" t="t" r="r" b="b"/>
              <a:pathLst>
                <a:path w="3025" h="4475" extrusionOk="0">
                  <a:moveTo>
                    <a:pt x="572" y="1"/>
                  </a:moveTo>
                  <a:lnTo>
                    <a:pt x="1" y="1673"/>
                  </a:lnTo>
                  <a:cubicBezTo>
                    <a:pt x="461" y="2161"/>
                    <a:pt x="1882" y="3750"/>
                    <a:pt x="2454" y="4475"/>
                  </a:cubicBezTo>
                  <a:cubicBezTo>
                    <a:pt x="2537" y="4015"/>
                    <a:pt x="2621" y="3555"/>
                    <a:pt x="2718" y="3095"/>
                  </a:cubicBezTo>
                  <a:cubicBezTo>
                    <a:pt x="2816" y="2635"/>
                    <a:pt x="2913" y="2189"/>
                    <a:pt x="3025" y="1729"/>
                  </a:cubicBezTo>
                  <a:lnTo>
                    <a:pt x="2676" y="1492"/>
                  </a:lnTo>
                  <a:lnTo>
                    <a:pt x="1840" y="907"/>
                  </a:lnTo>
                  <a:lnTo>
                    <a:pt x="57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51"/>
            <p:cNvSpPr/>
            <p:nvPr/>
          </p:nvSpPr>
          <p:spPr>
            <a:xfrm>
              <a:off x="3734725" y="2712700"/>
              <a:ext cx="75625" cy="111875"/>
            </a:xfrm>
            <a:custGeom>
              <a:avLst/>
              <a:gdLst/>
              <a:ahLst/>
              <a:cxnLst/>
              <a:rect l="l" t="t" r="r" b="b"/>
              <a:pathLst>
                <a:path w="3025" h="4475" extrusionOk="0">
                  <a:moveTo>
                    <a:pt x="2454" y="1"/>
                  </a:moveTo>
                  <a:lnTo>
                    <a:pt x="1171" y="907"/>
                  </a:lnTo>
                  <a:lnTo>
                    <a:pt x="349" y="1492"/>
                  </a:lnTo>
                  <a:lnTo>
                    <a:pt x="1" y="1729"/>
                  </a:lnTo>
                  <a:cubicBezTo>
                    <a:pt x="112" y="2175"/>
                    <a:pt x="210" y="2635"/>
                    <a:pt x="307" y="3081"/>
                  </a:cubicBezTo>
                  <a:cubicBezTo>
                    <a:pt x="405" y="3541"/>
                    <a:pt x="489" y="4015"/>
                    <a:pt x="572" y="4475"/>
                  </a:cubicBezTo>
                  <a:cubicBezTo>
                    <a:pt x="1144" y="3750"/>
                    <a:pt x="2551" y="2161"/>
                    <a:pt x="3025" y="1673"/>
                  </a:cubicBezTo>
                  <a:lnTo>
                    <a:pt x="245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51"/>
            <p:cNvSpPr/>
            <p:nvPr/>
          </p:nvSpPr>
          <p:spPr>
            <a:xfrm>
              <a:off x="3810325" y="2754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DE0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51"/>
            <p:cNvSpPr/>
            <p:nvPr/>
          </p:nvSpPr>
          <p:spPr>
            <a:xfrm>
              <a:off x="3810325" y="27545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DE0D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51"/>
            <p:cNvSpPr/>
            <p:nvPr/>
          </p:nvSpPr>
          <p:spPr>
            <a:xfrm>
              <a:off x="3596075" y="2712700"/>
              <a:ext cx="32425" cy="22675"/>
            </a:xfrm>
            <a:custGeom>
              <a:avLst/>
              <a:gdLst/>
              <a:ahLst/>
              <a:cxnLst/>
              <a:rect l="l" t="t" r="r" b="b"/>
              <a:pathLst>
                <a:path w="1297" h="907" extrusionOk="0">
                  <a:moveTo>
                    <a:pt x="0" y="1"/>
                  </a:moveTo>
                  <a:lnTo>
                    <a:pt x="1268" y="907"/>
                  </a:lnTo>
                  <a:lnTo>
                    <a:pt x="129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51"/>
            <p:cNvSpPr/>
            <p:nvPr/>
          </p:nvSpPr>
          <p:spPr>
            <a:xfrm>
              <a:off x="3763300" y="2712700"/>
              <a:ext cx="32775" cy="22675"/>
            </a:xfrm>
            <a:custGeom>
              <a:avLst/>
              <a:gdLst/>
              <a:ahLst/>
              <a:cxnLst/>
              <a:rect l="l" t="t" r="r" b="b"/>
              <a:pathLst>
                <a:path w="1311" h="907" extrusionOk="0">
                  <a:moveTo>
                    <a:pt x="1" y="1"/>
                  </a:moveTo>
                  <a:lnTo>
                    <a:pt x="28" y="907"/>
                  </a:lnTo>
                  <a:lnTo>
                    <a:pt x="131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51"/>
            <p:cNvSpPr/>
            <p:nvPr/>
          </p:nvSpPr>
          <p:spPr>
            <a:xfrm>
              <a:off x="3581775" y="2754525"/>
              <a:ext cx="114300" cy="81200"/>
            </a:xfrm>
            <a:custGeom>
              <a:avLst/>
              <a:gdLst/>
              <a:ahLst/>
              <a:cxnLst/>
              <a:rect l="l" t="t" r="r" b="b"/>
              <a:pathLst>
                <a:path w="4572" h="3248" extrusionOk="0">
                  <a:moveTo>
                    <a:pt x="1" y="0"/>
                  </a:moveTo>
                  <a:cubicBezTo>
                    <a:pt x="419" y="683"/>
                    <a:pt x="1771" y="2342"/>
                    <a:pt x="2426" y="3094"/>
                  </a:cubicBezTo>
                  <a:lnTo>
                    <a:pt x="2551" y="3247"/>
                  </a:lnTo>
                  <a:lnTo>
                    <a:pt x="2593" y="3052"/>
                  </a:lnTo>
                  <a:cubicBezTo>
                    <a:pt x="2663" y="2606"/>
                    <a:pt x="2732" y="2174"/>
                    <a:pt x="2802" y="1742"/>
                  </a:cubicBezTo>
                  <a:lnTo>
                    <a:pt x="4516" y="3052"/>
                  </a:lnTo>
                  <a:lnTo>
                    <a:pt x="4572" y="3094"/>
                  </a:lnTo>
                  <a:lnTo>
                    <a:pt x="3025" y="56"/>
                  </a:lnTo>
                  <a:cubicBezTo>
                    <a:pt x="2913" y="516"/>
                    <a:pt x="2816" y="962"/>
                    <a:pt x="2718" y="1422"/>
                  </a:cubicBezTo>
                  <a:cubicBezTo>
                    <a:pt x="2621" y="1882"/>
                    <a:pt x="2537" y="2342"/>
                    <a:pt x="2454" y="2802"/>
                  </a:cubicBezTo>
                  <a:cubicBezTo>
                    <a:pt x="1882" y="2077"/>
                    <a:pt x="461" y="488"/>
                    <a:pt x="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51"/>
            <p:cNvSpPr/>
            <p:nvPr/>
          </p:nvSpPr>
          <p:spPr>
            <a:xfrm>
              <a:off x="3696050" y="2754525"/>
              <a:ext cx="114300" cy="81200"/>
            </a:xfrm>
            <a:custGeom>
              <a:avLst/>
              <a:gdLst/>
              <a:ahLst/>
              <a:cxnLst/>
              <a:rect l="l" t="t" r="r" b="b"/>
              <a:pathLst>
                <a:path w="4572" h="3248" extrusionOk="0">
                  <a:moveTo>
                    <a:pt x="4572" y="0"/>
                  </a:moveTo>
                  <a:lnTo>
                    <a:pt x="4572" y="0"/>
                  </a:lnTo>
                  <a:cubicBezTo>
                    <a:pt x="4112" y="488"/>
                    <a:pt x="2691" y="2077"/>
                    <a:pt x="2119" y="2802"/>
                  </a:cubicBezTo>
                  <a:cubicBezTo>
                    <a:pt x="2036" y="2342"/>
                    <a:pt x="1952" y="1868"/>
                    <a:pt x="1854" y="1408"/>
                  </a:cubicBezTo>
                  <a:cubicBezTo>
                    <a:pt x="1757" y="962"/>
                    <a:pt x="1659" y="502"/>
                    <a:pt x="1548" y="56"/>
                  </a:cubicBezTo>
                  <a:lnTo>
                    <a:pt x="1" y="3080"/>
                  </a:lnTo>
                  <a:lnTo>
                    <a:pt x="1" y="3094"/>
                  </a:lnTo>
                  <a:lnTo>
                    <a:pt x="1771" y="1742"/>
                  </a:lnTo>
                  <a:cubicBezTo>
                    <a:pt x="1840" y="2174"/>
                    <a:pt x="1910" y="2606"/>
                    <a:pt x="1980" y="3052"/>
                  </a:cubicBezTo>
                  <a:lnTo>
                    <a:pt x="2008" y="3247"/>
                  </a:lnTo>
                  <a:lnTo>
                    <a:pt x="2133" y="3094"/>
                  </a:lnTo>
                  <a:cubicBezTo>
                    <a:pt x="2802" y="2342"/>
                    <a:pt x="4154" y="683"/>
                    <a:pt x="457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0" name="Google Shape;650;p51"/>
          <p:cNvGrpSpPr/>
          <p:nvPr/>
        </p:nvGrpSpPr>
        <p:grpSpPr>
          <a:xfrm>
            <a:off x="2132120" y="3482913"/>
            <a:ext cx="617435" cy="407980"/>
            <a:chOff x="2537950" y="2753475"/>
            <a:chExt cx="372825" cy="246350"/>
          </a:xfrm>
        </p:grpSpPr>
        <p:sp>
          <p:nvSpPr>
            <p:cNvPr id="651" name="Google Shape;651;p51"/>
            <p:cNvSpPr/>
            <p:nvPr/>
          </p:nvSpPr>
          <p:spPr>
            <a:xfrm>
              <a:off x="2537950" y="2753475"/>
              <a:ext cx="372825" cy="246350"/>
            </a:xfrm>
            <a:custGeom>
              <a:avLst/>
              <a:gdLst/>
              <a:ahLst/>
              <a:cxnLst/>
              <a:rect l="l" t="t" r="r" b="b"/>
              <a:pathLst>
                <a:path w="14913" h="9854" extrusionOk="0">
                  <a:moveTo>
                    <a:pt x="3178" y="1"/>
                  </a:moveTo>
                  <a:cubicBezTo>
                    <a:pt x="2370" y="126"/>
                    <a:pt x="1603" y="349"/>
                    <a:pt x="879" y="669"/>
                  </a:cubicBezTo>
                  <a:lnTo>
                    <a:pt x="1" y="9853"/>
                  </a:lnTo>
                  <a:lnTo>
                    <a:pt x="14912" y="9853"/>
                  </a:lnTo>
                  <a:lnTo>
                    <a:pt x="14034" y="669"/>
                  </a:lnTo>
                  <a:cubicBezTo>
                    <a:pt x="13324" y="363"/>
                    <a:pt x="12557" y="126"/>
                    <a:pt x="11763" y="1"/>
                  </a:cubicBezTo>
                  <a:cubicBezTo>
                    <a:pt x="11693" y="2314"/>
                    <a:pt x="9798" y="4167"/>
                    <a:pt x="7470" y="4167"/>
                  </a:cubicBezTo>
                  <a:cubicBezTo>
                    <a:pt x="5129" y="4167"/>
                    <a:pt x="3234" y="2314"/>
                    <a:pt x="31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51"/>
            <p:cNvSpPr/>
            <p:nvPr/>
          </p:nvSpPr>
          <p:spPr>
            <a:xfrm>
              <a:off x="2605900" y="2753475"/>
              <a:ext cx="237625" cy="116050"/>
            </a:xfrm>
            <a:custGeom>
              <a:avLst/>
              <a:gdLst/>
              <a:ahLst/>
              <a:cxnLst/>
              <a:rect l="l" t="t" r="r" b="b"/>
              <a:pathLst>
                <a:path w="9505" h="4642" extrusionOk="0">
                  <a:moveTo>
                    <a:pt x="460" y="1"/>
                  </a:moveTo>
                  <a:cubicBezTo>
                    <a:pt x="307" y="14"/>
                    <a:pt x="153" y="42"/>
                    <a:pt x="0" y="84"/>
                  </a:cubicBezTo>
                  <a:cubicBezTo>
                    <a:pt x="112" y="2648"/>
                    <a:pt x="2174" y="4641"/>
                    <a:pt x="4752" y="4641"/>
                  </a:cubicBezTo>
                  <a:cubicBezTo>
                    <a:pt x="7317" y="4641"/>
                    <a:pt x="9393" y="2648"/>
                    <a:pt x="9505" y="84"/>
                  </a:cubicBezTo>
                  <a:cubicBezTo>
                    <a:pt x="9351" y="56"/>
                    <a:pt x="9198" y="28"/>
                    <a:pt x="9045" y="1"/>
                  </a:cubicBezTo>
                  <a:cubicBezTo>
                    <a:pt x="8975" y="2314"/>
                    <a:pt x="7080" y="4167"/>
                    <a:pt x="4752" y="4167"/>
                  </a:cubicBezTo>
                  <a:cubicBezTo>
                    <a:pt x="2411" y="4167"/>
                    <a:pt x="516" y="2314"/>
                    <a:pt x="46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3" name="Google Shape;653;p51"/>
          <p:cNvSpPr/>
          <p:nvPr/>
        </p:nvSpPr>
        <p:spPr>
          <a:xfrm>
            <a:off x="1916575" y="1769481"/>
            <a:ext cx="1048436" cy="413777"/>
          </a:xfrm>
          <a:custGeom>
            <a:avLst/>
            <a:gdLst/>
            <a:ahLst/>
            <a:cxnLst/>
            <a:rect l="l" t="t" r="r" b="b"/>
            <a:pathLst>
              <a:path w="25323" h="9994" extrusionOk="0">
                <a:moveTo>
                  <a:pt x="9937" y="1"/>
                </a:moveTo>
                <a:cubicBezTo>
                  <a:pt x="4460" y="43"/>
                  <a:pt x="0" y="4530"/>
                  <a:pt x="0" y="9993"/>
                </a:cubicBezTo>
                <a:lnTo>
                  <a:pt x="25323" y="9993"/>
                </a:lnTo>
                <a:cubicBezTo>
                  <a:pt x="25323" y="4530"/>
                  <a:pt x="20877" y="43"/>
                  <a:pt x="15414" y="1"/>
                </a:cubicBezTo>
                <a:cubicBezTo>
                  <a:pt x="15414" y="1520"/>
                  <a:pt x="14187" y="2746"/>
                  <a:pt x="12668" y="2746"/>
                </a:cubicBezTo>
                <a:cubicBezTo>
                  <a:pt x="11163" y="2746"/>
                  <a:pt x="9937" y="1520"/>
                  <a:pt x="993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4" name="Google Shape;654;p51"/>
          <p:cNvSpPr/>
          <p:nvPr/>
        </p:nvSpPr>
        <p:spPr>
          <a:xfrm>
            <a:off x="3801234" y="2605085"/>
            <a:ext cx="555157" cy="356774"/>
          </a:xfrm>
          <a:custGeom>
            <a:avLst/>
            <a:gdLst/>
            <a:ahLst/>
            <a:cxnLst/>
            <a:rect l="l" t="t" r="r" b="b"/>
            <a:pathLst>
              <a:path w="14076" h="9046" extrusionOk="0">
                <a:moveTo>
                  <a:pt x="10813" y="0"/>
                </a:moveTo>
                <a:cubicBezTo>
                  <a:pt x="9582" y="0"/>
                  <a:pt x="8045" y="344"/>
                  <a:pt x="6494" y="655"/>
                </a:cubicBezTo>
                <a:cubicBezTo>
                  <a:pt x="4265" y="1115"/>
                  <a:pt x="1951" y="1255"/>
                  <a:pt x="1045" y="2314"/>
                </a:cubicBezTo>
                <a:cubicBezTo>
                  <a:pt x="0" y="3526"/>
                  <a:pt x="1282" y="9003"/>
                  <a:pt x="1282" y="9003"/>
                </a:cubicBezTo>
                <a:lnTo>
                  <a:pt x="2453" y="5742"/>
                </a:lnTo>
                <a:cubicBezTo>
                  <a:pt x="2592" y="5380"/>
                  <a:pt x="2829" y="5073"/>
                  <a:pt x="3136" y="4850"/>
                </a:cubicBezTo>
                <a:cubicBezTo>
                  <a:pt x="3425" y="4654"/>
                  <a:pt x="3765" y="4558"/>
                  <a:pt x="4109" y="4558"/>
                </a:cubicBezTo>
                <a:cubicBezTo>
                  <a:pt x="4278" y="4558"/>
                  <a:pt x="4448" y="4581"/>
                  <a:pt x="4613" y="4627"/>
                </a:cubicBezTo>
                <a:lnTo>
                  <a:pt x="7247" y="5338"/>
                </a:lnTo>
                <a:lnTo>
                  <a:pt x="9337" y="4683"/>
                </a:lnTo>
                <a:cubicBezTo>
                  <a:pt x="9524" y="4624"/>
                  <a:pt x="9716" y="4595"/>
                  <a:pt x="9905" y="4595"/>
                </a:cubicBezTo>
                <a:cubicBezTo>
                  <a:pt x="10651" y="4595"/>
                  <a:pt x="11367" y="5034"/>
                  <a:pt x="11623" y="5756"/>
                </a:cubicBezTo>
                <a:cubicBezTo>
                  <a:pt x="11637" y="5826"/>
                  <a:pt x="11651" y="5882"/>
                  <a:pt x="11665" y="5937"/>
                </a:cubicBezTo>
                <a:lnTo>
                  <a:pt x="12445" y="9045"/>
                </a:lnTo>
                <a:cubicBezTo>
                  <a:pt x="12445" y="9045"/>
                  <a:pt x="14076" y="2049"/>
                  <a:pt x="12933" y="725"/>
                </a:cubicBezTo>
                <a:cubicBezTo>
                  <a:pt x="12475" y="190"/>
                  <a:pt x="11729" y="0"/>
                  <a:pt x="1081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5" name="Google Shape;655;p51"/>
          <p:cNvGrpSpPr/>
          <p:nvPr/>
        </p:nvGrpSpPr>
        <p:grpSpPr>
          <a:xfrm>
            <a:off x="3786384" y="1818628"/>
            <a:ext cx="584856" cy="315481"/>
            <a:chOff x="1638375" y="1628850"/>
            <a:chExt cx="370725" cy="199975"/>
          </a:xfrm>
        </p:grpSpPr>
        <p:sp>
          <p:nvSpPr>
            <p:cNvPr id="656" name="Google Shape;656;p51"/>
            <p:cNvSpPr/>
            <p:nvPr/>
          </p:nvSpPr>
          <p:spPr>
            <a:xfrm>
              <a:off x="1638375" y="1628850"/>
              <a:ext cx="370725" cy="199975"/>
            </a:xfrm>
            <a:custGeom>
              <a:avLst/>
              <a:gdLst/>
              <a:ahLst/>
              <a:cxnLst/>
              <a:rect l="l" t="t" r="r" b="b"/>
              <a:pathLst>
                <a:path w="14829" h="7999" extrusionOk="0">
                  <a:moveTo>
                    <a:pt x="9069" y="1"/>
                  </a:moveTo>
                  <a:cubicBezTo>
                    <a:pt x="6107" y="1"/>
                    <a:pt x="1941" y="936"/>
                    <a:pt x="362" y="5058"/>
                  </a:cubicBezTo>
                  <a:cubicBezTo>
                    <a:pt x="0" y="6006"/>
                    <a:pt x="1533" y="7999"/>
                    <a:pt x="1533" y="7999"/>
                  </a:cubicBezTo>
                  <a:cubicBezTo>
                    <a:pt x="1533" y="7999"/>
                    <a:pt x="2801" y="7636"/>
                    <a:pt x="4697" y="5685"/>
                  </a:cubicBezTo>
                  <a:cubicBezTo>
                    <a:pt x="6439" y="3894"/>
                    <a:pt x="8072" y="3239"/>
                    <a:pt x="9602" y="3239"/>
                  </a:cubicBezTo>
                  <a:cubicBezTo>
                    <a:pt x="10262" y="3239"/>
                    <a:pt x="10903" y="3361"/>
                    <a:pt x="11525" y="3567"/>
                  </a:cubicBezTo>
                  <a:cubicBezTo>
                    <a:pt x="12069" y="4375"/>
                    <a:pt x="12431" y="5337"/>
                    <a:pt x="12515" y="6354"/>
                  </a:cubicBezTo>
                  <a:cubicBezTo>
                    <a:pt x="12529" y="6521"/>
                    <a:pt x="12696" y="7999"/>
                    <a:pt x="12696" y="7999"/>
                  </a:cubicBezTo>
                  <a:cubicBezTo>
                    <a:pt x="13003" y="7497"/>
                    <a:pt x="13253" y="7023"/>
                    <a:pt x="13908" y="5922"/>
                  </a:cubicBezTo>
                  <a:cubicBezTo>
                    <a:pt x="14828" y="4361"/>
                    <a:pt x="11734" y="2048"/>
                    <a:pt x="11734" y="2048"/>
                  </a:cubicBezTo>
                  <a:cubicBezTo>
                    <a:pt x="11595" y="1281"/>
                    <a:pt x="11623" y="97"/>
                    <a:pt x="9658" y="13"/>
                  </a:cubicBezTo>
                  <a:cubicBezTo>
                    <a:pt x="9468" y="5"/>
                    <a:pt x="9271" y="1"/>
                    <a:pt x="906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51"/>
            <p:cNvSpPr/>
            <p:nvPr/>
          </p:nvSpPr>
          <p:spPr>
            <a:xfrm>
              <a:off x="1926150" y="1680025"/>
              <a:ext cx="12225" cy="38000"/>
            </a:xfrm>
            <a:custGeom>
              <a:avLst/>
              <a:gdLst/>
              <a:ahLst/>
              <a:cxnLst/>
              <a:rect l="l" t="t" r="r" b="b"/>
              <a:pathLst>
                <a:path w="489" h="1520" extrusionOk="0">
                  <a:moveTo>
                    <a:pt x="209" y="1"/>
                  </a:moveTo>
                  <a:cubicBezTo>
                    <a:pt x="279" y="252"/>
                    <a:pt x="279" y="516"/>
                    <a:pt x="251" y="781"/>
                  </a:cubicBezTo>
                  <a:cubicBezTo>
                    <a:pt x="223" y="1032"/>
                    <a:pt x="140" y="1283"/>
                    <a:pt x="0" y="1506"/>
                  </a:cubicBezTo>
                  <a:lnTo>
                    <a:pt x="14" y="1520"/>
                  </a:lnTo>
                  <a:cubicBezTo>
                    <a:pt x="154" y="1450"/>
                    <a:pt x="265" y="1339"/>
                    <a:pt x="335" y="1213"/>
                  </a:cubicBezTo>
                  <a:cubicBezTo>
                    <a:pt x="418" y="1088"/>
                    <a:pt x="460" y="948"/>
                    <a:pt x="474" y="809"/>
                  </a:cubicBezTo>
                  <a:cubicBezTo>
                    <a:pt x="488" y="670"/>
                    <a:pt x="488" y="516"/>
                    <a:pt x="446" y="377"/>
                  </a:cubicBezTo>
                  <a:cubicBezTo>
                    <a:pt x="418" y="238"/>
                    <a:pt x="349" y="112"/>
                    <a:pt x="237" y="1"/>
                  </a:cubicBezTo>
                  <a:close/>
                </a:path>
              </a:pathLst>
            </a:custGeom>
            <a:solidFill>
              <a:srgbClr val="1251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8" name="Google Shape;658;p51"/>
          <p:cNvSpPr/>
          <p:nvPr/>
        </p:nvSpPr>
        <p:spPr>
          <a:xfrm>
            <a:off x="3826515" y="3497457"/>
            <a:ext cx="504595" cy="295721"/>
          </a:xfrm>
          <a:custGeom>
            <a:avLst/>
            <a:gdLst/>
            <a:ahLst/>
            <a:cxnLst/>
            <a:rect l="l" t="t" r="r" b="b"/>
            <a:pathLst>
              <a:path w="12794" h="7498" extrusionOk="0">
                <a:moveTo>
                  <a:pt x="5440" y="1"/>
                </a:moveTo>
                <a:cubicBezTo>
                  <a:pt x="3859" y="1"/>
                  <a:pt x="3328" y="980"/>
                  <a:pt x="3150" y="1728"/>
                </a:cubicBezTo>
                <a:cubicBezTo>
                  <a:pt x="2397" y="1923"/>
                  <a:pt x="530" y="2578"/>
                  <a:pt x="167" y="4487"/>
                </a:cubicBezTo>
                <a:cubicBezTo>
                  <a:pt x="0" y="5365"/>
                  <a:pt x="781" y="7497"/>
                  <a:pt x="781" y="7497"/>
                </a:cubicBezTo>
                <a:cubicBezTo>
                  <a:pt x="781" y="7497"/>
                  <a:pt x="2523" y="6159"/>
                  <a:pt x="3150" y="2675"/>
                </a:cubicBezTo>
                <a:cubicBezTo>
                  <a:pt x="3178" y="3414"/>
                  <a:pt x="3429" y="5379"/>
                  <a:pt x="5575" y="5867"/>
                </a:cubicBezTo>
                <a:lnTo>
                  <a:pt x="3693" y="3163"/>
                </a:lnTo>
                <a:lnTo>
                  <a:pt x="3693" y="3163"/>
                </a:lnTo>
                <a:cubicBezTo>
                  <a:pt x="4989" y="4292"/>
                  <a:pt x="8237" y="6814"/>
                  <a:pt x="11944" y="7497"/>
                </a:cubicBezTo>
                <a:cubicBezTo>
                  <a:pt x="11944" y="7497"/>
                  <a:pt x="12794" y="5686"/>
                  <a:pt x="12515" y="4278"/>
                </a:cubicBezTo>
                <a:cubicBezTo>
                  <a:pt x="12153" y="2536"/>
                  <a:pt x="10132" y="850"/>
                  <a:pt x="6369" y="97"/>
                </a:cubicBezTo>
                <a:cubicBezTo>
                  <a:pt x="6025" y="31"/>
                  <a:pt x="5716" y="1"/>
                  <a:pt x="5440" y="1"/>
                </a:cubicBezTo>
                <a:close/>
              </a:path>
            </a:pathLst>
          </a:custGeom>
          <a:solidFill>
            <a:srgbClr val="E6B85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9" name="Google Shape;659;p51"/>
          <p:cNvGrpSpPr/>
          <p:nvPr/>
        </p:nvGrpSpPr>
        <p:grpSpPr>
          <a:xfrm>
            <a:off x="5144502" y="2055856"/>
            <a:ext cx="267671" cy="69796"/>
            <a:chOff x="2303475" y="3360750"/>
            <a:chExt cx="163075" cy="42525"/>
          </a:xfrm>
        </p:grpSpPr>
        <p:sp>
          <p:nvSpPr>
            <p:cNvPr id="660" name="Google Shape;660;p51"/>
            <p:cNvSpPr/>
            <p:nvPr/>
          </p:nvSpPr>
          <p:spPr>
            <a:xfrm>
              <a:off x="2303475" y="3360750"/>
              <a:ext cx="33125" cy="42525"/>
            </a:xfrm>
            <a:custGeom>
              <a:avLst/>
              <a:gdLst/>
              <a:ahLst/>
              <a:cxnLst/>
              <a:rect l="l" t="t" r="r" b="b"/>
              <a:pathLst>
                <a:path w="1325" h="1701" extrusionOk="0">
                  <a:moveTo>
                    <a:pt x="1032" y="0"/>
                  </a:moveTo>
                  <a:cubicBezTo>
                    <a:pt x="864" y="0"/>
                    <a:pt x="725" y="140"/>
                    <a:pt x="725" y="307"/>
                  </a:cubicBezTo>
                  <a:lnTo>
                    <a:pt x="725" y="1143"/>
                  </a:lnTo>
                  <a:lnTo>
                    <a:pt x="0" y="655"/>
                  </a:lnTo>
                  <a:lnTo>
                    <a:pt x="0" y="655"/>
                  </a:lnTo>
                  <a:cubicBezTo>
                    <a:pt x="0" y="656"/>
                    <a:pt x="14" y="1046"/>
                    <a:pt x="335" y="1269"/>
                  </a:cubicBezTo>
                  <a:cubicBezTo>
                    <a:pt x="446" y="1338"/>
                    <a:pt x="586" y="1366"/>
                    <a:pt x="725" y="1380"/>
                  </a:cubicBezTo>
                  <a:lnTo>
                    <a:pt x="725" y="1394"/>
                  </a:lnTo>
                  <a:cubicBezTo>
                    <a:pt x="725" y="1561"/>
                    <a:pt x="864" y="1701"/>
                    <a:pt x="1032" y="1701"/>
                  </a:cubicBezTo>
                  <a:cubicBezTo>
                    <a:pt x="1199" y="1701"/>
                    <a:pt x="1324" y="1561"/>
                    <a:pt x="1324" y="1394"/>
                  </a:cubicBezTo>
                  <a:lnTo>
                    <a:pt x="1324" y="307"/>
                  </a:lnTo>
                  <a:cubicBezTo>
                    <a:pt x="1324" y="140"/>
                    <a:pt x="1199" y="0"/>
                    <a:pt x="1032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51"/>
            <p:cNvSpPr/>
            <p:nvPr/>
          </p:nvSpPr>
          <p:spPr>
            <a:xfrm>
              <a:off x="2433425" y="3360750"/>
              <a:ext cx="33125" cy="42525"/>
            </a:xfrm>
            <a:custGeom>
              <a:avLst/>
              <a:gdLst/>
              <a:ahLst/>
              <a:cxnLst/>
              <a:rect l="l" t="t" r="r" b="b"/>
              <a:pathLst>
                <a:path w="1325" h="1701" extrusionOk="0">
                  <a:moveTo>
                    <a:pt x="293" y="0"/>
                  </a:moveTo>
                  <a:cubicBezTo>
                    <a:pt x="126" y="0"/>
                    <a:pt x="1" y="140"/>
                    <a:pt x="1" y="307"/>
                  </a:cubicBezTo>
                  <a:lnTo>
                    <a:pt x="1" y="1394"/>
                  </a:lnTo>
                  <a:cubicBezTo>
                    <a:pt x="1" y="1561"/>
                    <a:pt x="126" y="1701"/>
                    <a:pt x="293" y="1701"/>
                  </a:cubicBezTo>
                  <a:cubicBezTo>
                    <a:pt x="461" y="1701"/>
                    <a:pt x="600" y="1561"/>
                    <a:pt x="600" y="1394"/>
                  </a:cubicBezTo>
                  <a:lnTo>
                    <a:pt x="600" y="1380"/>
                  </a:lnTo>
                  <a:cubicBezTo>
                    <a:pt x="739" y="1366"/>
                    <a:pt x="879" y="1338"/>
                    <a:pt x="990" y="1269"/>
                  </a:cubicBezTo>
                  <a:cubicBezTo>
                    <a:pt x="1311" y="1046"/>
                    <a:pt x="1325" y="656"/>
                    <a:pt x="1325" y="655"/>
                  </a:cubicBezTo>
                  <a:lnTo>
                    <a:pt x="1325" y="655"/>
                  </a:lnTo>
                  <a:lnTo>
                    <a:pt x="600" y="1143"/>
                  </a:lnTo>
                  <a:lnTo>
                    <a:pt x="600" y="307"/>
                  </a:lnTo>
                  <a:cubicBezTo>
                    <a:pt x="600" y="140"/>
                    <a:pt x="461" y="0"/>
                    <a:pt x="293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2" name="Google Shape;662;p51"/>
          <p:cNvSpPr/>
          <p:nvPr/>
        </p:nvSpPr>
        <p:spPr>
          <a:xfrm>
            <a:off x="5206794" y="3710693"/>
            <a:ext cx="143581" cy="60359"/>
          </a:xfrm>
          <a:custGeom>
            <a:avLst/>
            <a:gdLst/>
            <a:ahLst/>
            <a:cxnLst/>
            <a:rect l="l" t="t" r="r" b="b"/>
            <a:pathLst>
              <a:path w="3499" h="1471" extrusionOk="0">
                <a:moveTo>
                  <a:pt x="192" y="0"/>
                </a:moveTo>
                <a:cubicBezTo>
                  <a:pt x="175" y="0"/>
                  <a:pt x="157" y="3"/>
                  <a:pt x="140" y="8"/>
                </a:cubicBezTo>
                <a:cubicBezTo>
                  <a:pt x="43" y="35"/>
                  <a:pt x="1" y="133"/>
                  <a:pt x="29" y="217"/>
                </a:cubicBezTo>
                <a:cubicBezTo>
                  <a:pt x="154" y="676"/>
                  <a:pt x="642" y="1108"/>
                  <a:pt x="1269" y="1318"/>
                </a:cubicBezTo>
                <a:cubicBezTo>
                  <a:pt x="1534" y="1415"/>
                  <a:pt x="1813" y="1471"/>
                  <a:pt x="2091" y="1471"/>
                </a:cubicBezTo>
                <a:cubicBezTo>
                  <a:pt x="2551" y="1471"/>
                  <a:pt x="3011" y="1318"/>
                  <a:pt x="3401" y="1053"/>
                </a:cubicBezTo>
                <a:cubicBezTo>
                  <a:pt x="3485" y="997"/>
                  <a:pt x="3499" y="885"/>
                  <a:pt x="3443" y="802"/>
                </a:cubicBezTo>
                <a:cubicBezTo>
                  <a:pt x="3408" y="758"/>
                  <a:pt x="3350" y="730"/>
                  <a:pt x="3295" y="730"/>
                </a:cubicBezTo>
                <a:cubicBezTo>
                  <a:pt x="3263" y="730"/>
                  <a:pt x="3232" y="740"/>
                  <a:pt x="3206" y="760"/>
                </a:cubicBezTo>
                <a:cubicBezTo>
                  <a:pt x="2871" y="998"/>
                  <a:pt x="2485" y="1119"/>
                  <a:pt x="2084" y="1119"/>
                </a:cubicBezTo>
                <a:cubicBezTo>
                  <a:pt x="1853" y="1119"/>
                  <a:pt x="1616" y="1079"/>
                  <a:pt x="1380" y="997"/>
                </a:cubicBezTo>
                <a:cubicBezTo>
                  <a:pt x="865" y="816"/>
                  <a:pt x="461" y="467"/>
                  <a:pt x="363" y="119"/>
                </a:cubicBezTo>
                <a:cubicBezTo>
                  <a:pt x="340" y="50"/>
                  <a:pt x="270" y="0"/>
                  <a:pt x="19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663;p51"/>
          <p:cNvSpPr/>
          <p:nvPr/>
        </p:nvSpPr>
        <p:spPr>
          <a:xfrm>
            <a:off x="5201658" y="3448291"/>
            <a:ext cx="153840" cy="41648"/>
          </a:xfrm>
          <a:custGeom>
            <a:avLst/>
            <a:gdLst/>
            <a:ahLst/>
            <a:cxnLst/>
            <a:rect l="l" t="t" r="r" b="b"/>
            <a:pathLst>
              <a:path w="3749" h="1015" extrusionOk="0">
                <a:moveTo>
                  <a:pt x="0" y="0"/>
                </a:moveTo>
                <a:cubicBezTo>
                  <a:pt x="265" y="676"/>
                  <a:pt x="1070" y="1014"/>
                  <a:pt x="1875" y="1014"/>
                </a:cubicBezTo>
                <a:cubicBezTo>
                  <a:pt x="2679" y="1014"/>
                  <a:pt x="3484" y="676"/>
                  <a:pt x="37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4" name="Google Shape;664;p51"/>
          <p:cNvGrpSpPr/>
          <p:nvPr/>
        </p:nvGrpSpPr>
        <p:grpSpPr>
          <a:xfrm>
            <a:off x="5171954" y="2337215"/>
            <a:ext cx="208212" cy="69222"/>
            <a:chOff x="2320200" y="3532175"/>
            <a:chExt cx="126850" cy="42175"/>
          </a:xfrm>
        </p:grpSpPr>
        <p:sp>
          <p:nvSpPr>
            <p:cNvPr id="665" name="Google Shape;665;p51"/>
            <p:cNvSpPr/>
            <p:nvPr/>
          </p:nvSpPr>
          <p:spPr>
            <a:xfrm>
              <a:off x="2320200" y="3532175"/>
              <a:ext cx="15000" cy="42175"/>
            </a:xfrm>
            <a:custGeom>
              <a:avLst/>
              <a:gdLst/>
              <a:ahLst/>
              <a:cxnLst/>
              <a:rect l="l" t="t" r="r" b="b"/>
              <a:pathLst>
                <a:path w="600" h="1687" extrusionOk="0">
                  <a:moveTo>
                    <a:pt x="307" y="0"/>
                  </a:moveTo>
                  <a:cubicBezTo>
                    <a:pt x="140" y="0"/>
                    <a:pt x="0" y="126"/>
                    <a:pt x="0" y="293"/>
                  </a:cubicBezTo>
                  <a:lnTo>
                    <a:pt x="0" y="1380"/>
                  </a:lnTo>
                  <a:cubicBezTo>
                    <a:pt x="0" y="1547"/>
                    <a:pt x="140" y="1686"/>
                    <a:pt x="307" y="1686"/>
                  </a:cubicBezTo>
                  <a:cubicBezTo>
                    <a:pt x="460" y="1686"/>
                    <a:pt x="600" y="1547"/>
                    <a:pt x="600" y="1380"/>
                  </a:cubicBezTo>
                  <a:lnTo>
                    <a:pt x="600" y="293"/>
                  </a:lnTo>
                  <a:cubicBezTo>
                    <a:pt x="600" y="126"/>
                    <a:pt x="460" y="0"/>
                    <a:pt x="307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51"/>
            <p:cNvSpPr/>
            <p:nvPr/>
          </p:nvSpPr>
          <p:spPr>
            <a:xfrm>
              <a:off x="2432025" y="3532175"/>
              <a:ext cx="15025" cy="42175"/>
            </a:xfrm>
            <a:custGeom>
              <a:avLst/>
              <a:gdLst/>
              <a:ahLst/>
              <a:cxnLst/>
              <a:rect l="l" t="t" r="r" b="b"/>
              <a:pathLst>
                <a:path w="601" h="1687" extrusionOk="0">
                  <a:moveTo>
                    <a:pt x="294" y="0"/>
                  </a:moveTo>
                  <a:cubicBezTo>
                    <a:pt x="126" y="0"/>
                    <a:pt x="1" y="126"/>
                    <a:pt x="1" y="293"/>
                  </a:cubicBezTo>
                  <a:lnTo>
                    <a:pt x="1" y="1380"/>
                  </a:lnTo>
                  <a:cubicBezTo>
                    <a:pt x="1" y="1547"/>
                    <a:pt x="126" y="1686"/>
                    <a:pt x="294" y="1686"/>
                  </a:cubicBezTo>
                  <a:cubicBezTo>
                    <a:pt x="461" y="1686"/>
                    <a:pt x="600" y="1547"/>
                    <a:pt x="600" y="1380"/>
                  </a:cubicBezTo>
                  <a:lnTo>
                    <a:pt x="600" y="293"/>
                  </a:lnTo>
                  <a:cubicBezTo>
                    <a:pt x="600" y="126"/>
                    <a:pt x="461" y="0"/>
                    <a:pt x="294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7" name="Google Shape;667;p51"/>
          <p:cNvGrpSpPr/>
          <p:nvPr/>
        </p:nvGrpSpPr>
        <p:grpSpPr>
          <a:xfrm>
            <a:off x="5125626" y="2573358"/>
            <a:ext cx="305998" cy="72094"/>
            <a:chOff x="2291975" y="3676050"/>
            <a:chExt cx="186425" cy="43925"/>
          </a:xfrm>
        </p:grpSpPr>
        <p:sp>
          <p:nvSpPr>
            <p:cNvPr id="668" name="Google Shape;668;p51"/>
            <p:cNvSpPr/>
            <p:nvPr/>
          </p:nvSpPr>
          <p:spPr>
            <a:xfrm>
              <a:off x="2452950" y="3694875"/>
              <a:ext cx="25450" cy="18225"/>
            </a:xfrm>
            <a:custGeom>
              <a:avLst/>
              <a:gdLst/>
              <a:ahLst/>
              <a:cxnLst/>
              <a:rect l="l" t="t" r="r" b="b"/>
              <a:pathLst>
                <a:path w="1018" h="729" extrusionOk="0">
                  <a:moveTo>
                    <a:pt x="1017" y="0"/>
                  </a:moveTo>
                  <a:lnTo>
                    <a:pt x="0" y="697"/>
                  </a:lnTo>
                  <a:cubicBezTo>
                    <a:pt x="76" y="717"/>
                    <a:pt x="158" y="728"/>
                    <a:pt x="243" y="728"/>
                  </a:cubicBezTo>
                  <a:cubicBezTo>
                    <a:pt x="393" y="728"/>
                    <a:pt x="549" y="694"/>
                    <a:pt x="683" y="614"/>
                  </a:cubicBezTo>
                  <a:cubicBezTo>
                    <a:pt x="1003" y="391"/>
                    <a:pt x="1017" y="0"/>
                    <a:pt x="1017" y="0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51"/>
            <p:cNvSpPr/>
            <p:nvPr/>
          </p:nvSpPr>
          <p:spPr>
            <a:xfrm>
              <a:off x="2422975" y="3676050"/>
              <a:ext cx="36600" cy="43925"/>
            </a:xfrm>
            <a:custGeom>
              <a:avLst/>
              <a:gdLst/>
              <a:ahLst/>
              <a:cxnLst/>
              <a:rect l="l" t="t" r="r" b="b"/>
              <a:pathLst>
                <a:path w="1464" h="1757" extrusionOk="0">
                  <a:moveTo>
                    <a:pt x="725" y="1"/>
                  </a:moveTo>
                  <a:cubicBezTo>
                    <a:pt x="321" y="1"/>
                    <a:pt x="1" y="363"/>
                    <a:pt x="1" y="823"/>
                  </a:cubicBezTo>
                  <a:lnTo>
                    <a:pt x="1" y="1590"/>
                  </a:lnTo>
                  <a:cubicBezTo>
                    <a:pt x="1" y="1687"/>
                    <a:pt x="70" y="1757"/>
                    <a:pt x="168" y="1757"/>
                  </a:cubicBezTo>
                  <a:cubicBezTo>
                    <a:pt x="265" y="1757"/>
                    <a:pt x="349" y="1687"/>
                    <a:pt x="349" y="1590"/>
                  </a:cubicBezTo>
                  <a:lnTo>
                    <a:pt x="349" y="823"/>
                  </a:lnTo>
                  <a:cubicBezTo>
                    <a:pt x="349" y="558"/>
                    <a:pt x="516" y="349"/>
                    <a:pt x="725" y="349"/>
                  </a:cubicBezTo>
                  <a:cubicBezTo>
                    <a:pt x="934" y="349"/>
                    <a:pt x="1115" y="558"/>
                    <a:pt x="1115" y="823"/>
                  </a:cubicBezTo>
                  <a:lnTo>
                    <a:pt x="1115" y="1590"/>
                  </a:lnTo>
                  <a:cubicBezTo>
                    <a:pt x="1115" y="1687"/>
                    <a:pt x="1199" y="1757"/>
                    <a:pt x="1297" y="1757"/>
                  </a:cubicBezTo>
                  <a:cubicBezTo>
                    <a:pt x="1394" y="1757"/>
                    <a:pt x="1464" y="1687"/>
                    <a:pt x="1464" y="1590"/>
                  </a:cubicBezTo>
                  <a:lnTo>
                    <a:pt x="1464" y="823"/>
                  </a:lnTo>
                  <a:cubicBezTo>
                    <a:pt x="1464" y="363"/>
                    <a:pt x="1129" y="1"/>
                    <a:pt x="725" y="1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51"/>
            <p:cNvSpPr/>
            <p:nvPr/>
          </p:nvSpPr>
          <p:spPr>
            <a:xfrm>
              <a:off x="2291975" y="3694875"/>
              <a:ext cx="25450" cy="18225"/>
            </a:xfrm>
            <a:custGeom>
              <a:avLst/>
              <a:gdLst/>
              <a:ahLst/>
              <a:cxnLst/>
              <a:rect l="l" t="t" r="r" b="b"/>
              <a:pathLst>
                <a:path w="1018" h="729" extrusionOk="0">
                  <a:moveTo>
                    <a:pt x="1" y="0"/>
                  </a:moveTo>
                  <a:cubicBezTo>
                    <a:pt x="1" y="0"/>
                    <a:pt x="14" y="391"/>
                    <a:pt x="335" y="614"/>
                  </a:cubicBezTo>
                  <a:cubicBezTo>
                    <a:pt x="469" y="694"/>
                    <a:pt x="625" y="728"/>
                    <a:pt x="775" y="728"/>
                  </a:cubicBezTo>
                  <a:cubicBezTo>
                    <a:pt x="860" y="728"/>
                    <a:pt x="942" y="717"/>
                    <a:pt x="1018" y="69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51"/>
            <p:cNvSpPr/>
            <p:nvPr/>
          </p:nvSpPr>
          <p:spPr>
            <a:xfrm>
              <a:off x="2310800" y="3676050"/>
              <a:ext cx="36600" cy="43925"/>
            </a:xfrm>
            <a:custGeom>
              <a:avLst/>
              <a:gdLst/>
              <a:ahLst/>
              <a:cxnLst/>
              <a:rect l="l" t="t" r="r" b="b"/>
              <a:pathLst>
                <a:path w="1464" h="1757" extrusionOk="0">
                  <a:moveTo>
                    <a:pt x="739" y="1"/>
                  </a:moveTo>
                  <a:cubicBezTo>
                    <a:pt x="321" y="1"/>
                    <a:pt x="0" y="363"/>
                    <a:pt x="0" y="823"/>
                  </a:cubicBezTo>
                  <a:lnTo>
                    <a:pt x="0" y="1590"/>
                  </a:lnTo>
                  <a:cubicBezTo>
                    <a:pt x="0" y="1687"/>
                    <a:pt x="70" y="1757"/>
                    <a:pt x="167" y="1757"/>
                  </a:cubicBezTo>
                  <a:cubicBezTo>
                    <a:pt x="265" y="1757"/>
                    <a:pt x="348" y="1687"/>
                    <a:pt x="348" y="1590"/>
                  </a:cubicBezTo>
                  <a:lnTo>
                    <a:pt x="348" y="823"/>
                  </a:lnTo>
                  <a:cubicBezTo>
                    <a:pt x="348" y="558"/>
                    <a:pt x="530" y="349"/>
                    <a:pt x="739" y="349"/>
                  </a:cubicBezTo>
                  <a:cubicBezTo>
                    <a:pt x="948" y="349"/>
                    <a:pt x="1115" y="558"/>
                    <a:pt x="1115" y="823"/>
                  </a:cubicBezTo>
                  <a:lnTo>
                    <a:pt x="1115" y="1590"/>
                  </a:lnTo>
                  <a:cubicBezTo>
                    <a:pt x="1115" y="1687"/>
                    <a:pt x="1199" y="1757"/>
                    <a:pt x="1296" y="1757"/>
                  </a:cubicBezTo>
                  <a:cubicBezTo>
                    <a:pt x="1394" y="1757"/>
                    <a:pt x="1463" y="1687"/>
                    <a:pt x="1463" y="1590"/>
                  </a:cubicBezTo>
                  <a:lnTo>
                    <a:pt x="1463" y="823"/>
                  </a:lnTo>
                  <a:cubicBezTo>
                    <a:pt x="1463" y="363"/>
                    <a:pt x="1143" y="1"/>
                    <a:pt x="739" y="1"/>
                  </a:cubicBezTo>
                  <a:close/>
                </a:path>
              </a:pathLst>
            </a:custGeom>
            <a:solidFill>
              <a:srgbClr val="60122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2" name="Google Shape;672;p51"/>
          <p:cNvGrpSpPr/>
          <p:nvPr/>
        </p:nvGrpSpPr>
        <p:grpSpPr>
          <a:xfrm>
            <a:off x="5203678" y="2866522"/>
            <a:ext cx="149860" cy="94375"/>
            <a:chOff x="845050" y="3465275"/>
            <a:chExt cx="91300" cy="57500"/>
          </a:xfrm>
        </p:grpSpPr>
        <p:sp>
          <p:nvSpPr>
            <p:cNvPr id="673" name="Google Shape;673;p51"/>
            <p:cNvSpPr/>
            <p:nvPr/>
          </p:nvSpPr>
          <p:spPr>
            <a:xfrm>
              <a:off x="845050" y="3465275"/>
              <a:ext cx="91300" cy="57500"/>
            </a:xfrm>
            <a:custGeom>
              <a:avLst/>
              <a:gdLst/>
              <a:ahLst/>
              <a:cxnLst/>
              <a:rect l="l" t="t" r="r" b="b"/>
              <a:pathLst>
                <a:path w="3652" h="2300" extrusionOk="0">
                  <a:moveTo>
                    <a:pt x="0" y="0"/>
                  </a:moveTo>
                  <a:lnTo>
                    <a:pt x="0" y="558"/>
                  </a:lnTo>
                  <a:cubicBezTo>
                    <a:pt x="0" y="1519"/>
                    <a:pt x="808" y="2300"/>
                    <a:pt x="1826" y="2300"/>
                  </a:cubicBezTo>
                  <a:cubicBezTo>
                    <a:pt x="2815" y="2300"/>
                    <a:pt x="3651" y="1519"/>
                    <a:pt x="3651" y="558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C453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51"/>
            <p:cNvSpPr/>
            <p:nvPr/>
          </p:nvSpPr>
          <p:spPr>
            <a:xfrm>
              <a:off x="845050" y="3465275"/>
              <a:ext cx="91300" cy="26150"/>
            </a:xfrm>
            <a:custGeom>
              <a:avLst/>
              <a:gdLst/>
              <a:ahLst/>
              <a:cxnLst/>
              <a:rect l="l" t="t" r="r" b="b"/>
              <a:pathLst>
                <a:path w="3652" h="1046" extrusionOk="0">
                  <a:moveTo>
                    <a:pt x="0" y="0"/>
                  </a:moveTo>
                  <a:lnTo>
                    <a:pt x="0" y="140"/>
                  </a:lnTo>
                  <a:cubicBezTo>
                    <a:pt x="404" y="683"/>
                    <a:pt x="1073" y="1046"/>
                    <a:pt x="1826" y="1046"/>
                  </a:cubicBezTo>
                  <a:cubicBezTo>
                    <a:pt x="2564" y="1046"/>
                    <a:pt x="3247" y="683"/>
                    <a:pt x="3651" y="140"/>
                  </a:cubicBezTo>
                  <a:lnTo>
                    <a:pt x="3651" y="0"/>
                  </a:lnTo>
                  <a:close/>
                </a:path>
              </a:pathLst>
            </a:custGeom>
            <a:solidFill>
              <a:srgbClr val="E6F2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5" name="Google Shape;675;p51"/>
          <p:cNvSpPr/>
          <p:nvPr/>
        </p:nvSpPr>
        <p:spPr>
          <a:xfrm>
            <a:off x="5201033" y="3157078"/>
            <a:ext cx="149901" cy="94990"/>
          </a:xfrm>
          <a:custGeom>
            <a:avLst/>
            <a:gdLst/>
            <a:ahLst/>
            <a:cxnLst/>
            <a:rect l="l" t="t" r="r" b="b"/>
            <a:pathLst>
              <a:path w="3653" h="2315" extrusionOk="0">
                <a:moveTo>
                  <a:pt x="1" y="1"/>
                </a:moveTo>
                <a:lnTo>
                  <a:pt x="1" y="572"/>
                </a:lnTo>
                <a:cubicBezTo>
                  <a:pt x="1" y="1534"/>
                  <a:pt x="823" y="2314"/>
                  <a:pt x="1826" y="2314"/>
                </a:cubicBezTo>
                <a:cubicBezTo>
                  <a:pt x="2830" y="2314"/>
                  <a:pt x="3652" y="1534"/>
                  <a:pt x="3652" y="572"/>
                </a:cubicBezTo>
                <a:lnTo>
                  <a:pt x="36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6" name="Google Shape;676;p51"/>
          <p:cNvGrpSpPr/>
          <p:nvPr/>
        </p:nvGrpSpPr>
        <p:grpSpPr>
          <a:xfrm>
            <a:off x="6230120" y="2234922"/>
            <a:ext cx="1048350" cy="1153984"/>
            <a:chOff x="4707125" y="3191425"/>
            <a:chExt cx="633100" cy="696850"/>
          </a:xfrm>
        </p:grpSpPr>
        <p:sp>
          <p:nvSpPr>
            <p:cNvPr id="677" name="Google Shape;677;p51"/>
            <p:cNvSpPr/>
            <p:nvPr/>
          </p:nvSpPr>
          <p:spPr>
            <a:xfrm>
              <a:off x="4707125" y="3191425"/>
              <a:ext cx="633100" cy="696850"/>
            </a:xfrm>
            <a:custGeom>
              <a:avLst/>
              <a:gdLst/>
              <a:ahLst/>
              <a:cxnLst/>
              <a:rect l="l" t="t" r="r" b="b"/>
              <a:pathLst>
                <a:path w="25324" h="27874" extrusionOk="0">
                  <a:moveTo>
                    <a:pt x="12655" y="0"/>
                  </a:moveTo>
                  <a:cubicBezTo>
                    <a:pt x="9575" y="0"/>
                    <a:pt x="7067" y="2523"/>
                    <a:pt x="7067" y="5589"/>
                  </a:cubicBezTo>
                  <a:lnTo>
                    <a:pt x="7067" y="6648"/>
                  </a:lnTo>
                  <a:cubicBezTo>
                    <a:pt x="6704" y="6455"/>
                    <a:pt x="6312" y="6355"/>
                    <a:pt x="5931" y="6355"/>
                  </a:cubicBezTo>
                  <a:cubicBezTo>
                    <a:pt x="5435" y="6355"/>
                    <a:pt x="4957" y="6524"/>
                    <a:pt x="4586" y="6871"/>
                  </a:cubicBezTo>
                  <a:cubicBezTo>
                    <a:pt x="3736" y="7665"/>
                    <a:pt x="3792" y="9087"/>
                    <a:pt x="4684" y="10049"/>
                  </a:cubicBezTo>
                  <a:cubicBezTo>
                    <a:pt x="5192" y="10589"/>
                    <a:pt x="5863" y="10872"/>
                    <a:pt x="6504" y="10872"/>
                  </a:cubicBezTo>
                  <a:cubicBezTo>
                    <a:pt x="6706" y="10872"/>
                    <a:pt x="6904" y="10844"/>
                    <a:pt x="7095" y="10787"/>
                  </a:cubicBezTo>
                  <a:cubicBezTo>
                    <a:pt x="7248" y="12710"/>
                    <a:pt x="8391" y="14369"/>
                    <a:pt x="10007" y="15247"/>
                  </a:cubicBezTo>
                  <a:lnTo>
                    <a:pt x="9979" y="16208"/>
                  </a:lnTo>
                  <a:lnTo>
                    <a:pt x="9924" y="17881"/>
                  </a:lnTo>
                  <a:lnTo>
                    <a:pt x="9868" y="17881"/>
                  </a:lnTo>
                  <a:cubicBezTo>
                    <a:pt x="9687" y="17881"/>
                    <a:pt x="9506" y="17895"/>
                    <a:pt x="9310" y="17909"/>
                  </a:cubicBezTo>
                  <a:cubicBezTo>
                    <a:pt x="9241" y="17909"/>
                    <a:pt x="9171" y="17923"/>
                    <a:pt x="9101" y="17923"/>
                  </a:cubicBezTo>
                  <a:cubicBezTo>
                    <a:pt x="8934" y="17936"/>
                    <a:pt x="8753" y="17964"/>
                    <a:pt x="8586" y="17978"/>
                  </a:cubicBezTo>
                  <a:cubicBezTo>
                    <a:pt x="8558" y="17992"/>
                    <a:pt x="8544" y="17992"/>
                    <a:pt x="8530" y="17992"/>
                  </a:cubicBezTo>
                  <a:cubicBezTo>
                    <a:pt x="3722" y="18703"/>
                    <a:pt x="1" y="22870"/>
                    <a:pt x="1" y="27873"/>
                  </a:cubicBezTo>
                  <a:lnTo>
                    <a:pt x="25323" y="27873"/>
                  </a:lnTo>
                  <a:cubicBezTo>
                    <a:pt x="25323" y="22870"/>
                    <a:pt x="21588" y="18689"/>
                    <a:pt x="16766" y="17992"/>
                  </a:cubicBezTo>
                  <a:cubicBezTo>
                    <a:pt x="16766" y="17992"/>
                    <a:pt x="16766" y="17978"/>
                    <a:pt x="16766" y="17978"/>
                  </a:cubicBezTo>
                  <a:lnTo>
                    <a:pt x="16669" y="17978"/>
                  </a:lnTo>
                  <a:cubicBezTo>
                    <a:pt x="16516" y="17950"/>
                    <a:pt x="16362" y="17936"/>
                    <a:pt x="16195" y="17923"/>
                  </a:cubicBezTo>
                  <a:cubicBezTo>
                    <a:pt x="16139" y="17923"/>
                    <a:pt x="16083" y="17909"/>
                    <a:pt x="16028" y="17909"/>
                  </a:cubicBezTo>
                  <a:cubicBezTo>
                    <a:pt x="15833" y="17895"/>
                    <a:pt x="15638" y="17881"/>
                    <a:pt x="15456" y="17881"/>
                  </a:cubicBezTo>
                  <a:lnTo>
                    <a:pt x="15415" y="17881"/>
                  </a:lnTo>
                  <a:cubicBezTo>
                    <a:pt x="15415" y="17909"/>
                    <a:pt x="15401" y="17936"/>
                    <a:pt x="15401" y="17964"/>
                  </a:cubicBezTo>
                  <a:lnTo>
                    <a:pt x="15345" y="16208"/>
                  </a:lnTo>
                  <a:lnTo>
                    <a:pt x="15317" y="15233"/>
                  </a:lnTo>
                  <a:cubicBezTo>
                    <a:pt x="16920" y="14355"/>
                    <a:pt x="18049" y="12710"/>
                    <a:pt x="18216" y="10787"/>
                  </a:cubicBezTo>
                  <a:cubicBezTo>
                    <a:pt x="18402" y="10844"/>
                    <a:pt x="18599" y="10872"/>
                    <a:pt x="18799" y="10872"/>
                  </a:cubicBezTo>
                  <a:cubicBezTo>
                    <a:pt x="19434" y="10872"/>
                    <a:pt x="20104" y="10589"/>
                    <a:pt x="20613" y="10049"/>
                  </a:cubicBezTo>
                  <a:cubicBezTo>
                    <a:pt x="21519" y="9087"/>
                    <a:pt x="21560" y="7665"/>
                    <a:pt x="20710" y="6871"/>
                  </a:cubicBezTo>
                  <a:cubicBezTo>
                    <a:pt x="20340" y="6524"/>
                    <a:pt x="19862" y="6355"/>
                    <a:pt x="19365" y="6355"/>
                  </a:cubicBezTo>
                  <a:cubicBezTo>
                    <a:pt x="18984" y="6355"/>
                    <a:pt x="18593" y="6455"/>
                    <a:pt x="18230" y="6648"/>
                  </a:cubicBezTo>
                  <a:lnTo>
                    <a:pt x="18230" y="5589"/>
                  </a:lnTo>
                  <a:cubicBezTo>
                    <a:pt x="18230" y="2523"/>
                    <a:pt x="15721" y="0"/>
                    <a:pt x="12655" y="0"/>
                  </a:cubicBezTo>
                  <a:close/>
                </a:path>
              </a:pathLst>
            </a:custGeom>
            <a:solidFill>
              <a:srgbClr val="C07F6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51"/>
            <p:cNvSpPr/>
            <p:nvPr/>
          </p:nvSpPr>
          <p:spPr>
            <a:xfrm>
              <a:off x="5030450" y="3390675"/>
              <a:ext cx="26850" cy="70450"/>
            </a:xfrm>
            <a:custGeom>
              <a:avLst/>
              <a:gdLst/>
              <a:ahLst/>
              <a:cxnLst/>
              <a:rect l="l" t="t" r="r" b="b"/>
              <a:pathLst>
                <a:path w="1074" h="2818" extrusionOk="0">
                  <a:moveTo>
                    <a:pt x="352" y="0"/>
                  </a:moveTo>
                  <a:cubicBezTo>
                    <a:pt x="266" y="0"/>
                    <a:pt x="195" y="66"/>
                    <a:pt x="182" y="155"/>
                  </a:cubicBezTo>
                  <a:cubicBezTo>
                    <a:pt x="168" y="197"/>
                    <a:pt x="1" y="1340"/>
                    <a:pt x="642" y="1995"/>
                  </a:cubicBezTo>
                  <a:lnTo>
                    <a:pt x="112" y="2524"/>
                  </a:lnTo>
                  <a:cubicBezTo>
                    <a:pt x="43" y="2594"/>
                    <a:pt x="43" y="2706"/>
                    <a:pt x="112" y="2775"/>
                  </a:cubicBezTo>
                  <a:cubicBezTo>
                    <a:pt x="140" y="2803"/>
                    <a:pt x="196" y="2817"/>
                    <a:pt x="238" y="2817"/>
                  </a:cubicBezTo>
                  <a:cubicBezTo>
                    <a:pt x="280" y="2817"/>
                    <a:pt x="321" y="2803"/>
                    <a:pt x="363" y="2775"/>
                  </a:cubicBezTo>
                  <a:lnTo>
                    <a:pt x="1018" y="2106"/>
                  </a:lnTo>
                  <a:cubicBezTo>
                    <a:pt x="1060" y="2079"/>
                    <a:pt x="1074" y="2023"/>
                    <a:pt x="1074" y="1981"/>
                  </a:cubicBezTo>
                  <a:cubicBezTo>
                    <a:pt x="1060" y="1925"/>
                    <a:pt x="1046" y="1883"/>
                    <a:pt x="1004" y="1856"/>
                  </a:cubicBezTo>
                  <a:cubicBezTo>
                    <a:pt x="349" y="1354"/>
                    <a:pt x="517" y="225"/>
                    <a:pt x="530" y="211"/>
                  </a:cubicBezTo>
                  <a:cubicBezTo>
                    <a:pt x="544" y="113"/>
                    <a:pt x="475" y="30"/>
                    <a:pt x="377" y="2"/>
                  </a:cubicBezTo>
                  <a:cubicBezTo>
                    <a:pt x="369" y="1"/>
                    <a:pt x="361" y="0"/>
                    <a:pt x="352" y="0"/>
                  </a:cubicBezTo>
                  <a:close/>
                </a:path>
              </a:pathLst>
            </a:custGeom>
            <a:solidFill>
              <a:srgbClr val="CE6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51"/>
            <p:cNvSpPr/>
            <p:nvPr/>
          </p:nvSpPr>
          <p:spPr>
            <a:xfrm>
              <a:off x="4936400" y="3326950"/>
              <a:ext cx="61675" cy="19550"/>
            </a:xfrm>
            <a:custGeom>
              <a:avLst/>
              <a:gdLst/>
              <a:ahLst/>
              <a:cxnLst/>
              <a:rect l="l" t="t" r="r" b="b"/>
              <a:pathLst>
                <a:path w="2467" h="782" extrusionOk="0">
                  <a:moveTo>
                    <a:pt x="1356" y="0"/>
                  </a:moveTo>
                  <a:cubicBezTo>
                    <a:pt x="745" y="0"/>
                    <a:pt x="141" y="349"/>
                    <a:pt x="0" y="781"/>
                  </a:cubicBezTo>
                  <a:lnTo>
                    <a:pt x="2467" y="558"/>
                  </a:lnTo>
                  <a:cubicBezTo>
                    <a:pt x="2186" y="159"/>
                    <a:pt x="1769" y="0"/>
                    <a:pt x="13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51"/>
            <p:cNvSpPr/>
            <p:nvPr/>
          </p:nvSpPr>
          <p:spPr>
            <a:xfrm>
              <a:off x="5048575" y="3326950"/>
              <a:ext cx="61350" cy="19550"/>
            </a:xfrm>
            <a:custGeom>
              <a:avLst/>
              <a:gdLst/>
              <a:ahLst/>
              <a:cxnLst/>
              <a:rect l="l" t="t" r="r" b="b"/>
              <a:pathLst>
                <a:path w="2454" h="782" extrusionOk="0">
                  <a:moveTo>
                    <a:pt x="1110" y="0"/>
                  </a:moveTo>
                  <a:cubicBezTo>
                    <a:pt x="698" y="0"/>
                    <a:pt x="281" y="159"/>
                    <a:pt x="1" y="558"/>
                  </a:cubicBezTo>
                  <a:lnTo>
                    <a:pt x="2453" y="781"/>
                  </a:lnTo>
                  <a:cubicBezTo>
                    <a:pt x="2320" y="349"/>
                    <a:pt x="1720" y="0"/>
                    <a:pt x="1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1" name="Google Shape;681;p51"/>
          <p:cNvSpPr/>
          <p:nvPr/>
        </p:nvSpPr>
        <p:spPr>
          <a:xfrm>
            <a:off x="6230414" y="2977377"/>
            <a:ext cx="1048309" cy="411392"/>
          </a:xfrm>
          <a:custGeom>
            <a:avLst/>
            <a:gdLst/>
            <a:ahLst/>
            <a:cxnLst/>
            <a:rect l="l" t="t" r="r" b="b"/>
            <a:pathLst>
              <a:path w="25323" h="9937" extrusionOk="0">
                <a:moveTo>
                  <a:pt x="8877" y="0"/>
                </a:moveTo>
                <a:cubicBezTo>
                  <a:pt x="3902" y="558"/>
                  <a:pt x="0" y="4808"/>
                  <a:pt x="0" y="9937"/>
                </a:cubicBezTo>
                <a:lnTo>
                  <a:pt x="25322" y="9937"/>
                </a:lnTo>
                <a:cubicBezTo>
                  <a:pt x="25322" y="4808"/>
                  <a:pt x="21420" y="558"/>
                  <a:pt x="16445" y="0"/>
                </a:cubicBezTo>
                <a:lnTo>
                  <a:pt x="12654" y="3679"/>
                </a:lnTo>
                <a:lnTo>
                  <a:pt x="887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82" name="Google Shape;682;p51"/>
          <p:cNvGrpSpPr/>
          <p:nvPr/>
        </p:nvGrpSpPr>
        <p:grpSpPr>
          <a:xfrm>
            <a:off x="6439020" y="2140556"/>
            <a:ext cx="578944" cy="763623"/>
            <a:chOff x="753950" y="2314925"/>
            <a:chExt cx="349625" cy="461125"/>
          </a:xfrm>
        </p:grpSpPr>
        <p:sp>
          <p:nvSpPr>
            <p:cNvPr id="683" name="Google Shape;683;p51"/>
            <p:cNvSpPr/>
            <p:nvPr/>
          </p:nvSpPr>
          <p:spPr>
            <a:xfrm>
              <a:off x="753950" y="2368525"/>
              <a:ext cx="349625" cy="177325"/>
            </a:xfrm>
            <a:custGeom>
              <a:avLst/>
              <a:gdLst/>
              <a:ahLst/>
              <a:cxnLst/>
              <a:rect l="l" t="t" r="r" b="b"/>
              <a:pathLst>
                <a:path w="13985" h="7093" extrusionOk="0">
                  <a:moveTo>
                    <a:pt x="7805" y="1"/>
                  </a:moveTo>
                  <a:cubicBezTo>
                    <a:pt x="3929" y="1"/>
                    <a:pt x="0" y="2830"/>
                    <a:pt x="2055" y="7092"/>
                  </a:cubicBezTo>
                  <a:lnTo>
                    <a:pt x="2055" y="7092"/>
                  </a:lnTo>
                  <a:lnTo>
                    <a:pt x="3672" y="5211"/>
                  </a:lnTo>
                  <a:cubicBezTo>
                    <a:pt x="2808" y="4208"/>
                    <a:pt x="3128" y="2521"/>
                    <a:pt x="4606" y="2494"/>
                  </a:cubicBezTo>
                  <a:cubicBezTo>
                    <a:pt x="4603" y="2488"/>
                    <a:pt x="4609" y="2486"/>
                    <a:pt x="4623" y="2486"/>
                  </a:cubicBezTo>
                  <a:cubicBezTo>
                    <a:pt x="4867" y="2486"/>
                    <a:pt x="7564" y="3289"/>
                    <a:pt x="7644" y="3302"/>
                  </a:cubicBezTo>
                  <a:cubicBezTo>
                    <a:pt x="7723" y="3275"/>
                    <a:pt x="10417" y="2486"/>
                    <a:pt x="10664" y="2486"/>
                  </a:cubicBezTo>
                  <a:cubicBezTo>
                    <a:pt x="10678" y="2486"/>
                    <a:pt x="10684" y="2488"/>
                    <a:pt x="10682" y="2494"/>
                  </a:cubicBezTo>
                  <a:cubicBezTo>
                    <a:pt x="12159" y="2521"/>
                    <a:pt x="12480" y="4208"/>
                    <a:pt x="11616" y="5211"/>
                  </a:cubicBezTo>
                  <a:lnTo>
                    <a:pt x="13232" y="7092"/>
                  </a:lnTo>
                  <a:cubicBezTo>
                    <a:pt x="13650" y="6535"/>
                    <a:pt x="13985" y="5866"/>
                    <a:pt x="13873" y="5155"/>
                  </a:cubicBezTo>
                  <a:cubicBezTo>
                    <a:pt x="13483" y="1533"/>
                    <a:pt x="10658" y="1"/>
                    <a:pt x="780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51"/>
            <p:cNvSpPr/>
            <p:nvPr/>
          </p:nvSpPr>
          <p:spPr>
            <a:xfrm>
              <a:off x="889975" y="2314925"/>
              <a:ext cx="109250" cy="84150"/>
            </a:xfrm>
            <a:custGeom>
              <a:avLst/>
              <a:gdLst/>
              <a:ahLst/>
              <a:cxnLst/>
              <a:rect l="l" t="t" r="r" b="b"/>
              <a:pathLst>
                <a:path w="4370" h="3366" extrusionOk="0">
                  <a:moveTo>
                    <a:pt x="2184" y="0"/>
                  </a:moveTo>
                  <a:cubicBezTo>
                    <a:pt x="1091" y="0"/>
                    <a:pt x="1" y="561"/>
                    <a:pt x="29" y="1683"/>
                  </a:cubicBezTo>
                  <a:cubicBezTo>
                    <a:pt x="1" y="2805"/>
                    <a:pt x="1091" y="3366"/>
                    <a:pt x="2184" y="3366"/>
                  </a:cubicBezTo>
                  <a:cubicBezTo>
                    <a:pt x="3276" y="3366"/>
                    <a:pt x="4370" y="2805"/>
                    <a:pt x="4349" y="1683"/>
                  </a:cubicBezTo>
                  <a:cubicBezTo>
                    <a:pt x="4370" y="561"/>
                    <a:pt x="3276" y="0"/>
                    <a:pt x="21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51"/>
            <p:cNvSpPr/>
            <p:nvPr/>
          </p:nvSpPr>
          <p:spPr>
            <a:xfrm>
              <a:off x="891725" y="2357125"/>
              <a:ext cx="105600" cy="16950"/>
            </a:xfrm>
            <a:custGeom>
              <a:avLst/>
              <a:gdLst/>
              <a:ahLst/>
              <a:cxnLst/>
              <a:rect l="l" t="t" r="r" b="b"/>
              <a:pathLst>
                <a:path w="4224" h="678" extrusionOk="0">
                  <a:moveTo>
                    <a:pt x="2129" y="0"/>
                  </a:moveTo>
                  <a:cubicBezTo>
                    <a:pt x="1371" y="0"/>
                    <a:pt x="611" y="119"/>
                    <a:pt x="1" y="357"/>
                  </a:cubicBezTo>
                  <a:cubicBezTo>
                    <a:pt x="28" y="469"/>
                    <a:pt x="70" y="580"/>
                    <a:pt x="126" y="678"/>
                  </a:cubicBezTo>
                  <a:cubicBezTo>
                    <a:pt x="704" y="525"/>
                    <a:pt x="1408" y="448"/>
                    <a:pt x="2112" y="448"/>
                  </a:cubicBezTo>
                  <a:cubicBezTo>
                    <a:pt x="2816" y="448"/>
                    <a:pt x="3519" y="525"/>
                    <a:pt x="4098" y="678"/>
                  </a:cubicBezTo>
                  <a:cubicBezTo>
                    <a:pt x="4154" y="566"/>
                    <a:pt x="4195" y="455"/>
                    <a:pt x="4223" y="343"/>
                  </a:cubicBezTo>
                  <a:cubicBezTo>
                    <a:pt x="3622" y="115"/>
                    <a:pt x="2876" y="0"/>
                    <a:pt x="21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51"/>
            <p:cNvSpPr/>
            <p:nvPr/>
          </p:nvSpPr>
          <p:spPr>
            <a:xfrm>
              <a:off x="807750" y="2650700"/>
              <a:ext cx="274225" cy="125350"/>
            </a:xfrm>
            <a:custGeom>
              <a:avLst/>
              <a:gdLst/>
              <a:ahLst/>
              <a:cxnLst/>
              <a:rect l="l" t="t" r="r" b="b"/>
              <a:pathLst>
                <a:path w="10969" h="5014" extrusionOk="0">
                  <a:moveTo>
                    <a:pt x="5492" y="0"/>
                  </a:moveTo>
                  <a:cubicBezTo>
                    <a:pt x="4401" y="0"/>
                    <a:pt x="3311" y="70"/>
                    <a:pt x="3150" y="209"/>
                  </a:cubicBezTo>
                  <a:cubicBezTo>
                    <a:pt x="2732" y="1693"/>
                    <a:pt x="2886" y="2484"/>
                    <a:pt x="2595" y="2484"/>
                  </a:cubicBezTo>
                  <a:cubicBezTo>
                    <a:pt x="2334" y="2484"/>
                    <a:pt x="1715" y="1847"/>
                    <a:pt x="1" y="502"/>
                  </a:cubicBezTo>
                  <a:lnTo>
                    <a:pt x="1" y="502"/>
                  </a:lnTo>
                  <a:cubicBezTo>
                    <a:pt x="482" y="3509"/>
                    <a:pt x="2979" y="5014"/>
                    <a:pt x="5478" y="5014"/>
                  </a:cubicBezTo>
                  <a:cubicBezTo>
                    <a:pt x="7971" y="5014"/>
                    <a:pt x="10468" y="3516"/>
                    <a:pt x="10969" y="516"/>
                  </a:cubicBezTo>
                  <a:lnTo>
                    <a:pt x="10969" y="516"/>
                  </a:lnTo>
                  <a:cubicBezTo>
                    <a:pt x="10766" y="691"/>
                    <a:pt x="8669" y="2487"/>
                    <a:pt x="8296" y="2487"/>
                  </a:cubicBezTo>
                  <a:cubicBezTo>
                    <a:pt x="8284" y="2487"/>
                    <a:pt x="8273" y="2485"/>
                    <a:pt x="8265" y="2481"/>
                  </a:cubicBezTo>
                  <a:cubicBezTo>
                    <a:pt x="8126" y="2411"/>
                    <a:pt x="8084" y="418"/>
                    <a:pt x="7833" y="209"/>
                  </a:cubicBezTo>
                  <a:cubicBezTo>
                    <a:pt x="7673" y="70"/>
                    <a:pt x="6582" y="0"/>
                    <a:pt x="54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7" name="Google Shape;687;p51"/>
          <p:cNvGrpSpPr/>
          <p:nvPr/>
        </p:nvGrpSpPr>
        <p:grpSpPr>
          <a:xfrm>
            <a:off x="6632504" y="2550227"/>
            <a:ext cx="244155" cy="72085"/>
            <a:chOff x="2310800" y="3806700"/>
            <a:chExt cx="148775" cy="43925"/>
          </a:xfrm>
        </p:grpSpPr>
        <p:sp>
          <p:nvSpPr>
            <p:cNvPr id="688" name="Google Shape;688;p51"/>
            <p:cNvSpPr/>
            <p:nvPr/>
          </p:nvSpPr>
          <p:spPr>
            <a:xfrm>
              <a:off x="2422975" y="3806700"/>
              <a:ext cx="36600" cy="43925"/>
            </a:xfrm>
            <a:custGeom>
              <a:avLst/>
              <a:gdLst/>
              <a:ahLst/>
              <a:cxnLst/>
              <a:rect l="l" t="t" r="r" b="b"/>
              <a:pathLst>
                <a:path w="1464" h="1757" extrusionOk="0">
                  <a:moveTo>
                    <a:pt x="725" y="1"/>
                  </a:moveTo>
                  <a:cubicBezTo>
                    <a:pt x="321" y="1"/>
                    <a:pt x="1" y="363"/>
                    <a:pt x="1" y="823"/>
                  </a:cubicBezTo>
                  <a:lnTo>
                    <a:pt x="1" y="1590"/>
                  </a:lnTo>
                  <a:cubicBezTo>
                    <a:pt x="1" y="1687"/>
                    <a:pt x="70" y="1757"/>
                    <a:pt x="168" y="1757"/>
                  </a:cubicBezTo>
                  <a:cubicBezTo>
                    <a:pt x="265" y="1757"/>
                    <a:pt x="349" y="1687"/>
                    <a:pt x="349" y="1590"/>
                  </a:cubicBezTo>
                  <a:lnTo>
                    <a:pt x="349" y="823"/>
                  </a:lnTo>
                  <a:cubicBezTo>
                    <a:pt x="349" y="558"/>
                    <a:pt x="516" y="349"/>
                    <a:pt x="725" y="349"/>
                  </a:cubicBezTo>
                  <a:cubicBezTo>
                    <a:pt x="934" y="349"/>
                    <a:pt x="1115" y="558"/>
                    <a:pt x="1115" y="823"/>
                  </a:cubicBezTo>
                  <a:lnTo>
                    <a:pt x="1115" y="1590"/>
                  </a:lnTo>
                  <a:cubicBezTo>
                    <a:pt x="1115" y="1687"/>
                    <a:pt x="1199" y="1757"/>
                    <a:pt x="1297" y="1757"/>
                  </a:cubicBezTo>
                  <a:cubicBezTo>
                    <a:pt x="1394" y="1757"/>
                    <a:pt x="1464" y="1687"/>
                    <a:pt x="1464" y="1590"/>
                  </a:cubicBezTo>
                  <a:lnTo>
                    <a:pt x="1464" y="823"/>
                  </a:lnTo>
                  <a:cubicBezTo>
                    <a:pt x="1464" y="363"/>
                    <a:pt x="1129" y="1"/>
                    <a:pt x="7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51"/>
            <p:cNvSpPr/>
            <p:nvPr/>
          </p:nvSpPr>
          <p:spPr>
            <a:xfrm>
              <a:off x="2310800" y="3806700"/>
              <a:ext cx="36600" cy="43925"/>
            </a:xfrm>
            <a:custGeom>
              <a:avLst/>
              <a:gdLst/>
              <a:ahLst/>
              <a:cxnLst/>
              <a:rect l="l" t="t" r="r" b="b"/>
              <a:pathLst>
                <a:path w="1464" h="1757" extrusionOk="0">
                  <a:moveTo>
                    <a:pt x="739" y="1"/>
                  </a:moveTo>
                  <a:cubicBezTo>
                    <a:pt x="321" y="1"/>
                    <a:pt x="0" y="363"/>
                    <a:pt x="0" y="823"/>
                  </a:cubicBezTo>
                  <a:lnTo>
                    <a:pt x="0" y="1590"/>
                  </a:lnTo>
                  <a:cubicBezTo>
                    <a:pt x="0" y="1687"/>
                    <a:pt x="70" y="1757"/>
                    <a:pt x="167" y="1757"/>
                  </a:cubicBezTo>
                  <a:cubicBezTo>
                    <a:pt x="265" y="1757"/>
                    <a:pt x="348" y="1687"/>
                    <a:pt x="348" y="1590"/>
                  </a:cubicBezTo>
                  <a:lnTo>
                    <a:pt x="348" y="823"/>
                  </a:lnTo>
                  <a:cubicBezTo>
                    <a:pt x="348" y="558"/>
                    <a:pt x="530" y="349"/>
                    <a:pt x="739" y="349"/>
                  </a:cubicBezTo>
                  <a:cubicBezTo>
                    <a:pt x="948" y="349"/>
                    <a:pt x="1115" y="558"/>
                    <a:pt x="1115" y="823"/>
                  </a:cubicBezTo>
                  <a:lnTo>
                    <a:pt x="1115" y="1590"/>
                  </a:lnTo>
                  <a:cubicBezTo>
                    <a:pt x="1115" y="1687"/>
                    <a:pt x="1199" y="1757"/>
                    <a:pt x="1296" y="1757"/>
                  </a:cubicBezTo>
                  <a:cubicBezTo>
                    <a:pt x="1394" y="1757"/>
                    <a:pt x="1463" y="1687"/>
                    <a:pt x="1463" y="1590"/>
                  </a:cubicBezTo>
                  <a:lnTo>
                    <a:pt x="1463" y="823"/>
                  </a:lnTo>
                  <a:cubicBezTo>
                    <a:pt x="1463" y="363"/>
                    <a:pt x="1143" y="1"/>
                    <a:pt x="7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90" name="Google Shape;690;p51"/>
          <p:cNvSpPr/>
          <p:nvPr/>
        </p:nvSpPr>
        <p:spPr>
          <a:xfrm>
            <a:off x="6679775" y="2740403"/>
            <a:ext cx="149873" cy="94979"/>
          </a:xfrm>
          <a:custGeom>
            <a:avLst/>
            <a:gdLst/>
            <a:ahLst/>
            <a:cxnLst/>
            <a:rect l="l" t="t" r="r" b="b"/>
            <a:pathLst>
              <a:path w="3653" h="2315" extrusionOk="0">
                <a:moveTo>
                  <a:pt x="1" y="1"/>
                </a:moveTo>
                <a:lnTo>
                  <a:pt x="1" y="572"/>
                </a:lnTo>
                <a:cubicBezTo>
                  <a:pt x="1" y="1534"/>
                  <a:pt x="823" y="2314"/>
                  <a:pt x="1826" y="2314"/>
                </a:cubicBezTo>
                <a:cubicBezTo>
                  <a:pt x="2830" y="2314"/>
                  <a:pt x="3652" y="1534"/>
                  <a:pt x="3652" y="572"/>
                </a:cubicBezTo>
                <a:lnTo>
                  <a:pt x="3652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91" name="Google Shape;691;p51"/>
          <p:cNvPicPr preferRelativeResize="0"/>
          <p:nvPr/>
        </p:nvPicPr>
        <p:blipFill rotWithShape="1">
          <a:blip r:embed="rId3">
            <a:alphaModFix/>
          </a:blip>
          <a:srcRect l="76667" t="25272" r="16442" b="65317"/>
          <a:stretch/>
        </p:blipFill>
        <p:spPr>
          <a:xfrm>
            <a:off x="713716" y="1439075"/>
            <a:ext cx="629976" cy="483975"/>
          </a:xfrm>
          <a:prstGeom prst="rect">
            <a:avLst/>
          </a:prstGeom>
          <a:noFill/>
          <a:ln>
            <a:noFill/>
          </a:ln>
          <a:effectLst>
            <a:outerShdw blurRad="242888" dist="123825" dir="7560000" algn="bl" rotWithShape="0">
              <a:srgbClr val="000000">
                <a:alpha val="66000"/>
              </a:srgbClr>
            </a:outerShdw>
          </a:effectLst>
        </p:spPr>
      </p:pic>
      <p:pic>
        <p:nvPicPr>
          <p:cNvPr id="692" name="Google Shape;692;p51"/>
          <p:cNvPicPr preferRelativeResize="0"/>
          <p:nvPr/>
        </p:nvPicPr>
        <p:blipFill rotWithShape="1">
          <a:blip r:embed="rId4">
            <a:alphaModFix/>
          </a:blip>
          <a:srcRect l="1768" t="51341" r="90624" b="36913"/>
          <a:stretch/>
        </p:blipFill>
        <p:spPr>
          <a:xfrm rot="-2350684">
            <a:off x="7462175" y="299214"/>
            <a:ext cx="695573" cy="604100"/>
          </a:xfrm>
          <a:prstGeom prst="rect">
            <a:avLst/>
          </a:prstGeom>
          <a:noFill/>
          <a:ln>
            <a:noFill/>
          </a:ln>
          <a:effectLst>
            <a:outerShdw blurRad="242888" dist="171450" dir="7560000" algn="bl" rotWithShape="0">
              <a:srgbClr val="000000">
                <a:alpha val="39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F1ECF4-0799-B0B6-B5AD-78E6683F9CE3}"/>
              </a:ext>
            </a:extLst>
          </p:cNvPr>
          <p:cNvSpPr txBox="1"/>
          <p:nvPr/>
        </p:nvSpPr>
        <p:spPr>
          <a:xfrm>
            <a:off x="759542" y="183991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" name="Google Shape;768;p55"/>
          <p:cNvGrpSpPr/>
          <p:nvPr/>
        </p:nvGrpSpPr>
        <p:grpSpPr>
          <a:xfrm>
            <a:off x="7431447" y="1603124"/>
            <a:ext cx="429504" cy="370879"/>
            <a:chOff x="-42651700" y="3217825"/>
            <a:chExt cx="367600" cy="317425"/>
          </a:xfrm>
        </p:grpSpPr>
        <p:sp>
          <p:nvSpPr>
            <p:cNvPr id="769" name="Google Shape;769;p55"/>
            <p:cNvSpPr/>
            <p:nvPr/>
          </p:nvSpPr>
          <p:spPr>
            <a:xfrm>
              <a:off x="-42651700" y="3239075"/>
              <a:ext cx="367600" cy="296175"/>
            </a:xfrm>
            <a:custGeom>
              <a:avLst/>
              <a:gdLst/>
              <a:ahLst/>
              <a:cxnLst/>
              <a:rect l="l" t="t" r="r" b="b"/>
              <a:pathLst>
                <a:path w="14704" h="11847" extrusionOk="0">
                  <a:moveTo>
                    <a:pt x="7370" y="797"/>
                  </a:moveTo>
                  <a:cubicBezTo>
                    <a:pt x="8536" y="797"/>
                    <a:pt x="9694" y="1246"/>
                    <a:pt x="10576" y="2143"/>
                  </a:cubicBezTo>
                  <a:cubicBezTo>
                    <a:pt x="12340" y="3908"/>
                    <a:pt x="12340" y="6775"/>
                    <a:pt x="10576" y="8539"/>
                  </a:cubicBezTo>
                  <a:cubicBezTo>
                    <a:pt x="9757" y="9390"/>
                    <a:pt x="8623" y="9894"/>
                    <a:pt x="7363" y="9894"/>
                  </a:cubicBezTo>
                  <a:cubicBezTo>
                    <a:pt x="6102" y="9894"/>
                    <a:pt x="4937" y="9358"/>
                    <a:pt x="4118" y="8539"/>
                  </a:cubicBezTo>
                  <a:cubicBezTo>
                    <a:pt x="2353" y="6775"/>
                    <a:pt x="2353" y="3908"/>
                    <a:pt x="4118" y="2143"/>
                  </a:cubicBezTo>
                  <a:cubicBezTo>
                    <a:pt x="5031" y="1246"/>
                    <a:pt x="6205" y="797"/>
                    <a:pt x="7370" y="797"/>
                  </a:cubicBezTo>
                  <a:close/>
                  <a:moveTo>
                    <a:pt x="7326" y="1"/>
                  </a:moveTo>
                  <a:cubicBezTo>
                    <a:pt x="2091" y="1"/>
                    <a:pt x="0" y="6750"/>
                    <a:pt x="4275" y="9768"/>
                  </a:cubicBezTo>
                  <a:lnTo>
                    <a:pt x="3424" y="11280"/>
                  </a:lnTo>
                  <a:cubicBezTo>
                    <a:pt x="3298" y="11532"/>
                    <a:pt x="3487" y="11847"/>
                    <a:pt x="3771" y="11847"/>
                  </a:cubicBezTo>
                  <a:cubicBezTo>
                    <a:pt x="3929" y="11847"/>
                    <a:pt x="4086" y="11784"/>
                    <a:pt x="4118" y="11626"/>
                  </a:cubicBezTo>
                  <a:lnTo>
                    <a:pt x="5000" y="10209"/>
                  </a:lnTo>
                  <a:cubicBezTo>
                    <a:pt x="5740" y="10571"/>
                    <a:pt x="6543" y="10752"/>
                    <a:pt x="7351" y="10752"/>
                  </a:cubicBezTo>
                  <a:cubicBezTo>
                    <a:pt x="8158" y="10752"/>
                    <a:pt x="8969" y="10571"/>
                    <a:pt x="9725" y="10209"/>
                  </a:cubicBezTo>
                  <a:lnTo>
                    <a:pt x="10576" y="11626"/>
                  </a:lnTo>
                  <a:cubicBezTo>
                    <a:pt x="10671" y="11784"/>
                    <a:pt x="10828" y="11847"/>
                    <a:pt x="10923" y="11847"/>
                  </a:cubicBezTo>
                  <a:cubicBezTo>
                    <a:pt x="11238" y="11847"/>
                    <a:pt x="11458" y="11532"/>
                    <a:pt x="11301" y="11280"/>
                  </a:cubicBezTo>
                  <a:lnTo>
                    <a:pt x="10419" y="9768"/>
                  </a:lnTo>
                  <a:cubicBezTo>
                    <a:pt x="14703" y="6775"/>
                    <a:pt x="12592" y="1"/>
                    <a:pt x="7363" y="1"/>
                  </a:cubicBezTo>
                  <a:cubicBezTo>
                    <a:pt x="7350" y="1"/>
                    <a:pt x="7338" y="1"/>
                    <a:pt x="73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55"/>
            <p:cNvSpPr/>
            <p:nvPr/>
          </p:nvSpPr>
          <p:spPr>
            <a:xfrm>
              <a:off x="-42419600" y="3217825"/>
              <a:ext cx="106350" cy="106350"/>
            </a:xfrm>
            <a:custGeom>
              <a:avLst/>
              <a:gdLst/>
              <a:ahLst/>
              <a:cxnLst/>
              <a:rect l="l" t="t" r="r" b="b"/>
              <a:pathLst>
                <a:path w="4254" h="4254" extrusionOk="0">
                  <a:moveTo>
                    <a:pt x="1355" y="0"/>
                  </a:moveTo>
                  <a:cubicBezTo>
                    <a:pt x="882" y="0"/>
                    <a:pt x="410" y="95"/>
                    <a:pt x="0" y="315"/>
                  </a:cubicBezTo>
                  <a:cubicBezTo>
                    <a:pt x="1891" y="946"/>
                    <a:pt x="3340" y="2395"/>
                    <a:pt x="3938" y="4254"/>
                  </a:cubicBezTo>
                  <a:cubicBezTo>
                    <a:pt x="4128" y="3844"/>
                    <a:pt x="4254" y="3371"/>
                    <a:pt x="4254" y="2899"/>
                  </a:cubicBezTo>
                  <a:cubicBezTo>
                    <a:pt x="4254" y="1292"/>
                    <a:pt x="2962" y="0"/>
                    <a:pt x="13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55"/>
            <p:cNvSpPr/>
            <p:nvPr/>
          </p:nvSpPr>
          <p:spPr>
            <a:xfrm>
              <a:off x="-42623600" y="3218600"/>
              <a:ext cx="106350" cy="106375"/>
            </a:xfrm>
            <a:custGeom>
              <a:avLst/>
              <a:gdLst/>
              <a:ahLst/>
              <a:cxnLst/>
              <a:rect l="l" t="t" r="r" b="b"/>
              <a:pathLst>
                <a:path w="4254" h="4255" extrusionOk="0">
                  <a:moveTo>
                    <a:pt x="2931" y="1"/>
                  </a:moveTo>
                  <a:cubicBezTo>
                    <a:pt x="1292" y="1"/>
                    <a:pt x="1" y="1293"/>
                    <a:pt x="1" y="2899"/>
                  </a:cubicBezTo>
                  <a:cubicBezTo>
                    <a:pt x="1" y="3372"/>
                    <a:pt x="127" y="3845"/>
                    <a:pt x="316" y="4254"/>
                  </a:cubicBezTo>
                  <a:cubicBezTo>
                    <a:pt x="977" y="2364"/>
                    <a:pt x="2426" y="915"/>
                    <a:pt x="4254" y="316"/>
                  </a:cubicBezTo>
                  <a:cubicBezTo>
                    <a:pt x="3876" y="127"/>
                    <a:pt x="3403" y="1"/>
                    <a:pt x="29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55"/>
            <p:cNvSpPr/>
            <p:nvPr/>
          </p:nvSpPr>
          <p:spPr>
            <a:xfrm>
              <a:off x="-42561375" y="3279250"/>
              <a:ext cx="185900" cy="186700"/>
            </a:xfrm>
            <a:custGeom>
              <a:avLst/>
              <a:gdLst/>
              <a:ahLst/>
              <a:cxnLst/>
              <a:rect l="l" t="t" r="r" b="b"/>
              <a:pathLst>
                <a:path w="7436" h="7468" extrusionOk="0">
                  <a:moveTo>
                    <a:pt x="3781" y="1671"/>
                  </a:moveTo>
                  <a:cubicBezTo>
                    <a:pt x="4033" y="1671"/>
                    <a:pt x="4191" y="1860"/>
                    <a:pt x="4191" y="2112"/>
                  </a:cubicBezTo>
                  <a:lnTo>
                    <a:pt x="4191" y="3340"/>
                  </a:lnTo>
                  <a:lnTo>
                    <a:pt x="5388" y="3340"/>
                  </a:lnTo>
                  <a:cubicBezTo>
                    <a:pt x="5640" y="3340"/>
                    <a:pt x="5829" y="3529"/>
                    <a:pt x="5829" y="3750"/>
                  </a:cubicBezTo>
                  <a:cubicBezTo>
                    <a:pt x="5829" y="4002"/>
                    <a:pt x="5640" y="4128"/>
                    <a:pt x="5388" y="4128"/>
                  </a:cubicBezTo>
                  <a:lnTo>
                    <a:pt x="3750" y="4128"/>
                  </a:lnTo>
                  <a:cubicBezTo>
                    <a:pt x="3498" y="4128"/>
                    <a:pt x="3308" y="3939"/>
                    <a:pt x="3308" y="3750"/>
                  </a:cubicBezTo>
                  <a:lnTo>
                    <a:pt x="3308" y="2112"/>
                  </a:lnTo>
                  <a:lnTo>
                    <a:pt x="3340" y="2112"/>
                  </a:lnTo>
                  <a:cubicBezTo>
                    <a:pt x="3340" y="1860"/>
                    <a:pt x="3529" y="1671"/>
                    <a:pt x="3781" y="1671"/>
                  </a:cubicBezTo>
                  <a:close/>
                  <a:moveTo>
                    <a:pt x="3750" y="1"/>
                  </a:moveTo>
                  <a:cubicBezTo>
                    <a:pt x="1702" y="1"/>
                    <a:pt x="32" y="1671"/>
                    <a:pt x="0" y="3750"/>
                  </a:cubicBezTo>
                  <a:cubicBezTo>
                    <a:pt x="32" y="5798"/>
                    <a:pt x="1702" y="7467"/>
                    <a:pt x="3750" y="7467"/>
                  </a:cubicBezTo>
                  <a:cubicBezTo>
                    <a:pt x="5797" y="7467"/>
                    <a:pt x="7436" y="5798"/>
                    <a:pt x="7436" y="3750"/>
                  </a:cubicBezTo>
                  <a:cubicBezTo>
                    <a:pt x="7436" y="1702"/>
                    <a:pt x="5797" y="64"/>
                    <a:pt x="37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3" name="Google Shape;773;p55"/>
          <p:cNvGrpSpPr/>
          <p:nvPr/>
        </p:nvGrpSpPr>
        <p:grpSpPr>
          <a:xfrm>
            <a:off x="7460290" y="2504114"/>
            <a:ext cx="371814" cy="369974"/>
            <a:chOff x="-42259725" y="3951100"/>
            <a:chExt cx="318225" cy="316650"/>
          </a:xfrm>
        </p:grpSpPr>
        <p:sp>
          <p:nvSpPr>
            <p:cNvPr id="774" name="Google Shape;774;p55"/>
            <p:cNvSpPr/>
            <p:nvPr/>
          </p:nvSpPr>
          <p:spPr>
            <a:xfrm>
              <a:off x="-42258150" y="3951100"/>
              <a:ext cx="316650" cy="123675"/>
            </a:xfrm>
            <a:custGeom>
              <a:avLst/>
              <a:gdLst/>
              <a:ahLst/>
              <a:cxnLst/>
              <a:rect l="l" t="t" r="r" b="b"/>
              <a:pathLst>
                <a:path w="12666" h="4947" extrusionOk="0">
                  <a:moveTo>
                    <a:pt x="2868" y="820"/>
                  </a:moveTo>
                  <a:cubicBezTo>
                    <a:pt x="3120" y="820"/>
                    <a:pt x="3277" y="1009"/>
                    <a:pt x="3277" y="1261"/>
                  </a:cubicBezTo>
                  <a:lnTo>
                    <a:pt x="3277" y="2899"/>
                  </a:lnTo>
                  <a:cubicBezTo>
                    <a:pt x="3277" y="3151"/>
                    <a:pt x="3057" y="3308"/>
                    <a:pt x="2868" y="3308"/>
                  </a:cubicBezTo>
                  <a:cubicBezTo>
                    <a:pt x="2647" y="3308"/>
                    <a:pt x="2490" y="3119"/>
                    <a:pt x="2427" y="2899"/>
                  </a:cubicBezTo>
                  <a:lnTo>
                    <a:pt x="2427" y="1261"/>
                  </a:lnTo>
                  <a:cubicBezTo>
                    <a:pt x="2427" y="1009"/>
                    <a:pt x="2647" y="851"/>
                    <a:pt x="2868" y="820"/>
                  </a:cubicBezTo>
                  <a:close/>
                  <a:moveTo>
                    <a:pt x="9767" y="820"/>
                  </a:moveTo>
                  <a:cubicBezTo>
                    <a:pt x="9988" y="820"/>
                    <a:pt x="10145" y="1009"/>
                    <a:pt x="10145" y="1261"/>
                  </a:cubicBezTo>
                  <a:lnTo>
                    <a:pt x="10145" y="2899"/>
                  </a:lnTo>
                  <a:cubicBezTo>
                    <a:pt x="10145" y="3151"/>
                    <a:pt x="9956" y="3308"/>
                    <a:pt x="9767" y="3308"/>
                  </a:cubicBezTo>
                  <a:cubicBezTo>
                    <a:pt x="9515" y="3308"/>
                    <a:pt x="9358" y="3119"/>
                    <a:pt x="9326" y="2899"/>
                  </a:cubicBezTo>
                  <a:lnTo>
                    <a:pt x="9326" y="1261"/>
                  </a:lnTo>
                  <a:cubicBezTo>
                    <a:pt x="9326" y="1009"/>
                    <a:pt x="9515" y="851"/>
                    <a:pt x="9767" y="820"/>
                  </a:cubicBezTo>
                  <a:close/>
                  <a:moveTo>
                    <a:pt x="2868" y="0"/>
                  </a:moveTo>
                  <a:cubicBezTo>
                    <a:pt x="2206" y="0"/>
                    <a:pt x="1639" y="536"/>
                    <a:pt x="1608" y="1229"/>
                  </a:cubicBezTo>
                  <a:lnTo>
                    <a:pt x="1608" y="1639"/>
                  </a:lnTo>
                  <a:lnTo>
                    <a:pt x="1230" y="1639"/>
                  </a:lnTo>
                  <a:cubicBezTo>
                    <a:pt x="536" y="1639"/>
                    <a:pt x="1" y="2206"/>
                    <a:pt x="1" y="2867"/>
                  </a:cubicBezTo>
                  <a:lnTo>
                    <a:pt x="1" y="4947"/>
                  </a:lnTo>
                  <a:lnTo>
                    <a:pt x="12666" y="4947"/>
                  </a:lnTo>
                  <a:lnTo>
                    <a:pt x="12666" y="2867"/>
                  </a:lnTo>
                  <a:cubicBezTo>
                    <a:pt x="12634" y="2206"/>
                    <a:pt x="12036" y="1639"/>
                    <a:pt x="11374" y="1639"/>
                  </a:cubicBezTo>
                  <a:lnTo>
                    <a:pt x="10996" y="1639"/>
                  </a:lnTo>
                  <a:lnTo>
                    <a:pt x="10996" y="1229"/>
                  </a:lnTo>
                  <a:cubicBezTo>
                    <a:pt x="10996" y="536"/>
                    <a:pt x="10429" y="0"/>
                    <a:pt x="9767" y="0"/>
                  </a:cubicBezTo>
                  <a:cubicBezTo>
                    <a:pt x="9106" y="0"/>
                    <a:pt x="8539" y="536"/>
                    <a:pt x="8507" y="1229"/>
                  </a:cubicBezTo>
                  <a:lnTo>
                    <a:pt x="8507" y="1639"/>
                  </a:lnTo>
                  <a:lnTo>
                    <a:pt x="4097" y="1639"/>
                  </a:lnTo>
                  <a:lnTo>
                    <a:pt x="4097" y="1229"/>
                  </a:lnTo>
                  <a:cubicBezTo>
                    <a:pt x="4097" y="536"/>
                    <a:pt x="3561" y="0"/>
                    <a:pt x="28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55"/>
            <p:cNvSpPr/>
            <p:nvPr/>
          </p:nvSpPr>
          <p:spPr>
            <a:xfrm>
              <a:off x="-42259725" y="4096800"/>
              <a:ext cx="316650" cy="170950"/>
            </a:xfrm>
            <a:custGeom>
              <a:avLst/>
              <a:gdLst/>
              <a:ahLst/>
              <a:cxnLst/>
              <a:rect l="l" t="t" r="r" b="b"/>
              <a:pathLst>
                <a:path w="12666" h="6838" extrusionOk="0">
                  <a:moveTo>
                    <a:pt x="1" y="1"/>
                  </a:moveTo>
                  <a:lnTo>
                    <a:pt x="1" y="5640"/>
                  </a:lnTo>
                  <a:lnTo>
                    <a:pt x="32" y="5640"/>
                  </a:lnTo>
                  <a:cubicBezTo>
                    <a:pt x="32" y="6302"/>
                    <a:pt x="568" y="6837"/>
                    <a:pt x="1261" y="6837"/>
                  </a:cubicBezTo>
                  <a:lnTo>
                    <a:pt x="11437" y="6837"/>
                  </a:lnTo>
                  <a:cubicBezTo>
                    <a:pt x="12099" y="6837"/>
                    <a:pt x="12666" y="6302"/>
                    <a:pt x="12666" y="5640"/>
                  </a:cubicBezTo>
                  <a:lnTo>
                    <a:pt x="1266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6" name="Google Shape;776;p55"/>
          <p:cNvSpPr/>
          <p:nvPr/>
        </p:nvSpPr>
        <p:spPr>
          <a:xfrm>
            <a:off x="7513202" y="3404232"/>
            <a:ext cx="265986" cy="369039"/>
          </a:xfrm>
          <a:custGeom>
            <a:avLst/>
            <a:gdLst/>
            <a:ahLst/>
            <a:cxnLst/>
            <a:rect l="l" t="t" r="r" b="b"/>
            <a:pathLst>
              <a:path w="9106" h="12634" extrusionOk="0">
                <a:moveTo>
                  <a:pt x="7499" y="788"/>
                </a:moveTo>
                <a:lnTo>
                  <a:pt x="7499" y="1859"/>
                </a:lnTo>
                <a:cubicBezTo>
                  <a:pt x="7499" y="2426"/>
                  <a:pt x="7373" y="3025"/>
                  <a:pt x="7121" y="3529"/>
                </a:cubicBezTo>
                <a:cubicBezTo>
                  <a:pt x="6806" y="3466"/>
                  <a:pt x="6554" y="3434"/>
                  <a:pt x="6239" y="3434"/>
                </a:cubicBezTo>
                <a:cubicBezTo>
                  <a:pt x="5546" y="3434"/>
                  <a:pt x="4916" y="3592"/>
                  <a:pt x="4380" y="3844"/>
                </a:cubicBezTo>
                <a:cubicBezTo>
                  <a:pt x="3907" y="4096"/>
                  <a:pt x="3403" y="4222"/>
                  <a:pt x="2931" y="4222"/>
                </a:cubicBezTo>
                <a:cubicBezTo>
                  <a:pt x="2710" y="4222"/>
                  <a:pt x="2521" y="4159"/>
                  <a:pt x="2364" y="4127"/>
                </a:cubicBezTo>
                <a:cubicBezTo>
                  <a:pt x="2301" y="4001"/>
                  <a:pt x="2206" y="3938"/>
                  <a:pt x="2175" y="3812"/>
                </a:cubicBezTo>
                <a:cubicBezTo>
                  <a:pt x="1860" y="3277"/>
                  <a:pt x="1702" y="2552"/>
                  <a:pt x="1702" y="1859"/>
                </a:cubicBezTo>
                <a:lnTo>
                  <a:pt x="1702" y="788"/>
                </a:lnTo>
                <a:close/>
                <a:moveTo>
                  <a:pt x="5357" y="7278"/>
                </a:moveTo>
                <a:cubicBezTo>
                  <a:pt x="5451" y="7372"/>
                  <a:pt x="5546" y="7435"/>
                  <a:pt x="5672" y="7467"/>
                </a:cubicBezTo>
                <a:cubicBezTo>
                  <a:pt x="6869" y="8066"/>
                  <a:pt x="7436" y="9420"/>
                  <a:pt x="7436" y="10743"/>
                </a:cubicBezTo>
                <a:lnTo>
                  <a:pt x="7436" y="11279"/>
                </a:lnTo>
                <a:lnTo>
                  <a:pt x="4821" y="9294"/>
                </a:lnTo>
                <a:cubicBezTo>
                  <a:pt x="4742" y="9231"/>
                  <a:pt x="4648" y="9200"/>
                  <a:pt x="4553" y="9200"/>
                </a:cubicBezTo>
                <a:cubicBezTo>
                  <a:pt x="4459" y="9200"/>
                  <a:pt x="4364" y="9231"/>
                  <a:pt x="4285" y="9294"/>
                </a:cubicBezTo>
                <a:lnTo>
                  <a:pt x="1671" y="11279"/>
                </a:lnTo>
                <a:lnTo>
                  <a:pt x="1671" y="10743"/>
                </a:lnTo>
                <a:cubicBezTo>
                  <a:pt x="1671" y="9357"/>
                  <a:pt x="2238" y="8066"/>
                  <a:pt x="3435" y="7467"/>
                </a:cubicBezTo>
                <a:cubicBezTo>
                  <a:pt x="3561" y="7435"/>
                  <a:pt x="3624" y="7372"/>
                  <a:pt x="3750" y="7278"/>
                </a:cubicBezTo>
                <a:lnTo>
                  <a:pt x="4191" y="8160"/>
                </a:lnTo>
                <a:cubicBezTo>
                  <a:pt x="4270" y="8318"/>
                  <a:pt x="4411" y="8396"/>
                  <a:pt x="4557" y="8396"/>
                </a:cubicBezTo>
                <a:cubicBezTo>
                  <a:pt x="4703" y="8396"/>
                  <a:pt x="4853" y="8318"/>
                  <a:pt x="4947" y="8160"/>
                </a:cubicBezTo>
                <a:lnTo>
                  <a:pt x="5357" y="7278"/>
                </a:lnTo>
                <a:close/>
                <a:moveTo>
                  <a:pt x="410" y="0"/>
                </a:moveTo>
                <a:cubicBezTo>
                  <a:pt x="158" y="0"/>
                  <a:pt x="1" y="189"/>
                  <a:pt x="1" y="410"/>
                </a:cubicBezTo>
                <a:cubicBezTo>
                  <a:pt x="1" y="630"/>
                  <a:pt x="190" y="788"/>
                  <a:pt x="410" y="788"/>
                </a:cubicBezTo>
                <a:lnTo>
                  <a:pt x="820" y="788"/>
                </a:lnTo>
                <a:lnTo>
                  <a:pt x="820" y="1859"/>
                </a:lnTo>
                <a:cubicBezTo>
                  <a:pt x="820" y="3749"/>
                  <a:pt x="1734" y="5199"/>
                  <a:pt x="3088" y="5860"/>
                </a:cubicBezTo>
                <a:cubicBezTo>
                  <a:pt x="3403" y="6018"/>
                  <a:pt x="3403" y="6585"/>
                  <a:pt x="3088" y="6742"/>
                </a:cubicBezTo>
                <a:cubicBezTo>
                  <a:pt x="1576" y="7467"/>
                  <a:pt x="820" y="9042"/>
                  <a:pt x="820" y="10743"/>
                </a:cubicBezTo>
                <a:lnTo>
                  <a:pt x="820" y="11815"/>
                </a:lnTo>
                <a:lnTo>
                  <a:pt x="410" y="11815"/>
                </a:lnTo>
                <a:cubicBezTo>
                  <a:pt x="158" y="11815"/>
                  <a:pt x="1" y="12004"/>
                  <a:pt x="1" y="12256"/>
                </a:cubicBezTo>
                <a:cubicBezTo>
                  <a:pt x="1" y="12476"/>
                  <a:pt x="190" y="12634"/>
                  <a:pt x="410" y="12634"/>
                </a:cubicBezTo>
                <a:lnTo>
                  <a:pt x="8665" y="12634"/>
                </a:lnTo>
                <a:cubicBezTo>
                  <a:pt x="8917" y="12634"/>
                  <a:pt x="9106" y="12445"/>
                  <a:pt x="9106" y="12256"/>
                </a:cubicBezTo>
                <a:cubicBezTo>
                  <a:pt x="9106" y="12004"/>
                  <a:pt x="8917" y="11815"/>
                  <a:pt x="8665" y="11815"/>
                </a:cubicBezTo>
                <a:lnTo>
                  <a:pt x="8287" y="11815"/>
                </a:lnTo>
                <a:lnTo>
                  <a:pt x="8287" y="10743"/>
                </a:lnTo>
                <a:cubicBezTo>
                  <a:pt x="8287" y="9042"/>
                  <a:pt x="7530" y="7467"/>
                  <a:pt x="6018" y="6742"/>
                </a:cubicBezTo>
                <a:cubicBezTo>
                  <a:pt x="5703" y="6585"/>
                  <a:pt x="5672" y="6018"/>
                  <a:pt x="6018" y="5860"/>
                </a:cubicBezTo>
                <a:cubicBezTo>
                  <a:pt x="7530" y="5136"/>
                  <a:pt x="8287" y="3560"/>
                  <a:pt x="8287" y="1859"/>
                </a:cubicBezTo>
                <a:lnTo>
                  <a:pt x="8287" y="788"/>
                </a:lnTo>
                <a:lnTo>
                  <a:pt x="8665" y="788"/>
                </a:lnTo>
                <a:cubicBezTo>
                  <a:pt x="8917" y="788"/>
                  <a:pt x="9106" y="599"/>
                  <a:pt x="9106" y="410"/>
                </a:cubicBezTo>
                <a:cubicBezTo>
                  <a:pt x="9106" y="158"/>
                  <a:pt x="8917" y="0"/>
                  <a:pt x="8665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77" name="Google Shape;777;p55"/>
          <p:cNvCxnSpPr/>
          <p:nvPr/>
        </p:nvCxnSpPr>
        <p:spPr>
          <a:xfrm>
            <a:off x="7322050" y="2128492"/>
            <a:ext cx="6483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778" name="Google Shape;778;p55"/>
          <p:cNvCxnSpPr/>
          <p:nvPr/>
        </p:nvCxnSpPr>
        <p:spPr>
          <a:xfrm>
            <a:off x="7322050" y="3029030"/>
            <a:ext cx="6483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779" name="Google Shape;779;p55"/>
          <p:cNvCxnSpPr/>
          <p:nvPr/>
        </p:nvCxnSpPr>
        <p:spPr>
          <a:xfrm>
            <a:off x="7322050" y="3929080"/>
            <a:ext cx="648300" cy="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38100" dir="5400000" algn="bl" rotWithShape="0">
              <a:srgbClr val="000000">
                <a:alpha val="50000"/>
              </a:srgbClr>
            </a:outerShdw>
          </a:effectLst>
        </p:spPr>
      </p:cxnSp>
      <p:pic>
        <p:nvPicPr>
          <p:cNvPr id="792" name="Google Shape;792;p55"/>
          <p:cNvPicPr preferRelativeResize="0"/>
          <p:nvPr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2141257">
            <a:off x="7734724" y="3934739"/>
            <a:ext cx="695572" cy="604098"/>
          </a:xfrm>
          <a:prstGeom prst="rect">
            <a:avLst/>
          </a:prstGeom>
          <a:noFill/>
          <a:ln>
            <a:noFill/>
          </a:ln>
          <a:effectLst>
            <a:outerShdw blurRad="242888" dist="171450" dir="7560000" algn="bl" rotWithShape="0">
              <a:srgbClr val="000000">
                <a:alpha val="39000"/>
              </a:srgbClr>
            </a:outerShdw>
          </a:effectLst>
        </p:spPr>
      </p:pic>
      <p:pic>
        <p:nvPicPr>
          <p:cNvPr id="793" name="Google Shape;793;p55"/>
          <p:cNvPicPr preferRelativeResize="0"/>
          <p:nvPr/>
        </p:nvPicPr>
        <p:blipFill rotWithShape="1">
          <a:blip r:embed="rId3">
            <a:alphaModFix/>
          </a:blip>
          <a:srcRect l="1768" t="51341" r="90624" b="36913"/>
          <a:stretch/>
        </p:blipFill>
        <p:spPr>
          <a:xfrm rot="-2350684">
            <a:off x="3118975" y="1097189"/>
            <a:ext cx="695573" cy="604100"/>
          </a:xfrm>
          <a:prstGeom prst="rect">
            <a:avLst/>
          </a:prstGeom>
          <a:noFill/>
          <a:ln>
            <a:noFill/>
          </a:ln>
          <a:effectLst>
            <a:outerShdw blurRad="242888" dist="171450" dir="7560000" algn="bl" rotWithShape="0">
              <a:srgbClr val="000000">
                <a:alpha val="39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2D9C416-480D-8BD3-EAB0-5EC612C4F4F8}"/>
              </a:ext>
            </a:extLst>
          </p:cNvPr>
          <p:cNvSpPr txBox="1"/>
          <p:nvPr/>
        </p:nvSpPr>
        <p:spPr>
          <a:xfrm>
            <a:off x="3894946" y="1374235"/>
            <a:ext cx="325244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602094-02DE-6B66-395B-436F55B37998}"/>
              </a:ext>
            </a:extLst>
          </p:cNvPr>
          <p:cNvSpPr txBox="1"/>
          <p:nvPr/>
        </p:nvSpPr>
        <p:spPr>
          <a:xfrm>
            <a:off x="3894946" y="2326233"/>
            <a:ext cx="325244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C598E6-D198-8C27-7E2E-A996838E4818}"/>
              </a:ext>
            </a:extLst>
          </p:cNvPr>
          <p:cNvSpPr txBox="1"/>
          <p:nvPr/>
        </p:nvSpPr>
        <p:spPr>
          <a:xfrm>
            <a:off x="3894946" y="3317819"/>
            <a:ext cx="325244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C73704-F05A-8DBD-B5A4-354029A7435C}"/>
              </a:ext>
            </a:extLst>
          </p:cNvPr>
          <p:cNvSpPr txBox="1"/>
          <p:nvPr/>
        </p:nvSpPr>
        <p:spPr>
          <a:xfrm>
            <a:off x="1856822" y="130796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60F8E8-E4B0-A5CC-E77B-37DDD5C3D69F}"/>
              </a:ext>
            </a:extLst>
          </p:cNvPr>
          <p:cNvSpPr txBox="1"/>
          <p:nvPr/>
        </p:nvSpPr>
        <p:spPr>
          <a:xfrm>
            <a:off x="356839" y="2102390"/>
            <a:ext cx="478759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  <a:spcAft>
                <a:spcPts val="800"/>
              </a:spcAft>
            </a:pPr>
            <a:r>
              <a:rPr lang="fa-IR" sz="4000" b="1" dirty="0">
                <a:solidFill>
                  <a:schemeClr val="bg1">
                    <a:lumMod val="10000"/>
                  </a:schemeClr>
                </a:solidFill>
                <a:effectLst/>
                <a:latin typeface="Shabnam" panose="020B0603030804020204" pitchFamily="34" charset="-78"/>
                <a:ea typeface="Calibri" panose="020F0502020204030204" pitchFamily="34" charset="0"/>
                <a:cs typeface="Shabnam" panose="020B0603030804020204" pitchFamily="34" charset="-78"/>
              </a:rPr>
              <a:t>با تشکر از توجه شما</a:t>
            </a:r>
            <a:endParaRPr lang="en-US" sz="3600" b="1" dirty="0">
              <a:solidFill>
                <a:srgbClr val="C1441D"/>
              </a:solidFill>
              <a:effectLst/>
              <a:latin typeface="Shabnam" panose="020B0603030804020204" pitchFamily="34" charset="-78"/>
              <a:ea typeface="Calibri" panose="020F0502020204030204" pitchFamily="34" charset="0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7E66A38E-0DE4-613F-4680-90F50A4C7FB6}"/>
              </a:ext>
            </a:extLst>
          </p:cNvPr>
          <p:cNvGrpSpPr/>
          <p:nvPr/>
        </p:nvGrpSpPr>
        <p:grpSpPr>
          <a:xfrm>
            <a:off x="1463906" y="2255890"/>
            <a:ext cx="6216188" cy="1379411"/>
            <a:chOff x="792971" y="1385188"/>
            <a:chExt cx="7392820" cy="1640513"/>
          </a:xfrm>
        </p:grpSpPr>
        <p:grpSp>
          <p:nvGrpSpPr>
            <p:cNvPr id="2" name="Google Shape;675;p24">
              <a:extLst>
                <a:ext uri="{FF2B5EF4-FFF2-40B4-BE49-F238E27FC236}">
                  <a16:creationId xmlns:a16="http://schemas.microsoft.com/office/drawing/2014/main" id="{36876C0E-8B87-DEA1-55EA-D48E117A1C1A}"/>
                </a:ext>
              </a:extLst>
            </p:cNvPr>
            <p:cNvGrpSpPr/>
            <p:nvPr/>
          </p:nvGrpSpPr>
          <p:grpSpPr>
            <a:xfrm>
              <a:off x="792971" y="1385188"/>
              <a:ext cx="1640560" cy="1640513"/>
              <a:chOff x="680424" y="1447609"/>
              <a:chExt cx="2002636" cy="2002579"/>
            </a:xfrm>
          </p:grpSpPr>
          <p:grpSp>
            <p:nvGrpSpPr>
              <p:cNvPr id="3" name="Google Shape;676;p24">
                <a:extLst>
                  <a:ext uri="{FF2B5EF4-FFF2-40B4-BE49-F238E27FC236}">
                    <a16:creationId xmlns:a16="http://schemas.microsoft.com/office/drawing/2014/main" id="{E38FB938-C1BB-7B47-1AA7-E40360F3C8A3}"/>
                  </a:ext>
                </a:extLst>
              </p:cNvPr>
              <p:cNvGrpSpPr/>
              <p:nvPr/>
            </p:nvGrpSpPr>
            <p:grpSpPr>
              <a:xfrm rot="-2700288">
                <a:off x="1094246" y="1620336"/>
                <a:ext cx="1174991" cy="1657124"/>
                <a:chOff x="1277788" y="1530625"/>
                <a:chExt cx="1390650" cy="1961275"/>
              </a:xfrm>
            </p:grpSpPr>
            <p:sp>
              <p:nvSpPr>
                <p:cNvPr id="5" name="Google Shape;677;p24">
                  <a:extLst>
                    <a:ext uri="{FF2B5EF4-FFF2-40B4-BE49-F238E27FC236}">
                      <a16:creationId xmlns:a16="http://schemas.microsoft.com/office/drawing/2014/main" id="{E5CD07D4-E6FF-574E-DFB9-964DD4F8607C}"/>
                    </a:ext>
                  </a:extLst>
                </p:cNvPr>
                <p:cNvSpPr/>
                <p:nvPr/>
              </p:nvSpPr>
              <p:spPr>
                <a:xfrm>
                  <a:off x="1277788" y="1530625"/>
                  <a:ext cx="1390650" cy="1638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626" h="65552" extrusionOk="0">
                      <a:moveTo>
                        <a:pt x="30632" y="0"/>
                      </a:moveTo>
                      <a:cubicBezTo>
                        <a:pt x="19333" y="8080"/>
                        <a:pt x="16275" y="19767"/>
                        <a:pt x="15293" y="32092"/>
                      </a:cubicBezTo>
                      <a:cubicBezTo>
                        <a:pt x="12257" y="28669"/>
                        <a:pt x="9107" y="26523"/>
                        <a:pt x="5684" y="25222"/>
                      </a:cubicBezTo>
                      <a:lnTo>
                        <a:pt x="5684" y="25222"/>
                      </a:lnTo>
                      <a:cubicBezTo>
                        <a:pt x="0" y="34078"/>
                        <a:pt x="11573" y="51060"/>
                        <a:pt x="15453" y="55854"/>
                      </a:cubicBezTo>
                      <a:cubicBezTo>
                        <a:pt x="17598" y="58478"/>
                        <a:pt x="22232" y="61446"/>
                        <a:pt x="25085" y="63546"/>
                      </a:cubicBezTo>
                      <a:cubicBezTo>
                        <a:pt x="26947" y="64921"/>
                        <a:pt x="28205" y="65551"/>
                        <a:pt x="29537" y="65551"/>
                      </a:cubicBezTo>
                      <a:cubicBezTo>
                        <a:pt x="30770" y="65551"/>
                        <a:pt x="32067" y="65012"/>
                        <a:pt x="33964" y="64025"/>
                      </a:cubicBezTo>
                      <a:cubicBezTo>
                        <a:pt x="40652" y="60601"/>
                        <a:pt x="43505" y="54758"/>
                        <a:pt x="47774" y="49280"/>
                      </a:cubicBezTo>
                      <a:cubicBezTo>
                        <a:pt x="50695" y="45491"/>
                        <a:pt x="53389" y="41451"/>
                        <a:pt x="54324" y="36977"/>
                      </a:cubicBezTo>
                      <a:cubicBezTo>
                        <a:pt x="55237" y="32526"/>
                        <a:pt x="55625" y="28555"/>
                        <a:pt x="53777" y="25176"/>
                      </a:cubicBezTo>
                      <a:cubicBezTo>
                        <a:pt x="53634" y="25170"/>
                        <a:pt x="53490" y="25166"/>
                        <a:pt x="53345" y="25166"/>
                      </a:cubicBezTo>
                      <a:cubicBezTo>
                        <a:pt x="49543" y="25166"/>
                        <a:pt x="44967" y="27420"/>
                        <a:pt x="42615" y="29399"/>
                      </a:cubicBezTo>
                      <a:cubicBezTo>
                        <a:pt x="42295" y="19265"/>
                        <a:pt x="37730" y="6597"/>
                        <a:pt x="30632" y="0"/>
                      </a:cubicBezTo>
                      <a:close/>
                    </a:path>
                  </a:pathLst>
                </a:custGeom>
                <a:solidFill>
                  <a:srgbClr val="FFB35D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" name="Google Shape;678;p24">
                  <a:extLst>
                    <a:ext uri="{FF2B5EF4-FFF2-40B4-BE49-F238E27FC236}">
                      <a16:creationId xmlns:a16="http://schemas.microsoft.com/office/drawing/2014/main" id="{EAE6D9E8-30BF-947D-A43B-553714B193CB}"/>
                    </a:ext>
                  </a:extLst>
                </p:cNvPr>
                <p:cNvSpPr/>
                <p:nvPr/>
              </p:nvSpPr>
              <p:spPr>
                <a:xfrm>
                  <a:off x="1999638" y="1547725"/>
                  <a:ext cx="37100" cy="86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4" h="34741" fill="none" extrusionOk="0">
                      <a:moveTo>
                        <a:pt x="23" y="34741"/>
                      </a:moveTo>
                      <a:cubicBezTo>
                        <a:pt x="0" y="22415"/>
                        <a:pt x="297" y="10295"/>
                        <a:pt x="1484" y="1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" name="Google Shape;679;p24">
                  <a:extLst>
                    <a:ext uri="{FF2B5EF4-FFF2-40B4-BE49-F238E27FC236}">
                      <a16:creationId xmlns:a16="http://schemas.microsoft.com/office/drawing/2014/main" id="{90877C5C-F01A-D4F2-2926-EDA89FA611FA}"/>
                    </a:ext>
                  </a:extLst>
                </p:cNvPr>
                <p:cNvSpPr/>
                <p:nvPr/>
              </p:nvSpPr>
              <p:spPr>
                <a:xfrm>
                  <a:off x="2003613" y="2762600"/>
                  <a:ext cx="9725" cy="7293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" h="29172" fill="none" extrusionOk="0">
                      <a:moveTo>
                        <a:pt x="366" y="29172"/>
                      </a:moveTo>
                      <a:cubicBezTo>
                        <a:pt x="389" y="20407"/>
                        <a:pt x="161" y="10341"/>
                        <a:pt x="1" y="1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" name="Google Shape;680;p24">
                  <a:extLst>
                    <a:ext uri="{FF2B5EF4-FFF2-40B4-BE49-F238E27FC236}">
                      <a16:creationId xmlns:a16="http://schemas.microsoft.com/office/drawing/2014/main" id="{4A8158F7-6C9E-88CE-F52B-0D409B1163FC}"/>
                    </a:ext>
                  </a:extLst>
                </p:cNvPr>
                <p:cNvSpPr/>
                <p:nvPr/>
              </p:nvSpPr>
              <p:spPr>
                <a:xfrm>
                  <a:off x="2419038" y="2179425"/>
                  <a:ext cx="199175" cy="264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67" h="10569" fill="none" extrusionOk="0">
                      <a:moveTo>
                        <a:pt x="1" y="10569"/>
                      </a:moveTo>
                      <a:cubicBezTo>
                        <a:pt x="2055" y="7738"/>
                        <a:pt x="4406" y="4520"/>
                        <a:pt x="7967" y="0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9" name="Google Shape;681;p24">
                  <a:extLst>
                    <a:ext uri="{FF2B5EF4-FFF2-40B4-BE49-F238E27FC236}">
                      <a16:creationId xmlns:a16="http://schemas.microsoft.com/office/drawing/2014/main" id="{C5BB07C2-E588-B9E5-400E-E5AB8121BE37}"/>
                    </a:ext>
                  </a:extLst>
                </p:cNvPr>
                <p:cNvSpPr/>
                <p:nvPr/>
              </p:nvSpPr>
              <p:spPr>
                <a:xfrm>
                  <a:off x="2019038" y="2692425"/>
                  <a:ext cx="218575" cy="294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43" h="11779" fill="none" extrusionOk="0">
                      <a:moveTo>
                        <a:pt x="0" y="11778"/>
                      </a:moveTo>
                      <a:cubicBezTo>
                        <a:pt x="2899" y="7852"/>
                        <a:pt x="5821" y="3926"/>
                        <a:pt x="8742" y="0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0" name="Google Shape;682;p24">
                  <a:extLst>
                    <a:ext uri="{FF2B5EF4-FFF2-40B4-BE49-F238E27FC236}">
                      <a16:creationId xmlns:a16="http://schemas.microsoft.com/office/drawing/2014/main" id="{C0E0018A-ED9F-E5E5-B9A0-B7130271CBE9}"/>
                    </a:ext>
                  </a:extLst>
                </p:cNvPr>
                <p:cNvSpPr/>
                <p:nvPr/>
              </p:nvSpPr>
              <p:spPr>
                <a:xfrm>
                  <a:off x="1825588" y="2724950"/>
                  <a:ext cx="178625" cy="257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45" h="10295" fill="none" extrusionOk="0">
                      <a:moveTo>
                        <a:pt x="0" y="0"/>
                      </a:moveTo>
                      <a:cubicBezTo>
                        <a:pt x="2534" y="3447"/>
                        <a:pt x="5022" y="6962"/>
                        <a:pt x="7145" y="10295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1" name="Google Shape;683;p24">
                  <a:extLst>
                    <a:ext uri="{FF2B5EF4-FFF2-40B4-BE49-F238E27FC236}">
                      <a16:creationId xmlns:a16="http://schemas.microsoft.com/office/drawing/2014/main" id="{5D6C41A6-57AE-B63B-032B-810F0131EE4F}"/>
                    </a:ext>
                  </a:extLst>
                </p:cNvPr>
                <p:cNvSpPr/>
                <p:nvPr/>
              </p:nvSpPr>
              <p:spPr>
                <a:xfrm>
                  <a:off x="1423863" y="2176575"/>
                  <a:ext cx="181475" cy="255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59" h="10227" fill="none" extrusionOk="0">
                      <a:moveTo>
                        <a:pt x="0" y="0"/>
                      </a:moveTo>
                      <a:cubicBezTo>
                        <a:pt x="1667" y="2717"/>
                        <a:pt x="4269" y="6254"/>
                        <a:pt x="7259" y="10226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2" name="Google Shape;684;p24">
                  <a:extLst>
                    <a:ext uri="{FF2B5EF4-FFF2-40B4-BE49-F238E27FC236}">
                      <a16:creationId xmlns:a16="http://schemas.microsoft.com/office/drawing/2014/main" id="{5AF5A034-720A-A4A4-57C6-2F24F742A826}"/>
                    </a:ext>
                  </a:extLst>
                </p:cNvPr>
                <p:cNvSpPr/>
                <p:nvPr/>
              </p:nvSpPr>
              <p:spPr>
                <a:xfrm>
                  <a:off x="1713163" y="2056725"/>
                  <a:ext cx="579225" cy="312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169" h="12487" fill="none" extrusionOk="0">
                      <a:moveTo>
                        <a:pt x="1" y="458"/>
                      </a:moveTo>
                      <a:cubicBezTo>
                        <a:pt x="3470" y="4771"/>
                        <a:pt x="7282" y="8789"/>
                        <a:pt x="11391" y="12486"/>
                      </a:cubicBezTo>
                      <a:cubicBezTo>
                        <a:pt x="15225" y="8264"/>
                        <a:pt x="19197" y="4110"/>
                        <a:pt x="23169" y="1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4" name="Google Shape;685;p24">
                <a:extLst>
                  <a:ext uri="{FF2B5EF4-FFF2-40B4-BE49-F238E27FC236}">
                    <a16:creationId xmlns:a16="http://schemas.microsoft.com/office/drawing/2014/main" id="{6D49EEE2-030C-95E6-BBBD-2DA21C4C3991}"/>
                  </a:ext>
                </a:extLst>
              </p:cNvPr>
              <p:cNvSpPr/>
              <p:nvPr/>
            </p:nvSpPr>
            <p:spPr>
              <a:xfrm rot="-2700288">
                <a:off x="1437121" y="2287434"/>
                <a:ext cx="489400" cy="263763"/>
              </a:xfrm>
              <a:custGeom>
                <a:avLst/>
                <a:gdLst/>
                <a:ahLst/>
                <a:cxnLst/>
                <a:rect l="l" t="t" r="r" b="b"/>
                <a:pathLst>
                  <a:path w="23169" h="12487" fill="none" extrusionOk="0">
                    <a:moveTo>
                      <a:pt x="1" y="458"/>
                    </a:moveTo>
                    <a:cubicBezTo>
                      <a:pt x="3470" y="4771"/>
                      <a:pt x="7282" y="8789"/>
                      <a:pt x="11391" y="12486"/>
                    </a:cubicBezTo>
                    <a:cubicBezTo>
                      <a:pt x="15225" y="8264"/>
                      <a:pt x="19197" y="4110"/>
                      <a:pt x="23169" y="1"/>
                    </a:cubicBezTo>
                  </a:path>
                </a:pathLst>
              </a:custGeom>
              <a:noFill/>
              <a:ln w="21675" cap="rnd" cmpd="sng">
                <a:solidFill>
                  <a:srgbClr val="D0723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" name="Google Shape;689;p24">
              <a:extLst>
                <a:ext uri="{FF2B5EF4-FFF2-40B4-BE49-F238E27FC236}">
                  <a16:creationId xmlns:a16="http://schemas.microsoft.com/office/drawing/2014/main" id="{C896ED6D-32B6-A878-8F3D-678AD4DBFF64}"/>
                </a:ext>
              </a:extLst>
            </p:cNvPr>
            <p:cNvGrpSpPr/>
            <p:nvPr/>
          </p:nvGrpSpPr>
          <p:grpSpPr>
            <a:xfrm rot="13500823">
              <a:off x="3204693" y="1492323"/>
              <a:ext cx="879860" cy="1355985"/>
              <a:chOff x="3225476" y="1507198"/>
              <a:chExt cx="993303" cy="1532161"/>
            </a:xfrm>
          </p:grpSpPr>
          <p:grpSp>
            <p:nvGrpSpPr>
              <p:cNvPr id="14" name="Google Shape;690;p24">
                <a:extLst>
                  <a:ext uri="{FF2B5EF4-FFF2-40B4-BE49-F238E27FC236}">
                    <a16:creationId xmlns:a16="http://schemas.microsoft.com/office/drawing/2014/main" id="{2BEDFC9B-C797-17F1-34B5-656DD30DAE63}"/>
                  </a:ext>
                </a:extLst>
              </p:cNvPr>
              <p:cNvGrpSpPr/>
              <p:nvPr/>
            </p:nvGrpSpPr>
            <p:grpSpPr>
              <a:xfrm>
                <a:off x="3225476" y="1507198"/>
                <a:ext cx="993303" cy="1532161"/>
                <a:chOff x="3350888" y="1752600"/>
                <a:chExt cx="1174950" cy="1812350"/>
              </a:xfrm>
            </p:grpSpPr>
            <p:sp>
              <p:nvSpPr>
                <p:cNvPr id="16" name="Google Shape;691;p24">
                  <a:extLst>
                    <a:ext uri="{FF2B5EF4-FFF2-40B4-BE49-F238E27FC236}">
                      <a16:creationId xmlns:a16="http://schemas.microsoft.com/office/drawing/2014/main" id="{CA66F478-3897-F6FC-8706-73812246F923}"/>
                    </a:ext>
                  </a:extLst>
                </p:cNvPr>
                <p:cNvSpPr/>
                <p:nvPr/>
              </p:nvSpPr>
              <p:spPr>
                <a:xfrm>
                  <a:off x="3350888" y="1752600"/>
                  <a:ext cx="1174950" cy="1513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998" h="60556" extrusionOk="0">
                      <a:moveTo>
                        <a:pt x="21958" y="0"/>
                      </a:moveTo>
                      <a:cubicBezTo>
                        <a:pt x="19014" y="1119"/>
                        <a:pt x="17051" y="4017"/>
                        <a:pt x="16115" y="7053"/>
                      </a:cubicBezTo>
                      <a:cubicBezTo>
                        <a:pt x="15887" y="7784"/>
                        <a:pt x="15704" y="8582"/>
                        <a:pt x="15179" y="9176"/>
                      </a:cubicBezTo>
                      <a:cubicBezTo>
                        <a:pt x="14723" y="9678"/>
                        <a:pt x="14061" y="9975"/>
                        <a:pt x="13467" y="10294"/>
                      </a:cubicBezTo>
                      <a:cubicBezTo>
                        <a:pt x="8765" y="12714"/>
                        <a:pt x="5752" y="18055"/>
                        <a:pt x="6095" y="23350"/>
                      </a:cubicBezTo>
                      <a:cubicBezTo>
                        <a:pt x="3173" y="24446"/>
                        <a:pt x="1279" y="27459"/>
                        <a:pt x="891" y="30540"/>
                      </a:cubicBezTo>
                      <a:cubicBezTo>
                        <a:pt x="480" y="33645"/>
                        <a:pt x="1416" y="36772"/>
                        <a:pt x="2831" y="39556"/>
                      </a:cubicBezTo>
                      <a:cubicBezTo>
                        <a:pt x="1096" y="40036"/>
                        <a:pt x="46" y="41907"/>
                        <a:pt x="23" y="43688"/>
                      </a:cubicBezTo>
                      <a:cubicBezTo>
                        <a:pt x="0" y="45491"/>
                        <a:pt x="777" y="47180"/>
                        <a:pt x="1712" y="48709"/>
                      </a:cubicBezTo>
                      <a:cubicBezTo>
                        <a:pt x="5273" y="54530"/>
                        <a:pt x="13422" y="58593"/>
                        <a:pt x="19699" y="60556"/>
                      </a:cubicBezTo>
                      <a:lnTo>
                        <a:pt x="27300" y="60556"/>
                      </a:lnTo>
                      <a:cubicBezTo>
                        <a:pt x="33554" y="58593"/>
                        <a:pt x="41702" y="54530"/>
                        <a:pt x="45263" y="48709"/>
                      </a:cubicBezTo>
                      <a:cubicBezTo>
                        <a:pt x="46199" y="47180"/>
                        <a:pt x="46998" y="45491"/>
                        <a:pt x="46952" y="43688"/>
                      </a:cubicBezTo>
                      <a:cubicBezTo>
                        <a:pt x="46929" y="41907"/>
                        <a:pt x="45879" y="40036"/>
                        <a:pt x="44145" y="39556"/>
                      </a:cubicBezTo>
                      <a:cubicBezTo>
                        <a:pt x="45560" y="36772"/>
                        <a:pt x="46496" y="33645"/>
                        <a:pt x="46085" y="30540"/>
                      </a:cubicBezTo>
                      <a:cubicBezTo>
                        <a:pt x="45697" y="27459"/>
                        <a:pt x="43802" y="24446"/>
                        <a:pt x="40881" y="23350"/>
                      </a:cubicBezTo>
                      <a:cubicBezTo>
                        <a:pt x="41223" y="18055"/>
                        <a:pt x="38210" y="12714"/>
                        <a:pt x="33508" y="10294"/>
                      </a:cubicBezTo>
                      <a:cubicBezTo>
                        <a:pt x="32915" y="9975"/>
                        <a:pt x="32253" y="9678"/>
                        <a:pt x="31796" y="9176"/>
                      </a:cubicBezTo>
                      <a:cubicBezTo>
                        <a:pt x="31271" y="8582"/>
                        <a:pt x="31089" y="7784"/>
                        <a:pt x="30860" y="7053"/>
                      </a:cubicBezTo>
                      <a:cubicBezTo>
                        <a:pt x="29947" y="4017"/>
                        <a:pt x="27984" y="1119"/>
                        <a:pt x="25017" y="0"/>
                      </a:cubicBezTo>
                      <a:close/>
                    </a:path>
                  </a:pathLst>
                </a:custGeom>
                <a:solidFill>
                  <a:srgbClr val="F47D2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7" name="Google Shape;692;p24">
                  <a:extLst>
                    <a:ext uri="{FF2B5EF4-FFF2-40B4-BE49-F238E27FC236}">
                      <a16:creationId xmlns:a16="http://schemas.microsoft.com/office/drawing/2014/main" id="{13AEDD26-9ECA-2931-77B7-F882ABE5F5FF}"/>
                    </a:ext>
                  </a:extLst>
                </p:cNvPr>
                <p:cNvSpPr/>
                <p:nvPr/>
              </p:nvSpPr>
              <p:spPr>
                <a:xfrm>
                  <a:off x="3917538" y="2942925"/>
                  <a:ext cx="23400" cy="62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6" h="24881" fill="none" extrusionOk="0">
                      <a:moveTo>
                        <a:pt x="936" y="1"/>
                      </a:moveTo>
                      <a:cubicBezTo>
                        <a:pt x="753" y="8286"/>
                        <a:pt x="434" y="16595"/>
                        <a:pt x="0" y="24880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8" name="Google Shape;693;p24">
                  <a:extLst>
                    <a:ext uri="{FF2B5EF4-FFF2-40B4-BE49-F238E27FC236}">
                      <a16:creationId xmlns:a16="http://schemas.microsoft.com/office/drawing/2014/main" id="{CB4B3EEA-FCA8-68FB-98D6-9491684E47E8}"/>
                    </a:ext>
                  </a:extLst>
                </p:cNvPr>
                <p:cNvSpPr/>
                <p:nvPr/>
              </p:nvSpPr>
              <p:spPr>
                <a:xfrm>
                  <a:off x="3931788" y="1762850"/>
                  <a:ext cx="13725" cy="760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9" h="30428" fill="none" extrusionOk="0">
                      <a:moveTo>
                        <a:pt x="1" y="1"/>
                      </a:moveTo>
                      <a:cubicBezTo>
                        <a:pt x="366" y="10135"/>
                        <a:pt x="548" y="20270"/>
                        <a:pt x="548" y="30427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694;p24">
                  <a:extLst>
                    <a:ext uri="{FF2B5EF4-FFF2-40B4-BE49-F238E27FC236}">
                      <a16:creationId xmlns:a16="http://schemas.microsoft.com/office/drawing/2014/main" id="{66C9988D-8BA1-9D9E-4556-B000A5F8BF93}"/>
                    </a:ext>
                  </a:extLst>
                </p:cNvPr>
                <p:cNvSpPr/>
                <p:nvPr/>
              </p:nvSpPr>
              <p:spPr>
                <a:xfrm>
                  <a:off x="3602538" y="2082425"/>
                  <a:ext cx="658525" cy="396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341" h="15864" fill="none" extrusionOk="0">
                      <a:moveTo>
                        <a:pt x="0" y="0"/>
                      </a:moveTo>
                      <a:cubicBezTo>
                        <a:pt x="4634" y="5227"/>
                        <a:pt x="9176" y="10500"/>
                        <a:pt x="13650" y="15864"/>
                      </a:cubicBezTo>
                      <a:cubicBezTo>
                        <a:pt x="18717" y="11732"/>
                        <a:pt x="22552" y="6848"/>
                        <a:pt x="26341" y="1507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0" name="Google Shape;695;p24">
                  <a:extLst>
                    <a:ext uri="{FF2B5EF4-FFF2-40B4-BE49-F238E27FC236}">
                      <a16:creationId xmlns:a16="http://schemas.microsoft.com/office/drawing/2014/main" id="{CA76B794-1C6F-9024-5CB4-57DCD8969C6D}"/>
                    </a:ext>
                  </a:extLst>
                </p:cNvPr>
                <p:cNvSpPr/>
                <p:nvPr/>
              </p:nvSpPr>
              <p:spPr>
                <a:xfrm>
                  <a:off x="3950063" y="2053875"/>
                  <a:ext cx="291025" cy="320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41" h="12806" fill="none" extrusionOk="0">
                      <a:moveTo>
                        <a:pt x="0" y="12806"/>
                      </a:moveTo>
                      <a:cubicBezTo>
                        <a:pt x="3447" y="7990"/>
                        <a:pt x="7190" y="3904"/>
                        <a:pt x="11641" y="1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696;p24">
                  <a:extLst>
                    <a:ext uri="{FF2B5EF4-FFF2-40B4-BE49-F238E27FC236}">
                      <a16:creationId xmlns:a16="http://schemas.microsoft.com/office/drawing/2014/main" id="{C037B9EC-79B5-3050-7ED4-1D1AD66E6834}"/>
                    </a:ext>
                  </a:extLst>
                </p:cNvPr>
                <p:cNvSpPr/>
                <p:nvPr/>
              </p:nvSpPr>
              <p:spPr>
                <a:xfrm>
                  <a:off x="3386838" y="2466450"/>
                  <a:ext cx="1079100" cy="52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64" h="21137" fill="none" extrusionOk="0">
                      <a:moveTo>
                        <a:pt x="0" y="2443"/>
                      </a:moveTo>
                      <a:cubicBezTo>
                        <a:pt x="6140" y="10477"/>
                        <a:pt x="14700" y="16640"/>
                        <a:pt x="21685" y="21137"/>
                      </a:cubicBezTo>
                      <a:cubicBezTo>
                        <a:pt x="28167" y="13582"/>
                        <a:pt x="37114" y="7898"/>
                        <a:pt x="43163" y="1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2" name="Google Shape;697;p24">
                  <a:extLst>
                    <a:ext uri="{FF2B5EF4-FFF2-40B4-BE49-F238E27FC236}">
                      <a16:creationId xmlns:a16="http://schemas.microsoft.com/office/drawing/2014/main" id="{18FC0C90-3984-43A7-5904-3224FF6B3D08}"/>
                    </a:ext>
                  </a:extLst>
                </p:cNvPr>
                <p:cNvSpPr/>
                <p:nvPr/>
              </p:nvSpPr>
              <p:spPr>
                <a:xfrm>
                  <a:off x="3949488" y="2577150"/>
                  <a:ext cx="543825" cy="48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53" h="19425" fill="none" extrusionOk="0">
                      <a:moveTo>
                        <a:pt x="0" y="19425"/>
                      </a:moveTo>
                      <a:cubicBezTo>
                        <a:pt x="7350" y="13080"/>
                        <a:pt x="14608" y="6597"/>
                        <a:pt x="21753" y="1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698;p24">
                  <a:extLst>
                    <a:ext uri="{FF2B5EF4-FFF2-40B4-BE49-F238E27FC236}">
                      <a16:creationId xmlns:a16="http://schemas.microsoft.com/office/drawing/2014/main" id="{DA5FD19C-C90D-BDB9-1D06-4CFBE96779D8}"/>
                    </a:ext>
                  </a:extLst>
                </p:cNvPr>
                <p:cNvSpPr/>
                <p:nvPr/>
              </p:nvSpPr>
              <p:spPr>
                <a:xfrm>
                  <a:off x="3392538" y="2801400"/>
                  <a:ext cx="1088800" cy="49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52" h="19745" fill="none" extrusionOk="0">
                      <a:moveTo>
                        <a:pt x="1" y="2763"/>
                      </a:moveTo>
                      <a:cubicBezTo>
                        <a:pt x="6460" y="8492"/>
                        <a:pt x="12988" y="14244"/>
                        <a:pt x="20315" y="18832"/>
                      </a:cubicBezTo>
                      <a:cubicBezTo>
                        <a:pt x="20817" y="19129"/>
                        <a:pt x="20977" y="19334"/>
                        <a:pt x="21388" y="19745"/>
                      </a:cubicBezTo>
                      <a:cubicBezTo>
                        <a:pt x="28783" y="13422"/>
                        <a:pt x="36407" y="6597"/>
                        <a:pt x="43551" y="1"/>
                      </a:cubicBezTo>
                    </a:path>
                  </a:pathLst>
                </a:custGeom>
                <a:noFill/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5" name="Google Shape;699;p24">
                <a:extLst>
                  <a:ext uri="{FF2B5EF4-FFF2-40B4-BE49-F238E27FC236}">
                    <a16:creationId xmlns:a16="http://schemas.microsoft.com/office/drawing/2014/main" id="{FA22474F-E4DE-AF65-E44B-CAF0A50C0BB2}"/>
                  </a:ext>
                </a:extLst>
              </p:cNvPr>
              <p:cNvSpPr/>
              <p:nvPr/>
            </p:nvSpPr>
            <p:spPr>
              <a:xfrm>
                <a:off x="3382926" y="1968788"/>
                <a:ext cx="667349" cy="401914"/>
              </a:xfrm>
              <a:custGeom>
                <a:avLst/>
                <a:gdLst/>
                <a:ahLst/>
                <a:cxnLst/>
                <a:rect l="l" t="t" r="r" b="b"/>
                <a:pathLst>
                  <a:path w="26341" h="15864" fill="none" extrusionOk="0">
                    <a:moveTo>
                      <a:pt x="0" y="0"/>
                    </a:moveTo>
                    <a:cubicBezTo>
                      <a:pt x="4634" y="5227"/>
                      <a:pt x="9176" y="10500"/>
                      <a:pt x="13650" y="15864"/>
                    </a:cubicBezTo>
                    <a:cubicBezTo>
                      <a:pt x="18717" y="11732"/>
                      <a:pt x="22552" y="6848"/>
                      <a:pt x="26341" y="1507"/>
                    </a:cubicBezTo>
                  </a:path>
                </a:pathLst>
              </a:custGeom>
              <a:noFill/>
              <a:ln w="21675" cap="rnd" cmpd="sng">
                <a:solidFill>
                  <a:srgbClr val="D0723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" name="Google Shape;703;p24">
              <a:extLst>
                <a:ext uri="{FF2B5EF4-FFF2-40B4-BE49-F238E27FC236}">
                  <a16:creationId xmlns:a16="http://schemas.microsoft.com/office/drawing/2014/main" id="{369B279B-587F-E4D8-F256-9C84894FDE82}"/>
                </a:ext>
              </a:extLst>
            </p:cNvPr>
            <p:cNvGrpSpPr/>
            <p:nvPr/>
          </p:nvGrpSpPr>
          <p:grpSpPr>
            <a:xfrm rot="2700000">
              <a:off x="5115890" y="1492391"/>
              <a:ext cx="1157469" cy="1355849"/>
              <a:chOff x="6811505" y="1590984"/>
              <a:chExt cx="1278635" cy="1495095"/>
            </a:xfrm>
          </p:grpSpPr>
          <p:grpSp>
            <p:nvGrpSpPr>
              <p:cNvPr id="25" name="Google Shape;704;p24">
                <a:extLst>
                  <a:ext uri="{FF2B5EF4-FFF2-40B4-BE49-F238E27FC236}">
                    <a16:creationId xmlns:a16="http://schemas.microsoft.com/office/drawing/2014/main" id="{C4DD6CA5-2503-8759-326E-145355893321}"/>
                  </a:ext>
                </a:extLst>
              </p:cNvPr>
              <p:cNvGrpSpPr/>
              <p:nvPr/>
            </p:nvGrpSpPr>
            <p:grpSpPr>
              <a:xfrm>
                <a:off x="6811505" y="1590984"/>
                <a:ext cx="1278635" cy="1495095"/>
                <a:chOff x="6374663" y="1866725"/>
                <a:chExt cx="1327900" cy="1552700"/>
              </a:xfrm>
            </p:grpSpPr>
            <p:sp>
              <p:nvSpPr>
                <p:cNvPr id="27" name="Google Shape;705;p24">
                  <a:extLst>
                    <a:ext uri="{FF2B5EF4-FFF2-40B4-BE49-F238E27FC236}">
                      <a16:creationId xmlns:a16="http://schemas.microsoft.com/office/drawing/2014/main" id="{CE39C5AD-4CBF-36CF-F9E4-EC3294129141}"/>
                    </a:ext>
                  </a:extLst>
                </p:cNvPr>
                <p:cNvSpPr/>
                <p:nvPr/>
              </p:nvSpPr>
              <p:spPr>
                <a:xfrm>
                  <a:off x="6374663" y="1866725"/>
                  <a:ext cx="1327900" cy="141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116" h="56630" extrusionOk="0">
                      <a:moveTo>
                        <a:pt x="26628" y="1"/>
                      </a:moveTo>
                      <a:cubicBezTo>
                        <a:pt x="26585" y="1"/>
                        <a:pt x="26579" y="35"/>
                        <a:pt x="26608" y="101"/>
                      </a:cubicBezTo>
                      <a:lnTo>
                        <a:pt x="26608" y="101"/>
                      </a:lnTo>
                      <a:cubicBezTo>
                        <a:pt x="26658" y="43"/>
                        <a:pt x="26684" y="12"/>
                        <a:pt x="26684" y="12"/>
                      </a:cubicBezTo>
                      <a:cubicBezTo>
                        <a:pt x="26661" y="5"/>
                        <a:pt x="26642" y="1"/>
                        <a:pt x="26628" y="1"/>
                      </a:cubicBezTo>
                      <a:close/>
                      <a:moveTo>
                        <a:pt x="26608" y="101"/>
                      </a:moveTo>
                      <a:cubicBezTo>
                        <a:pt x="25719" y="1141"/>
                        <a:pt x="17240" y="11062"/>
                        <a:pt x="13673" y="15191"/>
                      </a:cubicBezTo>
                      <a:cubicBezTo>
                        <a:pt x="9405" y="20144"/>
                        <a:pt x="5251" y="25348"/>
                        <a:pt x="2808" y="31420"/>
                      </a:cubicBezTo>
                      <a:cubicBezTo>
                        <a:pt x="686" y="36715"/>
                        <a:pt x="1" y="42832"/>
                        <a:pt x="1850" y="48173"/>
                      </a:cubicBezTo>
                      <a:lnTo>
                        <a:pt x="2192" y="48835"/>
                      </a:lnTo>
                      <a:cubicBezTo>
                        <a:pt x="3676" y="47032"/>
                        <a:pt x="5525" y="45526"/>
                        <a:pt x="7579" y="44407"/>
                      </a:cubicBezTo>
                      <a:cubicBezTo>
                        <a:pt x="7990" y="44202"/>
                        <a:pt x="8423" y="43996"/>
                        <a:pt x="8880" y="43951"/>
                      </a:cubicBezTo>
                      <a:cubicBezTo>
                        <a:pt x="8905" y="43950"/>
                        <a:pt x="8931" y="43949"/>
                        <a:pt x="8956" y="43949"/>
                      </a:cubicBezTo>
                      <a:cubicBezTo>
                        <a:pt x="9391" y="43949"/>
                        <a:pt x="9851" y="44133"/>
                        <a:pt x="10067" y="44521"/>
                      </a:cubicBezTo>
                      <a:cubicBezTo>
                        <a:pt x="10363" y="45046"/>
                        <a:pt x="10067" y="45708"/>
                        <a:pt x="9793" y="46233"/>
                      </a:cubicBezTo>
                      <a:cubicBezTo>
                        <a:pt x="8789" y="48173"/>
                        <a:pt x="7739" y="50114"/>
                        <a:pt x="6415" y="51871"/>
                      </a:cubicBezTo>
                      <a:cubicBezTo>
                        <a:pt x="5844" y="52624"/>
                        <a:pt x="5000" y="53263"/>
                        <a:pt x="5570" y="54199"/>
                      </a:cubicBezTo>
                      <a:cubicBezTo>
                        <a:pt x="5958" y="54861"/>
                        <a:pt x="7168" y="55409"/>
                        <a:pt x="7853" y="55706"/>
                      </a:cubicBezTo>
                      <a:cubicBezTo>
                        <a:pt x="9226" y="56340"/>
                        <a:pt x="10717" y="56629"/>
                        <a:pt x="12217" y="56629"/>
                      </a:cubicBezTo>
                      <a:cubicBezTo>
                        <a:pt x="14332" y="56629"/>
                        <a:pt x="16464" y="56055"/>
                        <a:pt x="18307" y="55067"/>
                      </a:cubicBezTo>
                      <a:cubicBezTo>
                        <a:pt x="22004" y="53058"/>
                        <a:pt x="24401" y="49201"/>
                        <a:pt x="26410" y="45503"/>
                      </a:cubicBezTo>
                      <a:cubicBezTo>
                        <a:pt x="29225" y="51020"/>
                        <a:pt x="34732" y="54479"/>
                        <a:pt x="40046" y="54479"/>
                      </a:cubicBezTo>
                      <a:cubicBezTo>
                        <a:pt x="44295" y="54479"/>
                        <a:pt x="48421" y="52266"/>
                        <a:pt x="50947" y="47123"/>
                      </a:cubicBezTo>
                      <a:cubicBezTo>
                        <a:pt x="51563" y="45891"/>
                        <a:pt x="53115" y="42558"/>
                        <a:pt x="52202" y="41463"/>
                      </a:cubicBezTo>
                      <a:cubicBezTo>
                        <a:pt x="51632" y="40778"/>
                        <a:pt x="50034" y="40276"/>
                        <a:pt x="49235" y="39797"/>
                      </a:cubicBezTo>
                      <a:cubicBezTo>
                        <a:pt x="48276" y="39203"/>
                        <a:pt x="47318" y="38587"/>
                        <a:pt x="46427" y="37879"/>
                      </a:cubicBezTo>
                      <a:cubicBezTo>
                        <a:pt x="45651" y="37240"/>
                        <a:pt x="44853" y="36464"/>
                        <a:pt x="44716" y="35460"/>
                      </a:cubicBezTo>
                      <a:cubicBezTo>
                        <a:pt x="44647" y="35026"/>
                        <a:pt x="44761" y="34501"/>
                        <a:pt x="45172" y="34319"/>
                      </a:cubicBezTo>
                      <a:cubicBezTo>
                        <a:pt x="45275" y="34267"/>
                        <a:pt x="45384" y="34247"/>
                        <a:pt x="45496" y="34247"/>
                      </a:cubicBezTo>
                      <a:cubicBezTo>
                        <a:pt x="45733" y="34247"/>
                        <a:pt x="45982" y="34340"/>
                        <a:pt x="46199" y="34433"/>
                      </a:cubicBezTo>
                      <a:cubicBezTo>
                        <a:pt x="48231" y="35209"/>
                        <a:pt x="50605" y="36670"/>
                        <a:pt x="52682" y="37080"/>
                      </a:cubicBezTo>
                      <a:cubicBezTo>
                        <a:pt x="52157" y="35049"/>
                        <a:pt x="51997" y="32949"/>
                        <a:pt x="51403" y="30918"/>
                      </a:cubicBezTo>
                      <a:cubicBezTo>
                        <a:pt x="50741" y="28726"/>
                        <a:pt x="49897" y="26558"/>
                        <a:pt x="48596" y="24686"/>
                      </a:cubicBezTo>
                      <a:cubicBezTo>
                        <a:pt x="47089" y="22472"/>
                        <a:pt x="42707" y="17405"/>
                        <a:pt x="40949" y="15374"/>
                      </a:cubicBezTo>
                      <a:cubicBezTo>
                        <a:pt x="37040" y="10873"/>
                        <a:pt x="27086" y="1188"/>
                        <a:pt x="26608" y="101"/>
                      </a:cubicBezTo>
                      <a:close/>
                    </a:path>
                  </a:pathLst>
                </a:custGeom>
                <a:solidFill>
                  <a:srgbClr val="D0723E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8" name="Google Shape;706;p24">
                  <a:extLst>
                    <a:ext uri="{FF2B5EF4-FFF2-40B4-BE49-F238E27FC236}">
                      <a16:creationId xmlns:a16="http://schemas.microsoft.com/office/drawing/2014/main" id="{7D299340-EC1F-3085-DB38-006F091E75D5}"/>
                    </a:ext>
                  </a:extLst>
                </p:cNvPr>
                <p:cNvSpPr/>
                <p:nvPr/>
              </p:nvSpPr>
              <p:spPr>
                <a:xfrm>
                  <a:off x="7043463" y="2958325"/>
                  <a:ext cx="3425" cy="461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" h="18444" fill="none" extrusionOk="0">
                      <a:moveTo>
                        <a:pt x="0" y="1"/>
                      </a:moveTo>
                      <a:cubicBezTo>
                        <a:pt x="23" y="7739"/>
                        <a:pt x="69" y="14518"/>
                        <a:pt x="137" y="18444"/>
                      </a:cubicBezTo>
                    </a:path>
                  </a:pathLst>
                </a:custGeom>
                <a:noFill/>
                <a:ln w="23975" cap="rnd" cmpd="sng">
                  <a:solidFill>
                    <a:srgbClr val="FFB35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9" name="Google Shape;707;p24">
                  <a:extLst>
                    <a:ext uri="{FF2B5EF4-FFF2-40B4-BE49-F238E27FC236}">
                      <a16:creationId xmlns:a16="http://schemas.microsoft.com/office/drawing/2014/main" id="{6EC74E68-B122-2AD2-2F77-69F834BBCC49}"/>
                    </a:ext>
                  </a:extLst>
                </p:cNvPr>
                <p:cNvSpPr/>
                <p:nvPr/>
              </p:nvSpPr>
              <p:spPr>
                <a:xfrm>
                  <a:off x="7041738" y="1892975"/>
                  <a:ext cx="1175" cy="776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" h="31043" fill="none" extrusionOk="0">
                      <a:moveTo>
                        <a:pt x="1" y="0"/>
                      </a:moveTo>
                      <a:cubicBezTo>
                        <a:pt x="46" y="5958"/>
                        <a:pt x="46" y="18557"/>
                        <a:pt x="46" y="31043"/>
                      </a:cubicBezTo>
                    </a:path>
                  </a:pathLst>
                </a:custGeom>
                <a:noFill/>
                <a:ln w="23975" cap="rnd" cmpd="sng">
                  <a:solidFill>
                    <a:srgbClr val="FFB35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0" name="Google Shape;708;p24">
                  <a:extLst>
                    <a:ext uri="{FF2B5EF4-FFF2-40B4-BE49-F238E27FC236}">
                      <a16:creationId xmlns:a16="http://schemas.microsoft.com/office/drawing/2014/main" id="{3E7B39A4-A883-71B4-EAA5-9DFF5EFD32B0}"/>
                    </a:ext>
                  </a:extLst>
                </p:cNvPr>
                <p:cNvSpPr/>
                <p:nvPr/>
              </p:nvSpPr>
              <p:spPr>
                <a:xfrm>
                  <a:off x="6815763" y="2172575"/>
                  <a:ext cx="491350" cy="295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54" h="11802" fill="none" extrusionOk="0">
                      <a:moveTo>
                        <a:pt x="1" y="1"/>
                      </a:moveTo>
                      <a:lnTo>
                        <a:pt x="9154" y="11801"/>
                      </a:lnTo>
                      <a:cubicBezTo>
                        <a:pt x="12326" y="7784"/>
                        <a:pt x="15910" y="4109"/>
                        <a:pt x="19653" y="640"/>
                      </a:cubicBezTo>
                    </a:path>
                  </a:pathLst>
                </a:custGeom>
                <a:noFill/>
                <a:ln w="23975" cap="rnd" cmpd="sng">
                  <a:solidFill>
                    <a:srgbClr val="FFB35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1" name="Google Shape;709;p24">
                  <a:extLst>
                    <a:ext uri="{FF2B5EF4-FFF2-40B4-BE49-F238E27FC236}">
                      <a16:creationId xmlns:a16="http://schemas.microsoft.com/office/drawing/2014/main" id="{20A2146B-C9A5-336B-8C72-C0671314C7A6}"/>
                    </a:ext>
                  </a:extLst>
                </p:cNvPr>
                <p:cNvSpPr/>
                <p:nvPr/>
              </p:nvSpPr>
              <p:spPr>
                <a:xfrm>
                  <a:off x="6860838" y="2126925"/>
                  <a:ext cx="176350" cy="225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54" h="9017" fill="none" extrusionOk="0">
                      <a:moveTo>
                        <a:pt x="1" y="1"/>
                      </a:moveTo>
                      <a:cubicBezTo>
                        <a:pt x="3060" y="2740"/>
                        <a:pt x="6392" y="8081"/>
                        <a:pt x="7054" y="9016"/>
                      </a:cubicBezTo>
                    </a:path>
                  </a:pathLst>
                </a:custGeom>
                <a:noFill/>
                <a:ln w="23975" cap="rnd" cmpd="sng">
                  <a:solidFill>
                    <a:srgbClr val="FFB35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2" name="Google Shape;710;p24">
                  <a:extLst>
                    <a:ext uri="{FF2B5EF4-FFF2-40B4-BE49-F238E27FC236}">
                      <a16:creationId xmlns:a16="http://schemas.microsoft.com/office/drawing/2014/main" id="{0700613A-A2DE-6E84-8577-A028F3A22B88}"/>
                    </a:ext>
                  </a:extLst>
                </p:cNvPr>
                <p:cNvSpPr/>
                <p:nvPr/>
              </p:nvSpPr>
              <p:spPr>
                <a:xfrm>
                  <a:off x="6698213" y="2301550"/>
                  <a:ext cx="707050" cy="3258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82" h="13034" fill="none" extrusionOk="0">
                      <a:moveTo>
                        <a:pt x="1" y="1895"/>
                      </a:moveTo>
                      <a:cubicBezTo>
                        <a:pt x="4657" y="5501"/>
                        <a:pt x="9222" y="9221"/>
                        <a:pt x="13719" y="13033"/>
                      </a:cubicBezTo>
                      <a:cubicBezTo>
                        <a:pt x="18877" y="9199"/>
                        <a:pt x="23808" y="4634"/>
                        <a:pt x="28281" y="0"/>
                      </a:cubicBezTo>
                    </a:path>
                  </a:pathLst>
                </a:custGeom>
                <a:noFill/>
                <a:ln w="23975" cap="rnd" cmpd="sng">
                  <a:solidFill>
                    <a:srgbClr val="FFB35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3" name="Google Shape;711;p24">
                  <a:extLst>
                    <a:ext uri="{FF2B5EF4-FFF2-40B4-BE49-F238E27FC236}">
                      <a16:creationId xmlns:a16="http://schemas.microsoft.com/office/drawing/2014/main" id="{EA37F9D1-E9D5-985E-5AF8-DABDB058D98B}"/>
                    </a:ext>
                  </a:extLst>
                </p:cNvPr>
                <p:cNvSpPr/>
                <p:nvPr/>
              </p:nvSpPr>
              <p:spPr>
                <a:xfrm>
                  <a:off x="6558908" y="2530925"/>
                  <a:ext cx="202025" cy="158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81" h="6324" fill="none" extrusionOk="0">
                      <a:moveTo>
                        <a:pt x="0" y="1"/>
                      </a:moveTo>
                      <a:cubicBezTo>
                        <a:pt x="2557" y="2283"/>
                        <a:pt x="5250" y="4406"/>
                        <a:pt x="8081" y="6323"/>
                      </a:cubicBezTo>
                    </a:path>
                  </a:pathLst>
                </a:custGeom>
                <a:noFill/>
                <a:ln w="23975" cap="rnd" cmpd="sng">
                  <a:solidFill>
                    <a:srgbClr val="FFB35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4" name="Google Shape;712;p24">
                  <a:extLst>
                    <a:ext uri="{FF2B5EF4-FFF2-40B4-BE49-F238E27FC236}">
                      <a16:creationId xmlns:a16="http://schemas.microsoft.com/office/drawing/2014/main" id="{EA8D081C-2796-8E54-29B7-88F0BB9A0C7C}"/>
                    </a:ext>
                  </a:extLst>
                </p:cNvPr>
                <p:cNvSpPr/>
                <p:nvPr/>
              </p:nvSpPr>
              <p:spPr>
                <a:xfrm>
                  <a:off x="6519613" y="2977175"/>
                  <a:ext cx="954700" cy="259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188" h="10386" fill="none" extrusionOk="0">
                      <a:moveTo>
                        <a:pt x="38187" y="9473"/>
                      </a:moveTo>
                      <a:cubicBezTo>
                        <a:pt x="31773" y="6711"/>
                        <a:pt x="27551" y="2785"/>
                        <a:pt x="20794" y="0"/>
                      </a:cubicBezTo>
                      <a:cubicBezTo>
                        <a:pt x="14905" y="2830"/>
                        <a:pt x="5844" y="7441"/>
                        <a:pt x="0" y="10386"/>
                      </a:cubicBezTo>
                    </a:path>
                  </a:pathLst>
                </a:custGeom>
                <a:noFill/>
                <a:ln w="23975" cap="rnd" cmpd="sng">
                  <a:solidFill>
                    <a:srgbClr val="FFB35D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6" name="Google Shape;713;p24">
                <a:extLst>
                  <a:ext uri="{FF2B5EF4-FFF2-40B4-BE49-F238E27FC236}">
                    <a16:creationId xmlns:a16="http://schemas.microsoft.com/office/drawing/2014/main" id="{BBED1C3C-8C9D-FE2D-514A-4B4E88A8731D}"/>
                  </a:ext>
                </a:extLst>
              </p:cNvPr>
              <p:cNvSpPr/>
              <p:nvPr/>
            </p:nvSpPr>
            <p:spPr>
              <a:xfrm>
                <a:off x="7123051" y="2294620"/>
                <a:ext cx="680818" cy="313761"/>
              </a:xfrm>
              <a:custGeom>
                <a:avLst/>
                <a:gdLst/>
                <a:ahLst/>
                <a:cxnLst/>
                <a:rect l="l" t="t" r="r" b="b"/>
                <a:pathLst>
                  <a:path w="28282" h="13034" fill="none" extrusionOk="0">
                    <a:moveTo>
                      <a:pt x="1" y="1895"/>
                    </a:moveTo>
                    <a:cubicBezTo>
                      <a:pt x="4657" y="5501"/>
                      <a:pt x="9222" y="9221"/>
                      <a:pt x="13719" y="13033"/>
                    </a:cubicBezTo>
                    <a:cubicBezTo>
                      <a:pt x="18877" y="9199"/>
                      <a:pt x="23808" y="4634"/>
                      <a:pt x="28281" y="0"/>
                    </a:cubicBezTo>
                  </a:path>
                </a:pathLst>
              </a:custGeom>
              <a:noFill/>
              <a:ln w="23975" cap="rnd" cmpd="sng">
                <a:solidFill>
                  <a:srgbClr val="FFB35D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" name="Google Shape;717;p24">
              <a:extLst>
                <a:ext uri="{FF2B5EF4-FFF2-40B4-BE49-F238E27FC236}">
                  <a16:creationId xmlns:a16="http://schemas.microsoft.com/office/drawing/2014/main" id="{3B3DC4A5-05F2-B10B-771D-53109517D5B0}"/>
                </a:ext>
              </a:extLst>
            </p:cNvPr>
            <p:cNvGrpSpPr/>
            <p:nvPr/>
          </p:nvGrpSpPr>
          <p:grpSpPr>
            <a:xfrm rot="8099696">
              <a:off x="7110565" y="1492365"/>
              <a:ext cx="794551" cy="1355900"/>
              <a:chOff x="5051379" y="1424357"/>
              <a:chExt cx="993251" cy="1697833"/>
            </a:xfrm>
          </p:grpSpPr>
          <p:grpSp>
            <p:nvGrpSpPr>
              <p:cNvPr id="36" name="Google Shape;718;p24">
                <a:extLst>
                  <a:ext uri="{FF2B5EF4-FFF2-40B4-BE49-F238E27FC236}">
                    <a16:creationId xmlns:a16="http://schemas.microsoft.com/office/drawing/2014/main" id="{7CBEAD9C-D6C3-1608-A992-7160775556E9}"/>
                  </a:ext>
                </a:extLst>
              </p:cNvPr>
              <p:cNvGrpSpPr/>
              <p:nvPr/>
            </p:nvGrpSpPr>
            <p:grpSpPr>
              <a:xfrm>
                <a:off x="5051379" y="1424357"/>
                <a:ext cx="993251" cy="1697833"/>
                <a:chOff x="5014863" y="1812225"/>
                <a:chExt cx="1053400" cy="1800650"/>
              </a:xfrm>
            </p:grpSpPr>
            <p:sp>
              <p:nvSpPr>
                <p:cNvPr id="38" name="Google Shape;719;p24">
                  <a:extLst>
                    <a:ext uri="{FF2B5EF4-FFF2-40B4-BE49-F238E27FC236}">
                      <a16:creationId xmlns:a16="http://schemas.microsoft.com/office/drawing/2014/main" id="{465E232D-8BE2-8DAA-587D-41D05A1E12AE}"/>
                    </a:ext>
                  </a:extLst>
                </p:cNvPr>
                <p:cNvSpPr/>
                <p:nvPr/>
              </p:nvSpPr>
              <p:spPr>
                <a:xfrm>
                  <a:off x="5014863" y="1812225"/>
                  <a:ext cx="1053400" cy="1429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136" h="57168" extrusionOk="0">
                      <a:moveTo>
                        <a:pt x="20148" y="0"/>
                      </a:moveTo>
                      <a:cubicBezTo>
                        <a:pt x="17906" y="0"/>
                        <a:pt x="15697" y="562"/>
                        <a:pt x="13809" y="1792"/>
                      </a:cubicBezTo>
                      <a:cubicBezTo>
                        <a:pt x="10956" y="3641"/>
                        <a:pt x="9176" y="6745"/>
                        <a:pt x="7806" y="9872"/>
                      </a:cubicBezTo>
                      <a:cubicBezTo>
                        <a:pt x="1712" y="23796"/>
                        <a:pt x="0" y="41965"/>
                        <a:pt x="12120" y="52898"/>
                      </a:cubicBezTo>
                      <a:cubicBezTo>
                        <a:pt x="14546" y="55099"/>
                        <a:pt x="17458" y="57168"/>
                        <a:pt x="20726" y="57168"/>
                      </a:cubicBezTo>
                      <a:cubicBezTo>
                        <a:pt x="20779" y="57168"/>
                        <a:pt x="20832" y="57167"/>
                        <a:pt x="20885" y="57166"/>
                      </a:cubicBezTo>
                      <a:cubicBezTo>
                        <a:pt x="24058" y="57075"/>
                        <a:pt x="26797" y="55021"/>
                        <a:pt x="29034" y="52761"/>
                      </a:cubicBezTo>
                      <a:cubicBezTo>
                        <a:pt x="39123" y="42490"/>
                        <a:pt x="42136" y="25918"/>
                        <a:pt x="36315" y="12748"/>
                      </a:cubicBezTo>
                      <a:cubicBezTo>
                        <a:pt x="34375" y="8389"/>
                        <a:pt x="31476" y="4326"/>
                        <a:pt x="27368" y="1952"/>
                      </a:cubicBezTo>
                      <a:cubicBezTo>
                        <a:pt x="25189" y="700"/>
                        <a:pt x="22648" y="0"/>
                        <a:pt x="20148" y="0"/>
                      </a:cubicBezTo>
                      <a:close/>
                    </a:path>
                  </a:pathLst>
                </a:custGeom>
                <a:solidFill>
                  <a:srgbClr val="923E3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39" name="Google Shape;720;p24">
                  <a:extLst>
                    <a:ext uri="{FF2B5EF4-FFF2-40B4-BE49-F238E27FC236}">
                      <a16:creationId xmlns:a16="http://schemas.microsoft.com/office/drawing/2014/main" id="{2865C193-7003-7CA1-28E4-DA06CCF92689}"/>
                    </a:ext>
                  </a:extLst>
                </p:cNvPr>
                <p:cNvSpPr/>
                <p:nvPr/>
              </p:nvSpPr>
              <p:spPr>
                <a:xfrm>
                  <a:off x="5522713" y="3043925"/>
                  <a:ext cx="4600" cy="568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4" h="22758" fill="none" extrusionOk="0">
                      <a:moveTo>
                        <a:pt x="183" y="1"/>
                      </a:moveTo>
                      <a:cubicBezTo>
                        <a:pt x="115" y="6620"/>
                        <a:pt x="69" y="16070"/>
                        <a:pt x="1" y="22757"/>
                      </a:cubicBezTo>
                    </a:path>
                  </a:pathLst>
                </a:custGeom>
                <a:solidFill>
                  <a:srgbClr val="923E33"/>
                </a:solidFill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0" name="Google Shape;721;p24">
                  <a:extLst>
                    <a:ext uri="{FF2B5EF4-FFF2-40B4-BE49-F238E27FC236}">
                      <a16:creationId xmlns:a16="http://schemas.microsoft.com/office/drawing/2014/main" id="{A5E347E0-AEBC-6E8E-F84A-0D920EC35C11}"/>
                    </a:ext>
                  </a:extLst>
                </p:cNvPr>
                <p:cNvSpPr/>
                <p:nvPr/>
              </p:nvSpPr>
              <p:spPr>
                <a:xfrm>
                  <a:off x="5530138" y="1822200"/>
                  <a:ext cx="8000" cy="881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0" h="35244" fill="none" extrusionOk="0">
                      <a:moveTo>
                        <a:pt x="320" y="1"/>
                      </a:moveTo>
                      <a:cubicBezTo>
                        <a:pt x="206" y="12692"/>
                        <a:pt x="114" y="22735"/>
                        <a:pt x="0" y="35243"/>
                      </a:cubicBezTo>
                    </a:path>
                  </a:pathLst>
                </a:custGeom>
                <a:solidFill>
                  <a:srgbClr val="923E33"/>
                </a:solidFill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1" name="Google Shape;722;p24">
                  <a:extLst>
                    <a:ext uri="{FF2B5EF4-FFF2-40B4-BE49-F238E27FC236}">
                      <a16:creationId xmlns:a16="http://schemas.microsoft.com/office/drawing/2014/main" id="{C3DEFF66-F599-A465-EFC0-FBB2318719C7}"/>
                    </a:ext>
                  </a:extLst>
                </p:cNvPr>
                <p:cNvSpPr/>
                <p:nvPr/>
              </p:nvSpPr>
              <p:spPr>
                <a:xfrm>
                  <a:off x="5191188" y="2067000"/>
                  <a:ext cx="673350" cy="381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934" h="15271" fill="none" extrusionOk="0">
                      <a:moveTo>
                        <a:pt x="0" y="2283"/>
                      </a:moveTo>
                      <a:cubicBezTo>
                        <a:pt x="4611" y="6689"/>
                        <a:pt x="9290" y="11003"/>
                        <a:pt x="14038" y="15271"/>
                      </a:cubicBezTo>
                      <a:cubicBezTo>
                        <a:pt x="19105" y="10546"/>
                        <a:pt x="22597" y="5388"/>
                        <a:pt x="26934" y="1"/>
                      </a:cubicBezTo>
                    </a:path>
                  </a:pathLst>
                </a:custGeom>
                <a:solidFill>
                  <a:srgbClr val="923E33"/>
                </a:solidFill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2" name="Google Shape;723;p24">
                  <a:extLst>
                    <a:ext uri="{FF2B5EF4-FFF2-40B4-BE49-F238E27FC236}">
                      <a16:creationId xmlns:a16="http://schemas.microsoft.com/office/drawing/2014/main" id="{BB05EE4B-4FE2-14BC-14C9-F5B767EE9256}"/>
                    </a:ext>
                  </a:extLst>
                </p:cNvPr>
                <p:cNvSpPr/>
                <p:nvPr/>
              </p:nvSpPr>
              <p:spPr>
                <a:xfrm>
                  <a:off x="5220288" y="2069300"/>
                  <a:ext cx="308150" cy="285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326" h="11436" fill="none" extrusionOk="0">
                      <a:moveTo>
                        <a:pt x="0" y="0"/>
                      </a:moveTo>
                      <a:cubicBezTo>
                        <a:pt x="4269" y="3629"/>
                        <a:pt x="8377" y="7464"/>
                        <a:pt x="12326" y="11436"/>
                      </a:cubicBezTo>
                    </a:path>
                  </a:pathLst>
                </a:custGeom>
                <a:solidFill>
                  <a:srgbClr val="923E33"/>
                </a:solidFill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3" name="Google Shape;724;p24">
                  <a:extLst>
                    <a:ext uri="{FF2B5EF4-FFF2-40B4-BE49-F238E27FC236}">
                      <a16:creationId xmlns:a16="http://schemas.microsoft.com/office/drawing/2014/main" id="{F0E916D7-1719-42E1-1084-C0FCDBFA3A5F}"/>
                    </a:ext>
                  </a:extLst>
                </p:cNvPr>
                <p:cNvSpPr/>
                <p:nvPr/>
              </p:nvSpPr>
              <p:spPr>
                <a:xfrm>
                  <a:off x="5134113" y="2221650"/>
                  <a:ext cx="812025" cy="428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81" h="17143" fill="none" extrusionOk="0">
                      <a:moveTo>
                        <a:pt x="1" y="4086"/>
                      </a:moveTo>
                      <a:cubicBezTo>
                        <a:pt x="4794" y="8103"/>
                        <a:pt x="9656" y="12029"/>
                        <a:pt x="14586" y="15864"/>
                      </a:cubicBezTo>
                      <a:cubicBezTo>
                        <a:pt x="15225" y="16366"/>
                        <a:pt x="15499" y="16663"/>
                        <a:pt x="16138" y="17142"/>
                      </a:cubicBezTo>
                      <a:cubicBezTo>
                        <a:pt x="22073" y="11733"/>
                        <a:pt x="27300" y="6140"/>
                        <a:pt x="32481" y="0"/>
                      </a:cubicBezTo>
                    </a:path>
                  </a:pathLst>
                </a:custGeom>
                <a:solidFill>
                  <a:srgbClr val="923E33"/>
                </a:solidFill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44" name="Google Shape;725;p24">
                  <a:extLst>
                    <a:ext uri="{FF2B5EF4-FFF2-40B4-BE49-F238E27FC236}">
                      <a16:creationId xmlns:a16="http://schemas.microsoft.com/office/drawing/2014/main" id="{DF144B91-EC2E-11DB-8A01-DC9048BE6583}"/>
                    </a:ext>
                  </a:extLst>
                </p:cNvPr>
                <p:cNvSpPr/>
                <p:nvPr/>
              </p:nvSpPr>
              <p:spPr>
                <a:xfrm>
                  <a:off x="5174638" y="2914400"/>
                  <a:ext cx="707025" cy="238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81" h="9542" fill="none" extrusionOk="0">
                      <a:moveTo>
                        <a:pt x="0" y="114"/>
                      </a:moveTo>
                      <a:cubicBezTo>
                        <a:pt x="4474" y="3310"/>
                        <a:pt x="8537" y="6026"/>
                        <a:pt x="13102" y="9085"/>
                      </a:cubicBezTo>
                      <a:cubicBezTo>
                        <a:pt x="13239" y="9176"/>
                        <a:pt x="13992" y="9427"/>
                        <a:pt x="14106" y="9541"/>
                      </a:cubicBezTo>
                      <a:cubicBezTo>
                        <a:pt x="19493" y="6939"/>
                        <a:pt x="23761" y="3949"/>
                        <a:pt x="28281" y="0"/>
                      </a:cubicBezTo>
                    </a:path>
                  </a:pathLst>
                </a:custGeom>
                <a:solidFill>
                  <a:srgbClr val="923E33"/>
                </a:solidFill>
                <a:ln w="21675" cap="rnd" cmpd="sng">
                  <a:solidFill>
                    <a:srgbClr val="D0723E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37" name="Google Shape;726;p24">
                <a:extLst>
                  <a:ext uri="{FF2B5EF4-FFF2-40B4-BE49-F238E27FC236}">
                    <a16:creationId xmlns:a16="http://schemas.microsoft.com/office/drawing/2014/main" id="{C43DB139-6BBA-7E4F-E20B-CB564A9EE6A0}"/>
                  </a:ext>
                </a:extLst>
              </p:cNvPr>
              <p:cNvSpPr/>
              <p:nvPr/>
            </p:nvSpPr>
            <p:spPr>
              <a:xfrm>
                <a:off x="5163820" y="2042029"/>
                <a:ext cx="765658" cy="404103"/>
              </a:xfrm>
              <a:custGeom>
                <a:avLst/>
                <a:gdLst/>
                <a:ahLst/>
                <a:cxnLst/>
                <a:rect l="l" t="t" r="r" b="b"/>
                <a:pathLst>
                  <a:path w="32481" h="17143" fill="none" extrusionOk="0">
                    <a:moveTo>
                      <a:pt x="1" y="4086"/>
                    </a:moveTo>
                    <a:cubicBezTo>
                      <a:pt x="4794" y="8103"/>
                      <a:pt x="9656" y="12029"/>
                      <a:pt x="14586" y="15864"/>
                    </a:cubicBezTo>
                    <a:cubicBezTo>
                      <a:pt x="15225" y="16366"/>
                      <a:pt x="15499" y="16663"/>
                      <a:pt x="16138" y="17142"/>
                    </a:cubicBezTo>
                    <a:cubicBezTo>
                      <a:pt x="22073" y="11733"/>
                      <a:pt x="27300" y="6140"/>
                      <a:pt x="32481" y="0"/>
                    </a:cubicBezTo>
                  </a:path>
                </a:pathLst>
              </a:custGeom>
              <a:noFill/>
              <a:ln w="21675" cap="rnd" cmpd="sng">
                <a:solidFill>
                  <a:srgbClr val="D0723E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48BDE53C-B255-958B-F937-30667CF84B68}"/>
              </a:ext>
            </a:extLst>
          </p:cNvPr>
          <p:cNvSpPr txBox="1"/>
          <p:nvPr/>
        </p:nvSpPr>
        <p:spPr>
          <a:xfrm>
            <a:off x="759542" y="183991"/>
            <a:ext cx="76249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52A6FA0-CFFB-6020-2A9E-DC1E03D5D3A4}"/>
              </a:ext>
            </a:extLst>
          </p:cNvPr>
          <p:cNvSpPr txBox="1"/>
          <p:nvPr/>
        </p:nvSpPr>
        <p:spPr>
          <a:xfrm>
            <a:off x="6418622" y="3492583"/>
            <a:ext cx="179230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ADF1889-F3CD-D295-372E-2991FD9A0E40}"/>
              </a:ext>
            </a:extLst>
          </p:cNvPr>
          <p:cNvSpPr txBox="1"/>
          <p:nvPr/>
        </p:nvSpPr>
        <p:spPr>
          <a:xfrm>
            <a:off x="2913845" y="3492583"/>
            <a:ext cx="179230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3C1A0C3-5D78-EE78-8075-B90416674C93}"/>
              </a:ext>
            </a:extLst>
          </p:cNvPr>
          <p:cNvSpPr txBox="1"/>
          <p:nvPr/>
        </p:nvSpPr>
        <p:spPr>
          <a:xfrm>
            <a:off x="4611021" y="1079447"/>
            <a:ext cx="179230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A779732-CF3E-04F6-DD17-CCBD3B2C6761}"/>
              </a:ext>
            </a:extLst>
          </p:cNvPr>
          <p:cNvSpPr txBox="1"/>
          <p:nvPr/>
        </p:nvSpPr>
        <p:spPr>
          <a:xfrm>
            <a:off x="1106244" y="1079447"/>
            <a:ext cx="179230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4E453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4E453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5E9136C-F2FC-722F-15ED-2E415EEE3C1A}"/>
              </a:ext>
            </a:extLst>
          </p:cNvPr>
          <p:cNvSpPr txBox="1"/>
          <p:nvPr/>
        </p:nvSpPr>
        <p:spPr>
          <a:xfrm>
            <a:off x="341972" y="1462319"/>
            <a:ext cx="6512313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4ABDFE-3328-9AB3-05DB-C37B14D31ABE}"/>
              </a:ext>
            </a:extLst>
          </p:cNvPr>
          <p:cNvSpPr txBox="1"/>
          <p:nvPr/>
        </p:nvSpPr>
        <p:spPr>
          <a:xfrm>
            <a:off x="341972" y="248684"/>
            <a:ext cx="437871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53CC93-8F92-3ADC-9604-38BDBC225824}"/>
              </a:ext>
            </a:extLst>
          </p:cNvPr>
          <p:cNvSpPr txBox="1"/>
          <p:nvPr/>
        </p:nvSpPr>
        <p:spPr>
          <a:xfrm>
            <a:off x="657027" y="2146356"/>
            <a:ext cx="762491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4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وارد نمایید</a:t>
            </a:r>
            <a:endParaRPr lang="en-US" sz="4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142C57-9A70-D277-85B2-945142FC6D22}"/>
              </a:ext>
            </a:extLst>
          </p:cNvPr>
          <p:cNvSpPr txBox="1"/>
          <p:nvPr/>
        </p:nvSpPr>
        <p:spPr>
          <a:xfrm>
            <a:off x="6503983" y="534376"/>
            <a:ext cx="185943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96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  <a:endParaRPr lang="en-US" sz="36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A4E654-F256-AC18-4CA2-AAF4E7519661}"/>
              </a:ext>
            </a:extLst>
          </p:cNvPr>
          <p:cNvSpPr txBox="1"/>
          <p:nvPr/>
        </p:nvSpPr>
        <p:spPr>
          <a:xfrm>
            <a:off x="3694770" y="1156902"/>
            <a:ext cx="5241073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29751-778B-2AE9-4B32-A6CF74603D8D}"/>
              </a:ext>
            </a:extLst>
          </p:cNvPr>
          <p:cNvSpPr txBox="1"/>
          <p:nvPr/>
        </p:nvSpPr>
        <p:spPr>
          <a:xfrm>
            <a:off x="3367668" y="382496"/>
            <a:ext cx="55681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42"/>
          <p:cNvPicPr preferRelativeResize="0"/>
          <p:nvPr/>
        </p:nvPicPr>
        <p:blipFill rotWithShape="1">
          <a:blip r:embed="rId3">
            <a:alphaModFix/>
          </a:blip>
          <a:srcRect l="4647" t="49680" r="74957" b="2231"/>
          <a:stretch/>
        </p:blipFill>
        <p:spPr>
          <a:xfrm>
            <a:off x="0" y="2539475"/>
            <a:ext cx="1864925" cy="247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42"/>
          <p:cNvPicPr preferRelativeResize="0"/>
          <p:nvPr/>
        </p:nvPicPr>
        <p:blipFill rotWithShape="1">
          <a:blip r:embed="rId4">
            <a:alphaModFix amt="91000"/>
          </a:blip>
          <a:srcRect l="32215" t="76282" r="60177" b="11971"/>
          <a:stretch/>
        </p:blipFill>
        <p:spPr>
          <a:xfrm rot="-2220023">
            <a:off x="3456076" y="401252"/>
            <a:ext cx="695570" cy="604101"/>
          </a:xfrm>
          <a:prstGeom prst="rect">
            <a:avLst/>
          </a:prstGeom>
          <a:noFill/>
          <a:ln>
            <a:noFill/>
          </a:ln>
          <a:effectLst>
            <a:outerShdw blurRad="171450" dist="123825" dir="3180000" algn="bl" rotWithShape="0">
              <a:srgbClr val="000000">
                <a:alpha val="52999"/>
              </a:srgbClr>
            </a:outerShdw>
          </a:effectLst>
        </p:spPr>
      </p:pic>
      <p:pic>
        <p:nvPicPr>
          <p:cNvPr id="379" name="Google Shape;379;p42"/>
          <p:cNvPicPr preferRelativeResize="0"/>
          <p:nvPr/>
        </p:nvPicPr>
        <p:blipFill rotWithShape="1">
          <a:blip r:embed="rId5">
            <a:alphaModFix/>
          </a:blip>
          <a:srcRect l="76667" t="25272" r="16442" b="65317"/>
          <a:stretch/>
        </p:blipFill>
        <p:spPr>
          <a:xfrm>
            <a:off x="6980451" y="3891563"/>
            <a:ext cx="629976" cy="483975"/>
          </a:xfrm>
          <a:prstGeom prst="rect">
            <a:avLst/>
          </a:prstGeom>
          <a:noFill/>
          <a:ln>
            <a:noFill/>
          </a:ln>
          <a:effectLst>
            <a:outerShdw blurRad="171450" dist="123825" dir="2760000" algn="bl" rotWithShape="0">
              <a:srgbClr val="000000">
                <a:alpha val="48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0AF6E2-BA7E-524A-B134-2116AB43EE3D}"/>
              </a:ext>
            </a:extLst>
          </p:cNvPr>
          <p:cNvSpPr txBox="1"/>
          <p:nvPr/>
        </p:nvSpPr>
        <p:spPr>
          <a:xfrm>
            <a:off x="759542" y="2264210"/>
            <a:ext cx="762491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4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وارد نمایید</a:t>
            </a:r>
            <a:endParaRPr lang="en-US" sz="4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138269-7620-006A-8AE7-D6092A9D7F89}"/>
              </a:ext>
            </a:extLst>
          </p:cNvPr>
          <p:cNvSpPr txBox="1"/>
          <p:nvPr/>
        </p:nvSpPr>
        <p:spPr>
          <a:xfrm>
            <a:off x="3642284" y="711158"/>
            <a:ext cx="185943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96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02</a:t>
            </a:r>
            <a:endParaRPr lang="en-US" sz="36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" name="Google Shape;405;p43"/>
          <p:cNvPicPr preferRelativeResize="0"/>
          <p:nvPr/>
        </p:nvPicPr>
        <p:blipFill rotWithShape="1">
          <a:blip r:embed="rId3">
            <a:alphaModFix/>
          </a:blip>
          <a:srcRect l="76667" t="25272" r="16442" b="65317"/>
          <a:stretch/>
        </p:blipFill>
        <p:spPr>
          <a:xfrm>
            <a:off x="405014" y="3784738"/>
            <a:ext cx="629976" cy="483975"/>
          </a:xfrm>
          <a:prstGeom prst="rect">
            <a:avLst/>
          </a:prstGeom>
          <a:noFill/>
          <a:ln>
            <a:noFill/>
          </a:ln>
          <a:effectLst>
            <a:outerShdw blurRad="242888" dist="123825" dir="7560000" algn="bl" rotWithShape="0">
              <a:srgbClr val="000000">
                <a:alpha val="66000"/>
              </a:srgbClr>
            </a:outerShdw>
          </a:effectLst>
        </p:spPr>
      </p:pic>
      <p:pic>
        <p:nvPicPr>
          <p:cNvPr id="406" name="Google Shape;406;p43"/>
          <p:cNvPicPr preferRelativeResize="0"/>
          <p:nvPr/>
        </p:nvPicPr>
        <p:blipFill rotWithShape="1">
          <a:blip r:embed="rId4">
            <a:alphaModFix/>
          </a:blip>
          <a:srcRect l="19817" t="55580" r="60458" b="21831"/>
          <a:stretch/>
        </p:blipFill>
        <p:spPr>
          <a:xfrm>
            <a:off x="1034990" y="4026725"/>
            <a:ext cx="1601976" cy="1161823"/>
          </a:xfrm>
          <a:prstGeom prst="rect">
            <a:avLst/>
          </a:prstGeom>
          <a:noFill/>
          <a:ln>
            <a:noFill/>
          </a:ln>
          <a:effectLst>
            <a:outerShdw blurRad="157163" dist="104775" dir="81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407" name="Google Shape;407;p43"/>
          <p:cNvPicPr preferRelativeResize="0"/>
          <p:nvPr/>
        </p:nvPicPr>
        <p:blipFill rotWithShape="1">
          <a:blip r:embed="rId5">
            <a:alphaModFix/>
          </a:blip>
          <a:srcRect l="1768" t="51341" r="90624" b="36913"/>
          <a:stretch/>
        </p:blipFill>
        <p:spPr>
          <a:xfrm rot="2141257">
            <a:off x="1317179" y="3482688"/>
            <a:ext cx="695572" cy="604098"/>
          </a:xfrm>
          <a:prstGeom prst="rect">
            <a:avLst/>
          </a:prstGeom>
          <a:noFill/>
          <a:ln>
            <a:noFill/>
          </a:ln>
          <a:effectLst>
            <a:outerShdw blurRad="242888" dist="171450" dir="7560000" algn="bl" rotWithShape="0">
              <a:srgbClr val="000000">
                <a:alpha val="39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DC8E7B-4770-050A-5DD9-E3A8C274DC31}"/>
              </a:ext>
            </a:extLst>
          </p:cNvPr>
          <p:cNvSpPr txBox="1"/>
          <p:nvPr/>
        </p:nvSpPr>
        <p:spPr>
          <a:xfrm>
            <a:off x="2123646" y="1286783"/>
            <a:ext cx="6519745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EF906D-A997-B3CF-C61D-07BF9A22C023}"/>
              </a:ext>
            </a:extLst>
          </p:cNvPr>
          <p:cNvSpPr txBox="1"/>
          <p:nvPr/>
        </p:nvSpPr>
        <p:spPr>
          <a:xfrm>
            <a:off x="3367668" y="382496"/>
            <a:ext cx="55681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CB9C3C-C5F7-3349-9F29-92D64A57E04C}"/>
              </a:ext>
            </a:extLst>
          </p:cNvPr>
          <p:cNvSpPr txBox="1"/>
          <p:nvPr/>
        </p:nvSpPr>
        <p:spPr>
          <a:xfrm>
            <a:off x="759542" y="2264210"/>
            <a:ext cx="7624916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4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وارد نمایید</a:t>
            </a:r>
            <a:endParaRPr lang="en-US" sz="4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C79C16-3AE6-947E-2F06-8E19432EF802}"/>
              </a:ext>
            </a:extLst>
          </p:cNvPr>
          <p:cNvSpPr txBox="1"/>
          <p:nvPr/>
        </p:nvSpPr>
        <p:spPr>
          <a:xfrm>
            <a:off x="3642284" y="711158"/>
            <a:ext cx="185943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96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03</a:t>
            </a:r>
            <a:endParaRPr lang="en-US" sz="36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0772B6-F6B8-CEA1-7881-3695791E31BC}"/>
              </a:ext>
            </a:extLst>
          </p:cNvPr>
          <p:cNvSpPr txBox="1"/>
          <p:nvPr/>
        </p:nvSpPr>
        <p:spPr>
          <a:xfrm>
            <a:off x="1315843" y="1075744"/>
            <a:ext cx="6512313" cy="321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2EB028-FA01-7E0D-F8E5-99DF2146AF43}"/>
              </a:ext>
            </a:extLst>
          </p:cNvPr>
          <p:cNvSpPr txBox="1"/>
          <p:nvPr/>
        </p:nvSpPr>
        <p:spPr>
          <a:xfrm>
            <a:off x="341972" y="248684"/>
            <a:ext cx="880202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chemeClr val="bg1">
                    <a:lumMod val="10000"/>
                  </a:schemeClr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r>
              <a:rPr lang="fa-IR" sz="2400" b="1" dirty="0">
                <a:solidFill>
                  <a:srgbClr val="C1441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خود را در این قسمت وارد نمایید</a:t>
            </a:r>
            <a:endParaRPr lang="en-US" sz="2400" b="1" dirty="0">
              <a:solidFill>
                <a:srgbClr val="C1441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utumn Leaves Photo Backgrounds - Student Pack for Middle School by Slidesgo">
  <a:themeElements>
    <a:clrScheme name="Simple Light">
      <a:dk1>
        <a:srgbClr val="5B0F00"/>
      </a:dk1>
      <a:lt1>
        <a:srgbClr val="D9D9D9"/>
      </a:lt1>
      <a:dk2>
        <a:srgbClr val="9B1701"/>
      </a:dk2>
      <a:lt2>
        <a:srgbClr val="D53015"/>
      </a:lt2>
      <a:accent1>
        <a:srgbClr val="35646F"/>
      </a:accent1>
      <a:accent2>
        <a:srgbClr val="FFFFFF"/>
      </a:accent2>
      <a:accent3>
        <a:srgbClr val="E6B207"/>
      </a:accent3>
      <a:accent4>
        <a:srgbClr val="D56221"/>
      </a:accent4>
      <a:accent5>
        <a:srgbClr val="FFFFFF"/>
      </a:accent5>
      <a:accent6>
        <a:srgbClr val="FFFFFF"/>
      </a:accent6>
      <a:hlink>
        <a:srgbClr val="5B0F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602</Words>
  <Application>Microsoft Office PowerPoint</Application>
  <PresentationFormat>On-screen Show (16:9)</PresentationFormat>
  <Paragraphs>47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Shabnam</vt:lpstr>
      <vt:lpstr>Arial</vt:lpstr>
      <vt:lpstr>Calistoga</vt:lpstr>
      <vt:lpstr>Autumn Leaves Photo Backgrounds - Student Pack for Middle School by Slidesgo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mohammadjavad</dc:creator>
  <cp:lastModifiedBy>Mobotop</cp:lastModifiedBy>
  <cp:revision>3</cp:revision>
  <dcterms:modified xsi:type="dcterms:W3CDTF">2024-12-07T12:00:00Z</dcterms:modified>
</cp:coreProperties>
</file>